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21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05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26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35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9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7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59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1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329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9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18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2313-6045-488A-8376-C6B99F310BCF}" type="datetimeFigureOut">
              <a:rPr lang="he-IL" smtClean="0"/>
              <a:t>ט"ז/תשרי/תשע"ח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3D3D-FDA8-407E-9E2A-C9403FD0DB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4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547687"/>
            <a:ext cx="6286500" cy="5762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4200" y="4500880"/>
            <a:ext cx="143764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101340" y="4478814"/>
            <a:ext cx="539141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b="1" dirty="0" smtClean="0"/>
              <a:t>For any changes you can contact your practitioner at any time in his or</a:t>
            </a:r>
          </a:p>
          <a:p>
            <a:pPr algn="l" rtl="0"/>
            <a:r>
              <a:rPr lang="en-US" sz="1400" b="1" dirty="0" smtClean="0"/>
              <a:t>hers phone number: +972524245083 </a:t>
            </a:r>
            <a:endParaRPr lang="he-IL" sz="1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15" y="5025211"/>
            <a:ext cx="1654810" cy="46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5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24200" y="4500880"/>
            <a:ext cx="143764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79" y="476250"/>
            <a:ext cx="6315075" cy="5905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7000" y="4323080"/>
            <a:ext cx="169164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667000" y="4353580"/>
            <a:ext cx="500207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b="1" dirty="0" smtClean="0"/>
              <a:t>For any changes you can contact your patient at any time in his or</a:t>
            </a:r>
          </a:p>
          <a:p>
            <a:pPr algn="l" rtl="0"/>
            <a:r>
              <a:rPr lang="en-US" sz="1400" b="1" dirty="0" smtClean="0"/>
              <a:t>hers phone number: +972524245083 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227877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clicksoftware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Bar</dc:creator>
  <cp:lastModifiedBy>Ori Bar</cp:lastModifiedBy>
  <cp:revision>4</cp:revision>
  <dcterms:created xsi:type="dcterms:W3CDTF">2017-10-06T10:39:06Z</dcterms:created>
  <dcterms:modified xsi:type="dcterms:W3CDTF">2017-10-06T10:42:51Z</dcterms:modified>
</cp:coreProperties>
</file>