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66" r:id="rId6"/>
    <p:sldId id="270" r:id="rId7"/>
    <p:sldId id="269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91C11-6C6B-4A60-87EE-7D2A8E23004F}" v="67" dt="2019-11-15T04:42:05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7" d="100"/>
          <a:sy n="77" d="100"/>
        </p:scale>
        <p:origin x="49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11/15/2019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5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02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9099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65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812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83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095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29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43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1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11/15/2019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ebrtc.github.io/samples/src/content/getusermedia/getdisplaymedi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73288"/>
            <a:ext cx="5741096" cy="2090808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Recording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968434"/>
          </a:xfrm>
        </p:spPr>
        <p:txBody>
          <a:bodyPr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Real time communication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03EE00-8262-4502-9AE1-7306CD605AA1}"/>
              </a:ext>
            </a:extLst>
          </p:cNvPr>
          <p:cNvSpPr/>
          <p:nvPr/>
        </p:nvSpPr>
        <p:spPr>
          <a:xfrm>
            <a:off x="1035484" y="1166957"/>
            <a:ext cx="4947781" cy="6743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F4ABE-8D05-473D-AEBE-5227B3F9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78" y="1753644"/>
            <a:ext cx="9131670" cy="49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6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03EE00-8262-4502-9AE1-7306CD605AA1}"/>
              </a:ext>
            </a:extLst>
          </p:cNvPr>
          <p:cNvSpPr/>
          <p:nvPr/>
        </p:nvSpPr>
        <p:spPr>
          <a:xfrm>
            <a:off x="1143457" y="1351090"/>
            <a:ext cx="4947781" cy="6743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ScreenCaptureType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F241D-D44A-44D2-A420-446AE708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22" y="2301657"/>
            <a:ext cx="7479866" cy="26335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C79278-B0C5-40B8-B6E9-EB1773017348}"/>
              </a:ext>
            </a:extLst>
          </p:cNvPr>
          <p:cNvSpPr/>
          <p:nvPr/>
        </p:nvSpPr>
        <p:spPr>
          <a:xfrm>
            <a:off x="1513822" y="4935253"/>
            <a:ext cx="4947781" cy="15204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Entire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Chrome Tab</a:t>
            </a:r>
          </a:p>
        </p:txBody>
      </p:sp>
    </p:spTree>
    <p:extLst>
      <p:ext uri="{BB962C8B-B14F-4D97-AF65-F5344CB8AC3E}">
        <p14:creationId xmlns:p14="http://schemas.microsoft.com/office/powerpoint/2010/main" val="104373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03EE00-8262-4502-9AE1-7306CD605AA1}"/>
              </a:ext>
            </a:extLst>
          </p:cNvPr>
          <p:cNvSpPr/>
          <p:nvPr/>
        </p:nvSpPr>
        <p:spPr>
          <a:xfrm>
            <a:off x="1143457" y="1166957"/>
            <a:ext cx="6848148" cy="6743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StartScreenCapture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050BA-1229-4380-B1D2-7E36C5E6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51" y="1841327"/>
            <a:ext cx="9035376" cy="48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03EE00-8262-4502-9AE1-7306CD605AA1}"/>
              </a:ext>
            </a:extLst>
          </p:cNvPr>
          <p:cNvSpPr/>
          <p:nvPr/>
        </p:nvSpPr>
        <p:spPr>
          <a:xfrm>
            <a:off x="1149808" y="1528174"/>
            <a:ext cx="6772992" cy="68893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StopScreenCapture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Function</a:t>
            </a:r>
          </a:p>
          <a:p>
            <a:pPr algn="ctr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AA8DB-4F4B-4F0D-8981-7D576DEA1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41" y="2217107"/>
            <a:ext cx="8150018" cy="37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03EE00-8262-4502-9AE1-7306CD605AA1}"/>
              </a:ext>
            </a:extLst>
          </p:cNvPr>
          <p:cNvSpPr/>
          <p:nvPr/>
        </p:nvSpPr>
        <p:spPr>
          <a:xfrm>
            <a:off x="1143457" y="1351090"/>
            <a:ext cx="6071535" cy="6743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ScreenCapture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AA1D7-EC38-45B2-A2B3-D25EBC5E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41" y="2114549"/>
            <a:ext cx="8918532" cy="38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3A8F7-DC19-4233-BBD5-0495F50BD999}"/>
              </a:ext>
            </a:extLst>
          </p:cNvPr>
          <p:cNvSpPr/>
          <p:nvPr/>
        </p:nvSpPr>
        <p:spPr>
          <a:xfrm>
            <a:off x="6951945" y="4922729"/>
            <a:ext cx="4847573" cy="4008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https://webrtc.github.io/samples/src/content/getusermedia/getdisplaymedia/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TEAM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900E6-850E-426C-A10B-D8634171E837}"/>
              </a:ext>
            </a:extLst>
          </p:cNvPr>
          <p:cNvGrpSpPr/>
          <p:nvPr/>
        </p:nvGrpSpPr>
        <p:grpSpPr>
          <a:xfrm>
            <a:off x="100208" y="2354893"/>
            <a:ext cx="2421194" cy="2531535"/>
            <a:chOff x="521325" y="1590805"/>
            <a:chExt cx="2719448" cy="2531535"/>
          </a:xfrm>
        </p:grpSpPr>
        <p:pic>
          <p:nvPicPr>
            <p:cNvPr id="5" name="Picture Placeholder 16">
              <a:extLst>
                <a:ext uri="{FF2B5EF4-FFF2-40B4-BE49-F238E27FC236}">
                  <a16:creationId xmlns:a16="http://schemas.microsoft.com/office/drawing/2014/main" id="{649ED31A-C21A-4085-BE23-A252602E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52068" y="1590805"/>
              <a:ext cx="2457962" cy="1948463"/>
            </a:xfrm>
            <a:prstGeom prst="ellipse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2EEA54DF-CCC3-4309-859A-2AF9AF6CC564}"/>
                </a:ext>
              </a:extLst>
            </p:cNvPr>
            <p:cNvSpPr txBox="1">
              <a:spLocks/>
            </p:cNvSpPr>
            <p:nvPr/>
          </p:nvSpPr>
          <p:spPr>
            <a:xfrm>
              <a:off x="521325" y="3626951"/>
              <a:ext cx="2719448" cy="49538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Muneeb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Hashmi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1EF0CC-5801-4F78-9F66-382DA70FE8A1}"/>
              </a:ext>
            </a:extLst>
          </p:cNvPr>
          <p:cNvGrpSpPr/>
          <p:nvPr/>
        </p:nvGrpSpPr>
        <p:grpSpPr>
          <a:xfrm>
            <a:off x="2637806" y="2354893"/>
            <a:ext cx="2071980" cy="2531535"/>
            <a:chOff x="782811" y="1590805"/>
            <a:chExt cx="2327217" cy="2531535"/>
          </a:xfrm>
        </p:grpSpPr>
        <p:pic>
          <p:nvPicPr>
            <p:cNvPr id="19" name="Picture Placeholder 16">
              <a:extLst>
                <a:ext uri="{FF2B5EF4-FFF2-40B4-BE49-F238E27FC236}">
                  <a16:creationId xmlns:a16="http://schemas.microsoft.com/office/drawing/2014/main" id="{468E6810-23E6-4E05-9B96-54FD12D5D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28186" y="1590805"/>
              <a:ext cx="2105725" cy="1948463"/>
            </a:xfrm>
            <a:prstGeom prst="ellipse">
              <a:avLst/>
            </a:prstGeom>
          </p:spPr>
        </p:pic>
        <p:sp>
          <p:nvSpPr>
            <p:cNvPr id="20" name="Content Placeholder 8">
              <a:extLst>
                <a:ext uri="{FF2B5EF4-FFF2-40B4-BE49-F238E27FC236}">
                  <a16:creationId xmlns:a16="http://schemas.microsoft.com/office/drawing/2014/main" id="{764F1ACC-7682-4430-83CF-0C263CFAFD7A}"/>
                </a:ext>
              </a:extLst>
            </p:cNvPr>
            <p:cNvSpPr txBox="1">
              <a:spLocks/>
            </p:cNvSpPr>
            <p:nvPr/>
          </p:nvSpPr>
          <p:spPr>
            <a:xfrm>
              <a:off x="782811" y="3626951"/>
              <a:ext cx="2327217" cy="49538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Anjum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37E66-139C-4E74-B299-0C1A6F19388E}"/>
              </a:ext>
            </a:extLst>
          </p:cNvPr>
          <p:cNvGrpSpPr/>
          <p:nvPr/>
        </p:nvGrpSpPr>
        <p:grpSpPr>
          <a:xfrm>
            <a:off x="4709786" y="2354893"/>
            <a:ext cx="2537600" cy="2531535"/>
            <a:chOff x="390580" y="1730483"/>
            <a:chExt cx="2850193" cy="2391857"/>
          </a:xfrm>
        </p:grpSpPr>
        <p:pic>
          <p:nvPicPr>
            <p:cNvPr id="22" name="Picture Placeholder 16">
              <a:extLst>
                <a:ext uri="{FF2B5EF4-FFF2-40B4-BE49-F238E27FC236}">
                  <a16:creationId xmlns:a16="http://schemas.microsoft.com/office/drawing/2014/main" id="{C5F81C36-DEFA-4459-ABF3-FF26E23B0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52067" y="1730483"/>
              <a:ext cx="2457962" cy="1739730"/>
            </a:xfrm>
            <a:prstGeom prst="ellipse">
              <a:avLst/>
            </a:prstGeom>
          </p:spPr>
        </p:pic>
        <p:sp>
          <p:nvSpPr>
            <p:cNvPr id="23" name="Content Placeholder 8">
              <a:extLst>
                <a:ext uri="{FF2B5EF4-FFF2-40B4-BE49-F238E27FC236}">
                  <a16:creationId xmlns:a16="http://schemas.microsoft.com/office/drawing/2014/main" id="{9E6656F4-75F2-46F8-9180-BD93010A11E4}"/>
                </a:ext>
              </a:extLst>
            </p:cNvPr>
            <p:cNvSpPr txBox="1">
              <a:spLocks/>
            </p:cNvSpPr>
            <p:nvPr/>
          </p:nvSpPr>
          <p:spPr>
            <a:xfrm>
              <a:off x="390580" y="3626951"/>
              <a:ext cx="2850193" cy="49538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Abdullah Qureshi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B822CA-9225-4766-83A9-4F628B80A8D0}"/>
              </a:ext>
            </a:extLst>
          </p:cNvPr>
          <p:cNvGrpSpPr/>
          <p:nvPr/>
        </p:nvGrpSpPr>
        <p:grpSpPr>
          <a:xfrm>
            <a:off x="7247386" y="2354893"/>
            <a:ext cx="2304790" cy="2531535"/>
            <a:chOff x="521325" y="1590805"/>
            <a:chExt cx="2588705" cy="2531535"/>
          </a:xfrm>
        </p:grpSpPr>
        <p:pic>
          <p:nvPicPr>
            <p:cNvPr id="25" name="Picture Placeholder 16">
              <a:extLst>
                <a:ext uri="{FF2B5EF4-FFF2-40B4-BE49-F238E27FC236}">
                  <a16:creationId xmlns:a16="http://schemas.microsoft.com/office/drawing/2014/main" id="{25C3997C-C724-4E2D-B084-34179C233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795225" y="1590805"/>
              <a:ext cx="2171647" cy="1948463"/>
            </a:xfrm>
            <a:prstGeom prst="ellipse">
              <a:avLst/>
            </a:prstGeom>
          </p:spPr>
        </p:pic>
        <p:sp>
          <p:nvSpPr>
            <p:cNvPr id="26" name="Content Placeholder 8">
              <a:extLst>
                <a:ext uri="{FF2B5EF4-FFF2-40B4-BE49-F238E27FC236}">
                  <a16:creationId xmlns:a16="http://schemas.microsoft.com/office/drawing/2014/main" id="{E4C57FE4-C34C-42DB-B98B-EBF47046EE3B}"/>
                </a:ext>
              </a:extLst>
            </p:cNvPr>
            <p:cNvSpPr txBox="1">
              <a:spLocks/>
            </p:cNvSpPr>
            <p:nvPr/>
          </p:nvSpPr>
          <p:spPr>
            <a:xfrm>
              <a:off x="521325" y="3626951"/>
              <a:ext cx="2588705" cy="49538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Ibtisam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Arif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7C2813-9F51-4778-9E8F-3C7B202DB0C7}"/>
              </a:ext>
            </a:extLst>
          </p:cNvPr>
          <p:cNvGrpSpPr/>
          <p:nvPr/>
        </p:nvGrpSpPr>
        <p:grpSpPr>
          <a:xfrm>
            <a:off x="9668580" y="2354893"/>
            <a:ext cx="2304790" cy="2531535"/>
            <a:chOff x="521325" y="1590805"/>
            <a:chExt cx="2588705" cy="2531535"/>
          </a:xfrm>
        </p:grpSpPr>
        <p:pic>
          <p:nvPicPr>
            <p:cNvPr id="28" name="Picture Placeholder 16">
              <a:extLst>
                <a:ext uri="{FF2B5EF4-FFF2-40B4-BE49-F238E27FC236}">
                  <a16:creationId xmlns:a16="http://schemas.microsoft.com/office/drawing/2014/main" id="{8CB6E6D4-CAA1-485A-9CFF-C849851A6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52068" y="1590805"/>
              <a:ext cx="2290832" cy="1948463"/>
            </a:xfrm>
            <a:prstGeom prst="ellipse">
              <a:avLst/>
            </a:prstGeom>
          </p:spPr>
        </p:pic>
        <p:sp>
          <p:nvSpPr>
            <p:cNvPr id="29" name="Content Placeholder 8">
              <a:extLst>
                <a:ext uri="{FF2B5EF4-FFF2-40B4-BE49-F238E27FC236}">
                  <a16:creationId xmlns:a16="http://schemas.microsoft.com/office/drawing/2014/main" id="{72EC32F1-5F7B-4263-B88D-7424CF082BC4}"/>
                </a:ext>
              </a:extLst>
            </p:cNvPr>
            <p:cNvSpPr txBox="1">
              <a:spLocks/>
            </p:cNvSpPr>
            <p:nvPr/>
          </p:nvSpPr>
          <p:spPr>
            <a:xfrm>
              <a:off x="521325" y="3626951"/>
              <a:ext cx="2588705" cy="49538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 Sadiq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u="sng" dirty="0"/>
              <a:t>WebRTC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515649"/>
            <a:ext cx="4734498" cy="46613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Real Time Communication (webRTC) is a free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web browser and mobile application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communication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simple APIs.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WebRTC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optimized to best server this purpose.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12" name="Picture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E943E319-F19A-438B-9860-E1A78E3217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533" r="21533"/>
          <a:stretch>
            <a:fillRect/>
          </a:stretch>
        </p:blipFill>
        <p:spPr>
          <a:xfrm>
            <a:off x="5296480" y="613775"/>
            <a:ext cx="5388221" cy="5563188"/>
          </a:xfr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WEBRTC </a:t>
            </a:r>
            <a:r>
              <a:rPr lang="en-US" u="sng" dirty="0"/>
              <a:t>Mission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453019"/>
            <a:ext cx="3991476" cy="47239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RTC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to be developed for the browser, mobile platform and IoT Devices.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them to communicate via common set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inside web-pages using peer-to-peer communication.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need to install plugins or native apps.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Google, Mozilla, Opera, Apple and Microsoft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3" name="Picture Placeholder 12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8C2E14F1-C161-4232-8E9F-E382CC9A58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65" r="5465"/>
          <a:stretch>
            <a:fillRect/>
          </a:stretch>
        </p:blipFill>
        <p:spPr>
          <a:xfrm>
            <a:off x="5787025" y="768350"/>
            <a:ext cx="6404975" cy="54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2C777-C347-4DDC-ABF7-A98AEBE7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166957"/>
            <a:ext cx="9582150" cy="5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2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92BF3-8DA1-4DF7-80FC-2050597C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156" y="1310796"/>
            <a:ext cx="7164888" cy="49772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C4075-7C4C-46E5-A97B-0BFD620D2EEF}"/>
              </a:ext>
            </a:extLst>
          </p:cNvPr>
          <p:cNvSpPr txBox="1">
            <a:spLocks/>
          </p:cNvSpPr>
          <p:nvPr/>
        </p:nvSpPr>
        <p:spPr>
          <a:xfrm>
            <a:off x="538960" y="1515649"/>
            <a:ext cx="3932832" cy="46613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Clicked on Start Recording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content of your screen to share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Entire Screen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Window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Tab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17154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8B325-4A40-42F9-8DCE-CF3D14AE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86" y="1363761"/>
            <a:ext cx="6956751" cy="48951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45C02D-3206-4F61-9E7E-2DDC2B38F926}"/>
              </a:ext>
            </a:extLst>
          </p:cNvPr>
          <p:cNvSpPr txBox="1">
            <a:spLocks/>
          </p:cNvSpPr>
          <p:nvPr/>
        </p:nvSpPr>
        <p:spPr>
          <a:xfrm>
            <a:off x="538960" y="1515649"/>
            <a:ext cx="3932832" cy="46613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Clicked on Stop Recording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Your Recording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Recording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Start Recording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B8EE8-17B2-4017-BBA8-1742FCD48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77" y="2133730"/>
            <a:ext cx="2291675" cy="509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CF459A-EFFC-4A47-A2B9-3C7D19282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026" y="4114701"/>
            <a:ext cx="2201322" cy="509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40069A-487E-487B-B1B8-006E84C22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026" y="5443603"/>
            <a:ext cx="2148441" cy="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5E9E53-9292-42F5-BD41-C1484BA0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49" y="1933705"/>
            <a:ext cx="9277350" cy="4343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5ACDAE-6B13-4B79-B107-5090562D3866}"/>
              </a:ext>
            </a:extLst>
          </p:cNvPr>
          <p:cNvSpPr/>
          <p:nvPr/>
        </p:nvSpPr>
        <p:spPr>
          <a:xfrm>
            <a:off x="3908120" y="1261372"/>
            <a:ext cx="3544866" cy="6743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FILE</a:t>
            </a:r>
          </a:p>
        </p:txBody>
      </p:sp>
    </p:spTree>
    <p:extLst>
      <p:ext uri="{BB962C8B-B14F-4D97-AF65-F5344CB8AC3E}">
        <p14:creationId xmlns:p14="http://schemas.microsoft.com/office/powerpoint/2010/main" val="337269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 Recording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2D2988-E076-423A-AF0E-8CA2653D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33" y="2217107"/>
            <a:ext cx="9306838" cy="42694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03EE00-8262-4502-9AE1-7306CD605AA1}"/>
              </a:ext>
            </a:extLst>
          </p:cNvPr>
          <p:cNvSpPr/>
          <p:nvPr/>
        </p:nvSpPr>
        <p:spPr>
          <a:xfrm>
            <a:off x="1143457" y="1351090"/>
            <a:ext cx="4947781" cy="6743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ScreenSharing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7812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250</Words>
  <Application>Microsoft Office PowerPoint</Application>
  <PresentationFormat>Widescreen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Office Theme</vt:lpstr>
      <vt:lpstr>Screen Recording</vt:lpstr>
      <vt:lpstr>TEAM Members</vt:lpstr>
      <vt:lpstr>What is WebRTC </vt:lpstr>
      <vt:lpstr>WEBRTC Mission </vt:lpstr>
      <vt:lpstr>Screen Recording</vt:lpstr>
      <vt:lpstr>Screen Recording</vt:lpstr>
      <vt:lpstr>Screen Recording</vt:lpstr>
      <vt:lpstr>Screen Recording Code</vt:lpstr>
      <vt:lpstr>Screen Recording CODE</vt:lpstr>
      <vt:lpstr>Screen Recording CODE</vt:lpstr>
      <vt:lpstr>Screen Recording CODE</vt:lpstr>
      <vt:lpstr>Screen Recording CODE</vt:lpstr>
      <vt:lpstr>Screen Recording CODE</vt:lpstr>
      <vt:lpstr>Screen Recording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2019-11-12T20:05:19Z</dcterms:created>
  <dcterms:modified xsi:type="dcterms:W3CDTF">2019-11-15T04:45:52Z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