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9" r:id="rId2"/>
    <p:sldId id="258" r:id="rId3"/>
    <p:sldId id="289" r:id="rId4"/>
    <p:sldId id="264" r:id="rId5"/>
    <p:sldId id="274" r:id="rId6"/>
    <p:sldId id="275" r:id="rId7"/>
    <p:sldId id="276" r:id="rId8"/>
    <p:sldId id="288" r:id="rId9"/>
    <p:sldId id="281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Modeling Techniques: Relationship or Associative Entity 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5815" y="2227764"/>
            <a:ext cx="11072943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associative entity if: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relationships for the participating entity types are “many” relationships.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associative entity type has independent meaning to end users and, preferably, can be identified with a single-attribute identifier.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associative entity has one or more attributes in addition to the identifier.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5" y="2501290"/>
            <a:ext cx="10181404" cy="3406407"/>
          </a:xfrm>
          <a:prstGeom prst="rect">
            <a:avLst/>
          </a:prstGeom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Modeling Techniques: Relationship or Associative Entity 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32" y="1812848"/>
            <a:ext cx="9276871" cy="5036683"/>
          </a:xfrm>
          <a:prstGeom prst="rect">
            <a:avLst/>
          </a:prstGeom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Modeling Techniques: Relationship or Associative Entity 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Modeling Techniques: Attribute or Entity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5" y="2153029"/>
            <a:ext cx="11290646" cy="4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Enhanced ER Concepts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751973" y="2329336"/>
            <a:ext cx="1077428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model concepts are sufficient for representing many database schemas for traditional database applications.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of database applications have tried to design more accurate database schemas that reflect the data properties and constrains more precisely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have been proposed show how the ER model can be enhanced to include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363775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662664" y="2259151"/>
            <a:ext cx="10995007" cy="39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an entity type has numerous subgroupings of its entities that are meaningful and need to be represented explicitly because of their significance to the database application.</a:t>
            </a:r>
          </a:p>
          <a:p>
            <a:pPr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EMPLOYEE may be further grouped into: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SALARIED_EMPLOYEE, HOURLY_EMPLOYEE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EMPLOYEE’s method of pay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9411" y="993698"/>
            <a:ext cx="9721515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Enhanced ER Concepts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702796" y="2138836"/>
            <a:ext cx="3797015" cy="39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Subtype: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subgrouping of the entities in an entity type that has attributes distinct from those in other subgroupings</a:t>
            </a:r>
          </a:p>
          <a:p>
            <a:pPr algn="just">
              <a:lnSpc>
                <a:spcPct val="9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Supertype: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entity type that has a relationship with one or more subtypes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97012"/>
            <a:ext cx="7162800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227221" y="677862"/>
            <a:ext cx="9721515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Enhanced ER Concepts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72" y="865437"/>
            <a:ext cx="8751908" cy="56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01772" y="1292474"/>
            <a:ext cx="28660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All employee subtypes will have </a:t>
            </a:r>
            <a:r>
              <a:rPr lang="en-US" altLang="en-US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emp</a:t>
            </a:r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nbr</a:t>
            </a:r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, name, address, and date-hired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01772" y="3346046"/>
            <a:ext cx="2866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Each employee subtype will also have its own attributes</a:t>
            </a:r>
          </a:p>
        </p:txBody>
      </p:sp>
    </p:spTree>
    <p:extLst>
      <p:ext uri="{BB962C8B-B14F-4D97-AF65-F5344CB8AC3E}">
        <p14:creationId xmlns:p14="http://schemas.microsoft.com/office/powerpoint/2010/main" val="41809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727760" y="2160893"/>
            <a:ext cx="11087250" cy="4095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dictates that 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that is member of a subclass inherits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of the entity as a member of the superclass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relationships of the entity as a member 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indicate that all subtypes will participate in the relationship</a:t>
            </a:r>
          </a:p>
          <a:p>
            <a:pPr algn="just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instances of a subtype may participate in a relationship unique to that subtype.  In this situation, the relationship is shown at the subtype level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27221" y="942557"/>
            <a:ext cx="9721515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Enhanced ER Concepts : Inheritance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1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472191" y="1033120"/>
            <a:ext cx="7095219" cy="1109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  <p:pic>
        <p:nvPicPr>
          <p:cNvPr id="3" name="Picture 2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62000"/>
            <a:ext cx="8392026" cy="575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79606" y="929534"/>
            <a:ext cx="164549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Both outpatients and resident patients are cared for by a responsible physician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13458" y="3786939"/>
            <a:ext cx="3620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Only resident patients are assigned to a bed</a:t>
            </a:r>
          </a:p>
        </p:txBody>
      </p:sp>
    </p:spTree>
    <p:extLst>
      <p:ext uri="{BB962C8B-B14F-4D97-AF65-F5344CB8AC3E}">
        <p14:creationId xmlns:p14="http://schemas.microsoft.com/office/powerpoint/2010/main" val="28444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2643188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ER Modeling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8" y="2306491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3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the following aspects of ER Model: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Existence Dependence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Weak / Strong Entities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relationships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Modelling Techniques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ER Concepts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Existence Dependence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274" y="2395835"/>
            <a:ext cx="10939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dependency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an instance of one entity cannot exist without the existence of some other related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273" y="3610273"/>
            <a:ext cx="10939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being offered at the University, must have the relevant Offering details associated with it, so OFFERING is existence-dependent on SUBJECT.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7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Strong vs Weak Entity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49" y="2452985"/>
            <a:ext cx="112109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existence-independent entity is also called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entity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entity type that, in addition to being existence dependent, has a primary key that has been totally or partially constructed from the entity it depends 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weak entity is represented by a double lined rectangle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of a weak entity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relationship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double diamond.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of weak entity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identifier)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dashed-underscore.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>
          <a:xfrm>
            <a:off x="1963238" y="2867527"/>
            <a:ext cx="8157236" cy="2883568"/>
          </a:xfrm>
          <a:prstGeom prst="rect">
            <a:avLst/>
          </a:prstGeom>
          <a:noFill/>
          <a:ln w="76200" cmpd="tri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Strong vs Weak Entity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McFadden Slides\slide files 3 4 5 6\03_05.p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850232"/>
            <a:ext cx="8305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Modeling Techniques : Naming Conventions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4695" y="2570747"/>
            <a:ext cx="11598441" cy="4114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an entity, attribute or relationship should: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to business, not technical, characteristics (File 10, Bit7)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and self-documenting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Address versus Campus Address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of words from an approved list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vs upper limit, ceiling, or highest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272</TotalTime>
  <Words>596</Words>
  <Application>Microsoft Office PowerPoint</Application>
  <PresentationFormat>Custom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PowerPoint Presentation</vt:lpstr>
      <vt:lpstr>ER Modeling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80</cp:revision>
  <dcterms:created xsi:type="dcterms:W3CDTF">2016-08-25T05:41:22Z</dcterms:created>
  <dcterms:modified xsi:type="dcterms:W3CDTF">2020-05-30T10:06:06Z</dcterms:modified>
</cp:coreProperties>
</file>