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6" r:id="rId10"/>
    <p:sldId id="263" r:id="rId11"/>
    <p:sldId id="270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0"/>
  </p:normalViewPr>
  <p:slideViewPr>
    <p:cSldViewPr>
      <p:cViewPr>
        <p:scale>
          <a:sx n="160" d="100"/>
          <a:sy n="160" d="100"/>
        </p:scale>
        <p:origin x="160" y="-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5CA4A8-8F02-40BA-937C-A31ACABD2B4F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D159E4-DB61-4215-82C2-CEEEE529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752601"/>
            <a:ext cx="8172480" cy="1829761"/>
          </a:xfrm>
        </p:spPr>
        <p:txBody>
          <a:bodyPr/>
          <a:lstStyle/>
          <a:p>
            <a:r>
              <a:rPr lang="en-US" dirty="0"/>
              <a:t>C# Dynamic Link Libraries (DLL)s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1800" dirty="0"/>
              <a:t>Open Visual Studio then select "File" -&gt; "New" -&gt; "Project..." then select "Visual C#"  -&gt; "Windows Forms application".</a:t>
            </a:r>
          </a:p>
          <a:p>
            <a:pPr algn="just" fontAlgn="base"/>
            <a:r>
              <a:rPr lang="en-US" sz="1800" dirty="0"/>
              <a:t>Design the form</a:t>
            </a:r>
          </a:p>
          <a:p>
            <a:pPr algn="just" fontAlgn="base"/>
            <a:r>
              <a:rPr lang="en-US" sz="1800" dirty="0"/>
              <a:t>Add a reference for the </a:t>
            </a:r>
            <a:r>
              <a:rPr lang="en-US" sz="1800" dirty="0" err="1"/>
              <a:t>dll</a:t>
            </a:r>
            <a:r>
              <a:rPr lang="en-US" sz="1800" dirty="0"/>
              <a:t> file, "calculation.dll", that we created earlier. Right-click on the project and then click on "Add reference".</a:t>
            </a:r>
          </a:p>
          <a:p>
            <a:pPr algn="just" fontAlgn="base"/>
            <a:r>
              <a:rPr lang="en-US" sz="1800" dirty="0"/>
              <a:t>Select the DLL file and add it to the project.</a:t>
            </a:r>
          </a:p>
          <a:p>
            <a:pPr algn="just" fontAlgn="base"/>
            <a:r>
              <a:rPr lang="en-US" sz="1800" dirty="0"/>
              <a:t>After adding the file, you will see that the </a:t>
            </a:r>
            <a:r>
              <a:rPr lang="en-US" sz="1800" dirty="0" err="1"/>
              <a:t>dll</a:t>
            </a:r>
            <a:r>
              <a:rPr lang="en-US" sz="1800" dirty="0"/>
              <a:t> namespace has been added (in references)</a:t>
            </a:r>
          </a:p>
          <a:p>
            <a:r>
              <a:rPr lang="en-US" sz="1800" dirty="0"/>
              <a:t>Static methods can be used directly with class name</a:t>
            </a:r>
          </a:p>
          <a:p>
            <a:r>
              <a:rPr lang="en-US" sz="1800" dirty="0"/>
              <a:t>For non static methods create an object of the class of the </a:t>
            </a:r>
            <a:r>
              <a:rPr lang="en-US" sz="1800" dirty="0" err="1"/>
              <a:t>dll</a:t>
            </a:r>
            <a:r>
              <a:rPr lang="en-US" sz="1800" dirty="0"/>
              <a:t> and use methods with the object.  </a:t>
            </a:r>
          </a:p>
          <a:p>
            <a:pPr algn="just" fontAlgn="base"/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DLL File</a:t>
            </a:r>
          </a:p>
        </p:txBody>
      </p:sp>
    </p:spTree>
    <p:extLst>
      <p:ext uri="{BB962C8B-B14F-4D97-AF65-F5344CB8AC3E}">
        <p14:creationId xmlns:p14="http://schemas.microsoft.com/office/powerpoint/2010/main" val="32694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548680"/>
            <a:ext cx="3562350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569501"/>
            <a:ext cx="4968552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0648"/>
            <a:ext cx="5257800" cy="372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4149080"/>
            <a:ext cx="29908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4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5262"/>
            <a:ext cx="79533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4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1800" dirty="0"/>
              <a:t>Create a windows form application for performing following arithmetic operations</a:t>
            </a:r>
          </a:p>
          <a:p>
            <a:pPr lvl="1" algn="just" fontAlgn="base"/>
            <a:r>
              <a:rPr lang="en-US" sz="1400" dirty="0"/>
              <a:t>Addition</a:t>
            </a:r>
          </a:p>
          <a:p>
            <a:pPr lvl="1" algn="just" fontAlgn="base"/>
            <a:r>
              <a:rPr lang="en-US" sz="1400" dirty="0"/>
              <a:t>Subtraction</a:t>
            </a:r>
          </a:p>
          <a:p>
            <a:pPr lvl="1" algn="just" fontAlgn="base"/>
            <a:r>
              <a:rPr lang="en-US" sz="1400" dirty="0"/>
              <a:t>Multiplication</a:t>
            </a:r>
          </a:p>
          <a:p>
            <a:pPr lvl="1" algn="just" fontAlgn="base"/>
            <a:r>
              <a:rPr lang="en-US" sz="1400" dirty="0"/>
              <a:t>Factorial</a:t>
            </a:r>
          </a:p>
          <a:p>
            <a:pPr algn="just" fontAlgn="base"/>
            <a:r>
              <a:rPr lang="en-US" sz="1800" dirty="0"/>
              <a:t>Create a </a:t>
            </a:r>
            <a:r>
              <a:rPr lang="en-US" sz="1800" dirty="0" err="1"/>
              <a:t>MathFunction</a:t>
            </a:r>
            <a:r>
              <a:rPr lang="en-US" sz="1800" dirty="0"/>
              <a:t> </a:t>
            </a:r>
            <a:r>
              <a:rPr lang="en-US" sz="1800" dirty="0" err="1"/>
              <a:t>Dll</a:t>
            </a:r>
            <a:r>
              <a:rPr lang="en-US" sz="1800" dirty="0"/>
              <a:t> and add all the above functions in it</a:t>
            </a:r>
          </a:p>
          <a:p>
            <a:pPr algn="just" fontAlgn="base"/>
            <a:r>
              <a:rPr lang="en-US" sz="1800" dirty="0"/>
              <a:t>Now by using </a:t>
            </a:r>
            <a:r>
              <a:rPr lang="en-US" sz="1800" dirty="0" err="1"/>
              <a:t>dll</a:t>
            </a:r>
            <a:r>
              <a:rPr lang="en-US" sz="1800" dirty="0"/>
              <a:t> functions perform calculation in your windows form application.</a:t>
            </a:r>
          </a:p>
          <a:p>
            <a:pPr algn="just" fontAlgn="base"/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01162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dll</a:t>
            </a:r>
            <a:r>
              <a:rPr lang="en-US" dirty="0"/>
              <a:t> file contains compiled code you can use in your application to perform specific program functions and may be required by another application or module (such as . exe or . </a:t>
            </a:r>
            <a:r>
              <a:rPr lang="en-US" b="1" dirty="0" err="1"/>
              <a:t>dll</a:t>
            </a:r>
            <a:r>
              <a:rPr lang="en-US" dirty="0"/>
              <a:t>) to load it through an entry point.</a:t>
            </a:r>
          </a:p>
          <a:p>
            <a:pPr algn="just"/>
            <a:r>
              <a:rPr lang="en-US" dirty="0"/>
              <a:t> It is a library that contains code and data that can be used by more than one program at the same time.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DLLs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Dynamic Link Libraries (DLL)s are like EXEs but they are not directly executable. </a:t>
            </a:r>
          </a:p>
          <a:p>
            <a:pPr algn="just"/>
            <a:r>
              <a:rPr lang="en-US" dirty="0"/>
              <a:t>That is to say, DLLs are MS's implementation of shared libraries.</a:t>
            </a:r>
          </a:p>
          <a:p>
            <a:pPr algn="just"/>
            <a:r>
              <a:rPr lang="en-US" dirty="0"/>
              <a:t>DLLs are so much like an EXE that the file format itself is the same. </a:t>
            </a:r>
          </a:p>
          <a:p>
            <a:pPr algn="just"/>
            <a:r>
              <a:rPr lang="en-US" dirty="0"/>
              <a:t>Both EXE and DLLs are based on the Portable Executable (PE) file format. DLLs can also contain COM component object model and .NET libraries.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DLLs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DLL contains functions, classes, variables, UIs and resources (such as icons, images, files, ...) that an EXE, or other DLL uses.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DLL contain?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virtually all operating systems, there are 2 types of libraries. </a:t>
            </a:r>
          </a:p>
          <a:p>
            <a:endParaRPr lang="en-US" dirty="0"/>
          </a:p>
          <a:p>
            <a:r>
              <a:rPr lang="en-US" dirty="0"/>
              <a:t>Static libraries and dynamic libraries.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In windows the file extensions are as follows:</a:t>
            </a:r>
          </a:p>
          <a:p>
            <a:pPr lvl="1"/>
            <a:r>
              <a:rPr lang="en-US" dirty="0"/>
              <a:t> Static libraries (.lib) and dynamic libraries (.</a:t>
            </a:r>
            <a:r>
              <a:rPr lang="en-US" dirty="0" err="1"/>
              <a:t>dll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The main difference is that static libraries are linked to the executable at compile time; whereas dynamic linked libraries are not linked until run-time.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libraries: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dirty="0"/>
              <a:t>You don't normally see static libraries though on your computer, because a static library is embedded directly inside of a module (EXE or DLL). A dynamic library is a stand-alone file.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A DLL can be changed at any time and is only loaded at runtime when an EXE explicitly loads the DLL. </a:t>
            </a:r>
          </a:p>
          <a:p>
            <a:pPr algn="just" fontAlgn="base"/>
            <a:r>
              <a:rPr lang="en-US" dirty="0"/>
              <a:t>A static library cannot be changed once it is compiled within the EXE. </a:t>
            </a:r>
          </a:p>
          <a:p>
            <a:pPr algn="just" fontAlgn="base"/>
            <a:r>
              <a:rPr lang="en-US" dirty="0"/>
              <a:t>A DLL can be updated individually without updating the EXE itself.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static and dynamic libraries: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1800" dirty="0"/>
              <a:t>Open Visual Studio then select "File" -&gt; "New" -&gt; "Project..." then </a:t>
            </a:r>
            <a:r>
              <a:rPr lang="en-US" sz="1800" dirty="0" err="1"/>
              <a:t>seelct</a:t>
            </a:r>
            <a:r>
              <a:rPr lang="en-US" sz="1800" dirty="0"/>
              <a:t> "Visual C#"  -&gt; "Class library“.</a:t>
            </a:r>
          </a:p>
          <a:p>
            <a:pPr algn="just" fontAlgn="base"/>
            <a:r>
              <a:rPr lang="en-US" sz="1800" dirty="0"/>
              <a:t>In the class of namespace, write methods for the calculations/different functionality.</a:t>
            </a:r>
          </a:p>
          <a:p>
            <a:r>
              <a:rPr lang="en-US" sz="1800" dirty="0"/>
              <a:t>Build the solution (F6). If the build is successful then you will see a “ProjName.dll" file in the "bin/debug" directory of your project.</a:t>
            </a:r>
          </a:p>
          <a:p>
            <a:endParaRPr lang="en-US" sz="1800" dirty="0"/>
          </a:p>
          <a:p>
            <a:pPr algn="just" fontAlgn="base"/>
            <a:r>
              <a:rPr lang="en-US" dirty="0"/>
              <a:t>We have created our DLL file. Now we will use it in another application.</a:t>
            </a:r>
          </a:p>
          <a:p>
            <a:r>
              <a:rPr lang="en-US" sz="1800" dirty="0"/>
              <a:t> </a:t>
            </a:r>
          </a:p>
          <a:p>
            <a:pPr algn="just" fontAlgn="base"/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 DLL file</a:t>
            </a:r>
          </a:p>
        </p:txBody>
      </p:sp>
    </p:spTree>
    <p:extLst>
      <p:ext uri="{BB962C8B-B14F-4D97-AF65-F5344CB8AC3E}">
        <p14:creationId xmlns:p14="http://schemas.microsoft.com/office/powerpoint/2010/main" val="308080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052737"/>
            <a:ext cx="5763344" cy="4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60648"/>
            <a:ext cx="5353050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5257800" cy="336232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003F9E9-C7DC-46A5-9725-96914A64F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151" y="3356992"/>
            <a:ext cx="340134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5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1297</TotalTime>
  <Words>618</Words>
  <Application>Microsoft Macintosh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Lucida Sans Unicode</vt:lpstr>
      <vt:lpstr>Verdana</vt:lpstr>
      <vt:lpstr>Wingdings 2</vt:lpstr>
      <vt:lpstr>Wingdings 3</vt:lpstr>
      <vt:lpstr>Concourse</vt:lpstr>
      <vt:lpstr>C# Dynamic Link Libraries (DLL)s</vt:lpstr>
      <vt:lpstr>What is DLLs</vt:lpstr>
      <vt:lpstr>What is DLLs</vt:lpstr>
      <vt:lpstr>What does a DLL contain?</vt:lpstr>
      <vt:lpstr>Types of libraries:</vt:lpstr>
      <vt:lpstr>More on static and dynamic libraries:</vt:lpstr>
      <vt:lpstr>How to Create a DLL file</vt:lpstr>
      <vt:lpstr>PowerPoint Presentation</vt:lpstr>
      <vt:lpstr>PowerPoint Presentation</vt:lpstr>
      <vt:lpstr>Using DLL File</vt:lpstr>
      <vt:lpstr>PowerPoint Presentation</vt:lpstr>
      <vt:lpstr>PowerPoint Presentation</vt:lpstr>
      <vt:lpstr>PowerPoint Presentation</vt:lpstr>
      <vt:lpstr>Assignment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Dynamic Link Libraries (DLL)s</dc:title>
  <dc:creator>HP</dc:creator>
  <cp:lastModifiedBy>Taimur Sajjad</cp:lastModifiedBy>
  <cp:revision>25</cp:revision>
  <dcterms:created xsi:type="dcterms:W3CDTF">2017-12-21T04:23:34Z</dcterms:created>
  <dcterms:modified xsi:type="dcterms:W3CDTF">2023-11-16T17:26:27Z</dcterms:modified>
</cp:coreProperties>
</file>