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9" r:id="rId2"/>
    <p:sldId id="258" r:id="rId3"/>
    <p:sldId id="298" r:id="rId4"/>
    <p:sldId id="264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59F82-DE71-461A-9648-C451F77C6C7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86636C-E463-4D7F-BE77-4B963D591B03}">
      <dgm:prSet phldrT="[Text]"/>
      <dgm:spPr/>
      <dgm:t>
        <a:bodyPr/>
        <a:lstStyle/>
        <a:p>
          <a:r>
            <a:rPr lang="en-US" dirty="0"/>
            <a:t>NOT NULL [used when field is mandatory]</a:t>
          </a:r>
        </a:p>
      </dgm:t>
    </dgm:pt>
    <dgm:pt modelId="{8EB9B71C-B1EF-4905-8436-DD8BE4855751}" type="parTrans" cxnId="{C676423E-F5DD-4FAB-8ED3-E6C34F194446}">
      <dgm:prSet/>
      <dgm:spPr/>
      <dgm:t>
        <a:bodyPr/>
        <a:lstStyle/>
        <a:p>
          <a:endParaRPr lang="en-US"/>
        </a:p>
      </dgm:t>
    </dgm:pt>
    <dgm:pt modelId="{281D358F-3DE2-4F61-8F5C-7E8D27B80D34}" type="sibTrans" cxnId="{C676423E-F5DD-4FAB-8ED3-E6C34F194446}">
      <dgm:prSet/>
      <dgm:spPr/>
      <dgm:t>
        <a:bodyPr/>
        <a:lstStyle/>
        <a:p>
          <a:endParaRPr lang="en-US"/>
        </a:p>
      </dgm:t>
    </dgm:pt>
    <dgm:pt modelId="{84EB01D3-F500-4F62-B158-2A923DC11AFA}">
      <dgm:prSet phldrT="[Text]"/>
      <dgm:spPr/>
      <dgm:t>
        <a:bodyPr/>
        <a:lstStyle/>
        <a:p>
          <a:r>
            <a:rPr lang="en-US" dirty="0"/>
            <a:t>UNIQUE [used when no duplicates are required]</a:t>
          </a:r>
        </a:p>
      </dgm:t>
    </dgm:pt>
    <dgm:pt modelId="{BFA3E8BF-4BD6-44FE-AC7E-5EF6056D397A}" type="parTrans" cxnId="{D995261B-8A55-4D67-A560-E67A6B26253E}">
      <dgm:prSet/>
      <dgm:spPr/>
      <dgm:t>
        <a:bodyPr/>
        <a:lstStyle/>
        <a:p>
          <a:endParaRPr lang="en-US"/>
        </a:p>
      </dgm:t>
    </dgm:pt>
    <dgm:pt modelId="{7F0AB078-46A4-4362-A030-18855C7B1811}" type="sibTrans" cxnId="{D995261B-8A55-4D67-A560-E67A6B26253E}">
      <dgm:prSet/>
      <dgm:spPr/>
      <dgm:t>
        <a:bodyPr/>
        <a:lstStyle/>
        <a:p>
          <a:endParaRPr lang="en-US"/>
        </a:p>
      </dgm:t>
    </dgm:pt>
    <dgm:pt modelId="{E53A0AF8-FB78-457A-9853-E71ED592BDC9}">
      <dgm:prSet phldrT="[Text]"/>
      <dgm:spPr/>
      <dgm:t>
        <a:bodyPr/>
        <a:lstStyle/>
        <a:p>
          <a:r>
            <a:rPr lang="en-US" dirty="0"/>
            <a:t>CHECK [used when some condition is needed to apply]</a:t>
          </a:r>
        </a:p>
      </dgm:t>
    </dgm:pt>
    <dgm:pt modelId="{1FD6EF58-D68F-4EC6-85FA-57E266684384}" type="parTrans" cxnId="{910D31EF-A7B9-4BB5-88F4-356D311B0552}">
      <dgm:prSet/>
      <dgm:spPr/>
      <dgm:t>
        <a:bodyPr/>
        <a:lstStyle/>
        <a:p>
          <a:endParaRPr lang="en-US"/>
        </a:p>
      </dgm:t>
    </dgm:pt>
    <dgm:pt modelId="{B7C4C5EB-EEF3-4800-ACDA-4CF06CBFD06D}" type="sibTrans" cxnId="{910D31EF-A7B9-4BB5-88F4-356D311B0552}">
      <dgm:prSet/>
      <dgm:spPr/>
      <dgm:t>
        <a:bodyPr/>
        <a:lstStyle/>
        <a:p>
          <a:endParaRPr lang="en-US"/>
        </a:p>
      </dgm:t>
    </dgm:pt>
    <dgm:pt modelId="{F942F96A-C5DF-4A84-9C03-10C04B3436F5}">
      <dgm:prSet phldrT="[Text]"/>
      <dgm:spPr/>
      <dgm:t>
        <a:bodyPr/>
        <a:lstStyle/>
        <a:p>
          <a:r>
            <a:rPr lang="en-US" dirty="0"/>
            <a:t>PRIMARY KEY [each relation have one primary key]</a:t>
          </a:r>
        </a:p>
      </dgm:t>
    </dgm:pt>
    <dgm:pt modelId="{A4EFAD19-A2F2-477D-8DEB-1A56462AC7B8}" type="parTrans" cxnId="{91C81858-48CB-4E9D-886B-9EE52AAAEF73}">
      <dgm:prSet/>
      <dgm:spPr/>
      <dgm:t>
        <a:bodyPr/>
        <a:lstStyle/>
        <a:p>
          <a:endParaRPr lang="en-US"/>
        </a:p>
      </dgm:t>
    </dgm:pt>
    <dgm:pt modelId="{9B558BF7-0626-4E01-A2CF-418CA0E5F642}" type="sibTrans" cxnId="{91C81858-48CB-4E9D-886B-9EE52AAAEF73}">
      <dgm:prSet/>
      <dgm:spPr/>
      <dgm:t>
        <a:bodyPr/>
        <a:lstStyle/>
        <a:p>
          <a:endParaRPr lang="en-US"/>
        </a:p>
      </dgm:t>
    </dgm:pt>
    <dgm:pt modelId="{AD2B17B9-88ED-4735-80E0-D561303ACB76}">
      <dgm:prSet phldrT="[Text]"/>
      <dgm:spPr/>
      <dgm:t>
        <a:bodyPr/>
        <a:lstStyle/>
        <a:p>
          <a:r>
            <a:rPr lang="en-US" dirty="0"/>
            <a:t>FOREIGN KEY [used to get data from other table]</a:t>
          </a:r>
        </a:p>
      </dgm:t>
    </dgm:pt>
    <dgm:pt modelId="{FDFE64A4-F68B-4AEA-B7E5-B29207824768}" type="parTrans" cxnId="{87C199AF-7F1F-4E0F-919D-26520F2E13B4}">
      <dgm:prSet/>
      <dgm:spPr/>
      <dgm:t>
        <a:bodyPr/>
        <a:lstStyle/>
        <a:p>
          <a:endParaRPr lang="en-US"/>
        </a:p>
      </dgm:t>
    </dgm:pt>
    <dgm:pt modelId="{B5F623BE-4F94-4E1D-8EF3-66E1131415ED}" type="sibTrans" cxnId="{87C199AF-7F1F-4E0F-919D-26520F2E13B4}">
      <dgm:prSet/>
      <dgm:spPr/>
      <dgm:t>
        <a:bodyPr/>
        <a:lstStyle/>
        <a:p>
          <a:endParaRPr lang="en-US"/>
        </a:p>
      </dgm:t>
    </dgm:pt>
    <dgm:pt modelId="{FF52A674-6EFC-4E3D-9B7B-0ED2D8325C93}" type="pres">
      <dgm:prSet presAssocID="{7A859F82-DE71-461A-9648-C451F77C6C7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0213DD28-F3DC-4B32-9068-265379BF9C04}" type="pres">
      <dgm:prSet presAssocID="{7A859F82-DE71-461A-9648-C451F77C6C79}" presName="Name1" presStyleCnt="0"/>
      <dgm:spPr/>
    </dgm:pt>
    <dgm:pt modelId="{3DFE1269-C5C4-40D1-9A72-BAE9C604A5CA}" type="pres">
      <dgm:prSet presAssocID="{7A859F82-DE71-461A-9648-C451F77C6C79}" presName="cycle" presStyleCnt="0"/>
      <dgm:spPr/>
    </dgm:pt>
    <dgm:pt modelId="{54094181-CCE7-4730-93D6-34471AD263BA}" type="pres">
      <dgm:prSet presAssocID="{7A859F82-DE71-461A-9648-C451F77C6C79}" presName="srcNode" presStyleLbl="node1" presStyleIdx="0" presStyleCnt="5"/>
      <dgm:spPr/>
    </dgm:pt>
    <dgm:pt modelId="{C72D1283-438E-4C6F-AE67-A4526E8CC1CD}" type="pres">
      <dgm:prSet presAssocID="{7A859F82-DE71-461A-9648-C451F77C6C79}" presName="conn" presStyleLbl="parChTrans1D2" presStyleIdx="0" presStyleCnt="1"/>
      <dgm:spPr/>
      <dgm:t>
        <a:bodyPr/>
        <a:lstStyle/>
        <a:p>
          <a:endParaRPr lang="en-GB"/>
        </a:p>
      </dgm:t>
    </dgm:pt>
    <dgm:pt modelId="{2046A135-F3A5-4B2E-896A-AEA33E06A686}" type="pres">
      <dgm:prSet presAssocID="{7A859F82-DE71-461A-9648-C451F77C6C79}" presName="extraNode" presStyleLbl="node1" presStyleIdx="0" presStyleCnt="5"/>
      <dgm:spPr/>
    </dgm:pt>
    <dgm:pt modelId="{4A744BC1-A575-4538-B880-6549DFA69F99}" type="pres">
      <dgm:prSet presAssocID="{7A859F82-DE71-461A-9648-C451F77C6C79}" presName="dstNode" presStyleLbl="node1" presStyleIdx="0" presStyleCnt="5"/>
      <dgm:spPr/>
    </dgm:pt>
    <dgm:pt modelId="{D2F7C7EC-D3FF-4963-8C0E-FF4766AD00B1}" type="pres">
      <dgm:prSet presAssocID="{8286636C-E463-4D7F-BE77-4B963D591B0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D2FDC27-4EBE-4D38-A5CA-EFEF90B99383}" type="pres">
      <dgm:prSet presAssocID="{8286636C-E463-4D7F-BE77-4B963D591B03}" presName="accent_1" presStyleCnt="0"/>
      <dgm:spPr/>
    </dgm:pt>
    <dgm:pt modelId="{89574348-61C4-4971-BC43-F7C1D8A7C951}" type="pres">
      <dgm:prSet presAssocID="{8286636C-E463-4D7F-BE77-4B963D591B03}" presName="accentRepeatNode" presStyleLbl="solidFgAcc1" presStyleIdx="0" presStyleCnt="5"/>
      <dgm:spPr/>
    </dgm:pt>
    <dgm:pt modelId="{FC9B669C-C0D6-4D30-A4A9-2B17C7A39830}" type="pres">
      <dgm:prSet presAssocID="{84EB01D3-F500-4F62-B158-2A923DC11AF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F82216-4BCD-4A58-BD60-E39ACEDF56D5}" type="pres">
      <dgm:prSet presAssocID="{84EB01D3-F500-4F62-B158-2A923DC11AFA}" presName="accent_2" presStyleCnt="0"/>
      <dgm:spPr/>
    </dgm:pt>
    <dgm:pt modelId="{7FAD88EA-3F79-4C6B-ACBD-EA670F36FE65}" type="pres">
      <dgm:prSet presAssocID="{84EB01D3-F500-4F62-B158-2A923DC11AFA}" presName="accentRepeatNode" presStyleLbl="solidFgAcc1" presStyleIdx="1" presStyleCnt="5"/>
      <dgm:spPr/>
    </dgm:pt>
    <dgm:pt modelId="{7C458B31-B46A-48D6-894C-7D24FD8D0506}" type="pres">
      <dgm:prSet presAssocID="{E53A0AF8-FB78-457A-9853-E71ED592BDC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7F4F3E5-A22F-4446-9D31-B2B31ED42A07}" type="pres">
      <dgm:prSet presAssocID="{E53A0AF8-FB78-457A-9853-E71ED592BDC9}" presName="accent_3" presStyleCnt="0"/>
      <dgm:spPr/>
    </dgm:pt>
    <dgm:pt modelId="{0FD709A6-A116-4112-A87D-708B1220BA67}" type="pres">
      <dgm:prSet presAssocID="{E53A0AF8-FB78-457A-9853-E71ED592BDC9}" presName="accentRepeatNode" presStyleLbl="solidFgAcc1" presStyleIdx="2" presStyleCnt="5"/>
      <dgm:spPr/>
    </dgm:pt>
    <dgm:pt modelId="{E9F797A0-7427-4A13-9ED0-49C9B399F449}" type="pres">
      <dgm:prSet presAssocID="{F942F96A-C5DF-4A84-9C03-10C04B3436F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162E2E6-24FC-41DA-B651-5F19FAF731D9}" type="pres">
      <dgm:prSet presAssocID="{F942F96A-C5DF-4A84-9C03-10C04B3436F5}" presName="accent_4" presStyleCnt="0"/>
      <dgm:spPr/>
    </dgm:pt>
    <dgm:pt modelId="{40B0FC01-E515-4A3A-B82E-23FD83E267BC}" type="pres">
      <dgm:prSet presAssocID="{F942F96A-C5DF-4A84-9C03-10C04B3436F5}" presName="accentRepeatNode" presStyleLbl="solidFgAcc1" presStyleIdx="3" presStyleCnt="5"/>
      <dgm:spPr/>
    </dgm:pt>
    <dgm:pt modelId="{7B19862B-3CA0-4127-9F09-7C19CF12AD4D}" type="pres">
      <dgm:prSet presAssocID="{AD2B17B9-88ED-4735-80E0-D561303ACB7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3E3E69-CD4B-4090-86A7-11B86B3D8C78}" type="pres">
      <dgm:prSet presAssocID="{AD2B17B9-88ED-4735-80E0-D561303ACB76}" presName="accent_5" presStyleCnt="0"/>
      <dgm:spPr/>
    </dgm:pt>
    <dgm:pt modelId="{21B76A12-D60E-4487-9111-2D5488BE8779}" type="pres">
      <dgm:prSet presAssocID="{AD2B17B9-88ED-4735-80E0-D561303ACB76}" presName="accentRepeatNode" presStyleLbl="solidFgAcc1" presStyleIdx="4" presStyleCnt="5"/>
      <dgm:spPr/>
    </dgm:pt>
  </dgm:ptLst>
  <dgm:cxnLst>
    <dgm:cxn modelId="{991D4861-3A49-422E-BFD6-B2641781BF85}" type="presOf" srcId="{7A859F82-DE71-461A-9648-C451F77C6C79}" destId="{FF52A674-6EFC-4E3D-9B7B-0ED2D8325C93}" srcOrd="0" destOrd="0" presId="urn:microsoft.com/office/officeart/2008/layout/VerticalCurvedList"/>
    <dgm:cxn modelId="{967499BD-688A-4988-9361-FD25D57E0E39}" type="presOf" srcId="{8286636C-E463-4D7F-BE77-4B963D591B03}" destId="{D2F7C7EC-D3FF-4963-8C0E-FF4766AD00B1}" srcOrd="0" destOrd="0" presId="urn:microsoft.com/office/officeart/2008/layout/VerticalCurvedList"/>
    <dgm:cxn modelId="{30E4F997-A9D3-48AE-B240-52AD45FF9589}" type="presOf" srcId="{84EB01D3-F500-4F62-B158-2A923DC11AFA}" destId="{FC9B669C-C0D6-4D30-A4A9-2B17C7A39830}" srcOrd="0" destOrd="0" presId="urn:microsoft.com/office/officeart/2008/layout/VerticalCurvedList"/>
    <dgm:cxn modelId="{D995261B-8A55-4D67-A560-E67A6B26253E}" srcId="{7A859F82-DE71-461A-9648-C451F77C6C79}" destId="{84EB01D3-F500-4F62-B158-2A923DC11AFA}" srcOrd="1" destOrd="0" parTransId="{BFA3E8BF-4BD6-44FE-AC7E-5EF6056D397A}" sibTransId="{7F0AB078-46A4-4362-A030-18855C7B1811}"/>
    <dgm:cxn modelId="{910D31EF-A7B9-4BB5-88F4-356D311B0552}" srcId="{7A859F82-DE71-461A-9648-C451F77C6C79}" destId="{E53A0AF8-FB78-457A-9853-E71ED592BDC9}" srcOrd="2" destOrd="0" parTransId="{1FD6EF58-D68F-4EC6-85FA-57E266684384}" sibTransId="{B7C4C5EB-EEF3-4800-ACDA-4CF06CBFD06D}"/>
    <dgm:cxn modelId="{C676423E-F5DD-4FAB-8ED3-E6C34F194446}" srcId="{7A859F82-DE71-461A-9648-C451F77C6C79}" destId="{8286636C-E463-4D7F-BE77-4B963D591B03}" srcOrd="0" destOrd="0" parTransId="{8EB9B71C-B1EF-4905-8436-DD8BE4855751}" sibTransId="{281D358F-3DE2-4F61-8F5C-7E8D27B80D34}"/>
    <dgm:cxn modelId="{91C81858-48CB-4E9D-886B-9EE52AAAEF73}" srcId="{7A859F82-DE71-461A-9648-C451F77C6C79}" destId="{F942F96A-C5DF-4A84-9C03-10C04B3436F5}" srcOrd="3" destOrd="0" parTransId="{A4EFAD19-A2F2-477D-8DEB-1A56462AC7B8}" sibTransId="{9B558BF7-0626-4E01-A2CF-418CA0E5F642}"/>
    <dgm:cxn modelId="{D33F1A07-D7D1-42B6-A9E1-BA2190679824}" type="presOf" srcId="{AD2B17B9-88ED-4735-80E0-D561303ACB76}" destId="{7B19862B-3CA0-4127-9F09-7C19CF12AD4D}" srcOrd="0" destOrd="0" presId="urn:microsoft.com/office/officeart/2008/layout/VerticalCurvedList"/>
    <dgm:cxn modelId="{8D57EC1E-951B-4256-9C37-2AEB21A23640}" type="presOf" srcId="{F942F96A-C5DF-4A84-9C03-10C04B3436F5}" destId="{E9F797A0-7427-4A13-9ED0-49C9B399F449}" srcOrd="0" destOrd="0" presId="urn:microsoft.com/office/officeart/2008/layout/VerticalCurvedList"/>
    <dgm:cxn modelId="{6E24DBD3-E516-4860-8B03-B43375BA9325}" type="presOf" srcId="{281D358F-3DE2-4F61-8F5C-7E8D27B80D34}" destId="{C72D1283-438E-4C6F-AE67-A4526E8CC1CD}" srcOrd="0" destOrd="0" presId="urn:microsoft.com/office/officeart/2008/layout/VerticalCurvedList"/>
    <dgm:cxn modelId="{7F614FA9-CF90-4F17-AAEB-635EDDBBAD22}" type="presOf" srcId="{E53A0AF8-FB78-457A-9853-E71ED592BDC9}" destId="{7C458B31-B46A-48D6-894C-7D24FD8D0506}" srcOrd="0" destOrd="0" presId="urn:microsoft.com/office/officeart/2008/layout/VerticalCurvedList"/>
    <dgm:cxn modelId="{87C199AF-7F1F-4E0F-919D-26520F2E13B4}" srcId="{7A859F82-DE71-461A-9648-C451F77C6C79}" destId="{AD2B17B9-88ED-4735-80E0-D561303ACB76}" srcOrd="4" destOrd="0" parTransId="{FDFE64A4-F68B-4AEA-B7E5-B29207824768}" sibTransId="{B5F623BE-4F94-4E1D-8EF3-66E1131415ED}"/>
    <dgm:cxn modelId="{A3A76926-20EC-40AF-8471-701EF9244FF5}" type="presParOf" srcId="{FF52A674-6EFC-4E3D-9B7B-0ED2D8325C93}" destId="{0213DD28-F3DC-4B32-9068-265379BF9C04}" srcOrd="0" destOrd="0" presId="urn:microsoft.com/office/officeart/2008/layout/VerticalCurvedList"/>
    <dgm:cxn modelId="{85EFF423-7AA3-4C0F-A5A8-D2A7A491FFF5}" type="presParOf" srcId="{0213DD28-F3DC-4B32-9068-265379BF9C04}" destId="{3DFE1269-C5C4-40D1-9A72-BAE9C604A5CA}" srcOrd="0" destOrd="0" presId="urn:microsoft.com/office/officeart/2008/layout/VerticalCurvedList"/>
    <dgm:cxn modelId="{856EA9FE-4D58-44A8-BC93-15C8092E4149}" type="presParOf" srcId="{3DFE1269-C5C4-40D1-9A72-BAE9C604A5CA}" destId="{54094181-CCE7-4730-93D6-34471AD263BA}" srcOrd="0" destOrd="0" presId="urn:microsoft.com/office/officeart/2008/layout/VerticalCurvedList"/>
    <dgm:cxn modelId="{DC048BD9-F7D2-4B6F-813A-DD8DA608ECCF}" type="presParOf" srcId="{3DFE1269-C5C4-40D1-9A72-BAE9C604A5CA}" destId="{C72D1283-438E-4C6F-AE67-A4526E8CC1CD}" srcOrd="1" destOrd="0" presId="urn:microsoft.com/office/officeart/2008/layout/VerticalCurvedList"/>
    <dgm:cxn modelId="{247950F6-0381-4245-B934-C5D490699E79}" type="presParOf" srcId="{3DFE1269-C5C4-40D1-9A72-BAE9C604A5CA}" destId="{2046A135-F3A5-4B2E-896A-AEA33E06A686}" srcOrd="2" destOrd="0" presId="urn:microsoft.com/office/officeart/2008/layout/VerticalCurvedList"/>
    <dgm:cxn modelId="{0CF89187-DE94-42A3-867F-F01933E3CFDC}" type="presParOf" srcId="{3DFE1269-C5C4-40D1-9A72-BAE9C604A5CA}" destId="{4A744BC1-A575-4538-B880-6549DFA69F99}" srcOrd="3" destOrd="0" presId="urn:microsoft.com/office/officeart/2008/layout/VerticalCurvedList"/>
    <dgm:cxn modelId="{6FBBB02F-F514-4373-95DD-DB2F9CD89F19}" type="presParOf" srcId="{0213DD28-F3DC-4B32-9068-265379BF9C04}" destId="{D2F7C7EC-D3FF-4963-8C0E-FF4766AD00B1}" srcOrd="1" destOrd="0" presId="urn:microsoft.com/office/officeart/2008/layout/VerticalCurvedList"/>
    <dgm:cxn modelId="{79D1DC4B-F74A-49F4-89D4-8AEB2180C713}" type="presParOf" srcId="{0213DD28-F3DC-4B32-9068-265379BF9C04}" destId="{CD2FDC27-4EBE-4D38-A5CA-EFEF90B99383}" srcOrd="2" destOrd="0" presId="urn:microsoft.com/office/officeart/2008/layout/VerticalCurvedList"/>
    <dgm:cxn modelId="{928DAC18-3967-4A6C-BA55-26D2827A9B34}" type="presParOf" srcId="{CD2FDC27-4EBE-4D38-A5CA-EFEF90B99383}" destId="{89574348-61C4-4971-BC43-F7C1D8A7C951}" srcOrd="0" destOrd="0" presId="urn:microsoft.com/office/officeart/2008/layout/VerticalCurvedList"/>
    <dgm:cxn modelId="{B35B500C-4F6E-46CE-817F-C2FD1908A677}" type="presParOf" srcId="{0213DD28-F3DC-4B32-9068-265379BF9C04}" destId="{FC9B669C-C0D6-4D30-A4A9-2B17C7A39830}" srcOrd="3" destOrd="0" presId="urn:microsoft.com/office/officeart/2008/layout/VerticalCurvedList"/>
    <dgm:cxn modelId="{3A2E8808-1B30-4DAB-BCAF-E69DDAD6CB92}" type="presParOf" srcId="{0213DD28-F3DC-4B32-9068-265379BF9C04}" destId="{62F82216-4BCD-4A58-BD60-E39ACEDF56D5}" srcOrd="4" destOrd="0" presId="urn:microsoft.com/office/officeart/2008/layout/VerticalCurvedList"/>
    <dgm:cxn modelId="{2A02C7D6-1049-40B0-970C-5B94AC96185E}" type="presParOf" srcId="{62F82216-4BCD-4A58-BD60-E39ACEDF56D5}" destId="{7FAD88EA-3F79-4C6B-ACBD-EA670F36FE65}" srcOrd="0" destOrd="0" presId="urn:microsoft.com/office/officeart/2008/layout/VerticalCurvedList"/>
    <dgm:cxn modelId="{FAFA1FAD-758B-4CE5-8494-4803DFB0EE9F}" type="presParOf" srcId="{0213DD28-F3DC-4B32-9068-265379BF9C04}" destId="{7C458B31-B46A-48D6-894C-7D24FD8D0506}" srcOrd="5" destOrd="0" presId="urn:microsoft.com/office/officeart/2008/layout/VerticalCurvedList"/>
    <dgm:cxn modelId="{CE5CE225-661A-4731-94FF-6C43BB7E731C}" type="presParOf" srcId="{0213DD28-F3DC-4B32-9068-265379BF9C04}" destId="{77F4F3E5-A22F-4446-9D31-B2B31ED42A07}" srcOrd="6" destOrd="0" presId="urn:microsoft.com/office/officeart/2008/layout/VerticalCurvedList"/>
    <dgm:cxn modelId="{0E40CD35-0442-49E1-86A1-78E090E46272}" type="presParOf" srcId="{77F4F3E5-A22F-4446-9D31-B2B31ED42A07}" destId="{0FD709A6-A116-4112-A87D-708B1220BA67}" srcOrd="0" destOrd="0" presId="urn:microsoft.com/office/officeart/2008/layout/VerticalCurvedList"/>
    <dgm:cxn modelId="{896D42A8-B6E4-4700-9432-F37CA0BBD29C}" type="presParOf" srcId="{0213DD28-F3DC-4B32-9068-265379BF9C04}" destId="{E9F797A0-7427-4A13-9ED0-49C9B399F449}" srcOrd="7" destOrd="0" presId="urn:microsoft.com/office/officeart/2008/layout/VerticalCurvedList"/>
    <dgm:cxn modelId="{3586F3FD-19BD-4DDD-BC6F-883CF75F0C00}" type="presParOf" srcId="{0213DD28-F3DC-4B32-9068-265379BF9C04}" destId="{7162E2E6-24FC-41DA-B651-5F19FAF731D9}" srcOrd="8" destOrd="0" presId="urn:microsoft.com/office/officeart/2008/layout/VerticalCurvedList"/>
    <dgm:cxn modelId="{F52F90CF-7FB9-49D5-8099-AEA7188D9A8B}" type="presParOf" srcId="{7162E2E6-24FC-41DA-B651-5F19FAF731D9}" destId="{40B0FC01-E515-4A3A-B82E-23FD83E267BC}" srcOrd="0" destOrd="0" presId="urn:microsoft.com/office/officeart/2008/layout/VerticalCurvedList"/>
    <dgm:cxn modelId="{ABAEDB0E-2D98-429A-B1CB-EC0FD59E3A0A}" type="presParOf" srcId="{0213DD28-F3DC-4B32-9068-265379BF9C04}" destId="{7B19862B-3CA0-4127-9F09-7C19CF12AD4D}" srcOrd="9" destOrd="0" presId="urn:microsoft.com/office/officeart/2008/layout/VerticalCurvedList"/>
    <dgm:cxn modelId="{86F8AC77-D88F-4EB6-BBC4-30D59404D6E2}" type="presParOf" srcId="{0213DD28-F3DC-4B32-9068-265379BF9C04}" destId="{3F3E3E69-CD4B-4090-86A7-11B86B3D8C78}" srcOrd="10" destOrd="0" presId="urn:microsoft.com/office/officeart/2008/layout/VerticalCurvedList"/>
    <dgm:cxn modelId="{5BD57756-BCBC-4649-81AD-00E6ED98B367}" type="presParOf" srcId="{3F3E3E69-CD4B-4090-86A7-11B86B3D8C78}" destId="{21B76A12-D60E-4487-9111-2D5488BE87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59F82-DE71-461A-9648-C451F77C6C7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86636C-E463-4D7F-BE77-4B963D591B03}">
      <dgm:prSet phldrT="[Text]"/>
      <dgm:spPr/>
      <dgm:t>
        <a:bodyPr/>
        <a:lstStyle/>
        <a:p>
          <a:r>
            <a:rPr lang="en-US" dirty="0"/>
            <a:t>At the time of table creation using CREATE TABLE command</a:t>
          </a:r>
        </a:p>
      </dgm:t>
    </dgm:pt>
    <dgm:pt modelId="{8EB9B71C-B1EF-4905-8436-DD8BE4855751}" type="parTrans" cxnId="{C676423E-F5DD-4FAB-8ED3-E6C34F194446}">
      <dgm:prSet/>
      <dgm:spPr/>
      <dgm:t>
        <a:bodyPr/>
        <a:lstStyle/>
        <a:p>
          <a:endParaRPr lang="en-US"/>
        </a:p>
      </dgm:t>
    </dgm:pt>
    <dgm:pt modelId="{281D358F-3DE2-4F61-8F5C-7E8D27B80D34}" type="sibTrans" cxnId="{C676423E-F5DD-4FAB-8ED3-E6C34F194446}">
      <dgm:prSet/>
      <dgm:spPr/>
      <dgm:t>
        <a:bodyPr/>
        <a:lstStyle/>
        <a:p>
          <a:endParaRPr lang="en-US"/>
        </a:p>
      </dgm:t>
    </dgm:pt>
    <dgm:pt modelId="{84EB01D3-F500-4F62-B158-2A923DC11AFA}">
      <dgm:prSet phldrT="[Text]"/>
      <dgm:spPr/>
      <dgm:t>
        <a:bodyPr/>
        <a:lstStyle/>
        <a:p>
          <a:r>
            <a:rPr lang="en-US" dirty="0"/>
            <a:t>After table creation using ALTER TABLE command</a:t>
          </a:r>
        </a:p>
      </dgm:t>
    </dgm:pt>
    <dgm:pt modelId="{BFA3E8BF-4BD6-44FE-AC7E-5EF6056D397A}" type="parTrans" cxnId="{D995261B-8A55-4D67-A560-E67A6B26253E}">
      <dgm:prSet/>
      <dgm:spPr/>
      <dgm:t>
        <a:bodyPr/>
        <a:lstStyle/>
        <a:p>
          <a:endParaRPr lang="en-US"/>
        </a:p>
      </dgm:t>
    </dgm:pt>
    <dgm:pt modelId="{7F0AB078-46A4-4362-A030-18855C7B1811}" type="sibTrans" cxnId="{D995261B-8A55-4D67-A560-E67A6B26253E}">
      <dgm:prSet/>
      <dgm:spPr/>
      <dgm:t>
        <a:bodyPr/>
        <a:lstStyle/>
        <a:p>
          <a:endParaRPr lang="en-US"/>
        </a:p>
      </dgm:t>
    </dgm:pt>
    <dgm:pt modelId="{FF52A674-6EFC-4E3D-9B7B-0ED2D8325C93}" type="pres">
      <dgm:prSet presAssocID="{7A859F82-DE71-461A-9648-C451F77C6C7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0213DD28-F3DC-4B32-9068-265379BF9C04}" type="pres">
      <dgm:prSet presAssocID="{7A859F82-DE71-461A-9648-C451F77C6C79}" presName="Name1" presStyleCnt="0"/>
      <dgm:spPr/>
    </dgm:pt>
    <dgm:pt modelId="{3DFE1269-C5C4-40D1-9A72-BAE9C604A5CA}" type="pres">
      <dgm:prSet presAssocID="{7A859F82-DE71-461A-9648-C451F77C6C79}" presName="cycle" presStyleCnt="0"/>
      <dgm:spPr/>
    </dgm:pt>
    <dgm:pt modelId="{54094181-CCE7-4730-93D6-34471AD263BA}" type="pres">
      <dgm:prSet presAssocID="{7A859F82-DE71-461A-9648-C451F77C6C79}" presName="srcNode" presStyleLbl="node1" presStyleIdx="0" presStyleCnt="2"/>
      <dgm:spPr/>
    </dgm:pt>
    <dgm:pt modelId="{C72D1283-438E-4C6F-AE67-A4526E8CC1CD}" type="pres">
      <dgm:prSet presAssocID="{7A859F82-DE71-461A-9648-C451F77C6C79}" presName="conn" presStyleLbl="parChTrans1D2" presStyleIdx="0" presStyleCnt="1"/>
      <dgm:spPr/>
      <dgm:t>
        <a:bodyPr/>
        <a:lstStyle/>
        <a:p>
          <a:endParaRPr lang="en-GB"/>
        </a:p>
      </dgm:t>
    </dgm:pt>
    <dgm:pt modelId="{2046A135-F3A5-4B2E-896A-AEA33E06A686}" type="pres">
      <dgm:prSet presAssocID="{7A859F82-DE71-461A-9648-C451F77C6C79}" presName="extraNode" presStyleLbl="node1" presStyleIdx="0" presStyleCnt="2"/>
      <dgm:spPr/>
    </dgm:pt>
    <dgm:pt modelId="{4A744BC1-A575-4538-B880-6549DFA69F99}" type="pres">
      <dgm:prSet presAssocID="{7A859F82-DE71-461A-9648-C451F77C6C79}" presName="dstNode" presStyleLbl="node1" presStyleIdx="0" presStyleCnt="2"/>
      <dgm:spPr/>
    </dgm:pt>
    <dgm:pt modelId="{D2F7C7EC-D3FF-4963-8C0E-FF4766AD00B1}" type="pres">
      <dgm:prSet presAssocID="{8286636C-E463-4D7F-BE77-4B963D591B0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D2FDC27-4EBE-4D38-A5CA-EFEF90B99383}" type="pres">
      <dgm:prSet presAssocID="{8286636C-E463-4D7F-BE77-4B963D591B03}" presName="accent_1" presStyleCnt="0"/>
      <dgm:spPr/>
    </dgm:pt>
    <dgm:pt modelId="{89574348-61C4-4971-BC43-F7C1D8A7C951}" type="pres">
      <dgm:prSet presAssocID="{8286636C-E463-4D7F-BE77-4B963D591B03}" presName="accentRepeatNode" presStyleLbl="solidFgAcc1" presStyleIdx="0" presStyleCnt="2"/>
      <dgm:spPr/>
    </dgm:pt>
    <dgm:pt modelId="{FC9B669C-C0D6-4D30-A4A9-2B17C7A39830}" type="pres">
      <dgm:prSet presAssocID="{84EB01D3-F500-4F62-B158-2A923DC11AFA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F82216-4BCD-4A58-BD60-E39ACEDF56D5}" type="pres">
      <dgm:prSet presAssocID="{84EB01D3-F500-4F62-B158-2A923DC11AFA}" presName="accent_2" presStyleCnt="0"/>
      <dgm:spPr/>
    </dgm:pt>
    <dgm:pt modelId="{7FAD88EA-3F79-4C6B-ACBD-EA670F36FE65}" type="pres">
      <dgm:prSet presAssocID="{84EB01D3-F500-4F62-B158-2A923DC11AFA}" presName="accentRepeatNode" presStyleLbl="solidFgAcc1" presStyleIdx="1" presStyleCnt="2"/>
      <dgm:spPr/>
    </dgm:pt>
  </dgm:ptLst>
  <dgm:cxnLst>
    <dgm:cxn modelId="{C676423E-F5DD-4FAB-8ED3-E6C34F194446}" srcId="{7A859F82-DE71-461A-9648-C451F77C6C79}" destId="{8286636C-E463-4D7F-BE77-4B963D591B03}" srcOrd="0" destOrd="0" parTransId="{8EB9B71C-B1EF-4905-8436-DD8BE4855751}" sibTransId="{281D358F-3DE2-4F61-8F5C-7E8D27B80D34}"/>
    <dgm:cxn modelId="{1528860B-D719-4750-87F5-D3A3BE8EEE99}" type="presOf" srcId="{7A859F82-DE71-461A-9648-C451F77C6C79}" destId="{FF52A674-6EFC-4E3D-9B7B-0ED2D8325C93}" srcOrd="0" destOrd="0" presId="urn:microsoft.com/office/officeart/2008/layout/VerticalCurvedList"/>
    <dgm:cxn modelId="{4F1DFE4C-1CC9-4BD2-9A4B-8FC528DE26EB}" type="presOf" srcId="{281D358F-3DE2-4F61-8F5C-7E8D27B80D34}" destId="{C72D1283-438E-4C6F-AE67-A4526E8CC1CD}" srcOrd="0" destOrd="0" presId="urn:microsoft.com/office/officeart/2008/layout/VerticalCurvedList"/>
    <dgm:cxn modelId="{3850A86F-12C8-479F-A852-3B6579160C4C}" type="presOf" srcId="{8286636C-E463-4D7F-BE77-4B963D591B03}" destId="{D2F7C7EC-D3FF-4963-8C0E-FF4766AD00B1}" srcOrd="0" destOrd="0" presId="urn:microsoft.com/office/officeart/2008/layout/VerticalCurvedList"/>
    <dgm:cxn modelId="{D995261B-8A55-4D67-A560-E67A6B26253E}" srcId="{7A859F82-DE71-461A-9648-C451F77C6C79}" destId="{84EB01D3-F500-4F62-B158-2A923DC11AFA}" srcOrd="1" destOrd="0" parTransId="{BFA3E8BF-4BD6-44FE-AC7E-5EF6056D397A}" sibTransId="{7F0AB078-46A4-4362-A030-18855C7B1811}"/>
    <dgm:cxn modelId="{EDB117F7-CF2B-42FE-B399-8FEA600B2EB0}" type="presOf" srcId="{84EB01D3-F500-4F62-B158-2A923DC11AFA}" destId="{FC9B669C-C0D6-4D30-A4A9-2B17C7A39830}" srcOrd="0" destOrd="0" presId="urn:microsoft.com/office/officeart/2008/layout/VerticalCurvedList"/>
    <dgm:cxn modelId="{AE280606-CE75-4ACF-BD83-163AF1088C36}" type="presParOf" srcId="{FF52A674-6EFC-4E3D-9B7B-0ED2D8325C93}" destId="{0213DD28-F3DC-4B32-9068-265379BF9C04}" srcOrd="0" destOrd="0" presId="urn:microsoft.com/office/officeart/2008/layout/VerticalCurvedList"/>
    <dgm:cxn modelId="{D61B82F4-EB2A-4A7E-B687-EBFAA7432C87}" type="presParOf" srcId="{0213DD28-F3DC-4B32-9068-265379BF9C04}" destId="{3DFE1269-C5C4-40D1-9A72-BAE9C604A5CA}" srcOrd="0" destOrd="0" presId="urn:microsoft.com/office/officeart/2008/layout/VerticalCurvedList"/>
    <dgm:cxn modelId="{A41CEAFB-91DA-4411-BCE8-19A03F4A9EF8}" type="presParOf" srcId="{3DFE1269-C5C4-40D1-9A72-BAE9C604A5CA}" destId="{54094181-CCE7-4730-93D6-34471AD263BA}" srcOrd="0" destOrd="0" presId="urn:microsoft.com/office/officeart/2008/layout/VerticalCurvedList"/>
    <dgm:cxn modelId="{8B2EA91B-BEAA-4CB1-B51E-9D3A494F239A}" type="presParOf" srcId="{3DFE1269-C5C4-40D1-9A72-BAE9C604A5CA}" destId="{C72D1283-438E-4C6F-AE67-A4526E8CC1CD}" srcOrd="1" destOrd="0" presId="urn:microsoft.com/office/officeart/2008/layout/VerticalCurvedList"/>
    <dgm:cxn modelId="{DDA48321-CB6D-487C-A524-29AD45383AAC}" type="presParOf" srcId="{3DFE1269-C5C4-40D1-9A72-BAE9C604A5CA}" destId="{2046A135-F3A5-4B2E-896A-AEA33E06A686}" srcOrd="2" destOrd="0" presId="urn:microsoft.com/office/officeart/2008/layout/VerticalCurvedList"/>
    <dgm:cxn modelId="{2AC04BA4-A58E-4E50-A414-360EB5A6AF01}" type="presParOf" srcId="{3DFE1269-C5C4-40D1-9A72-BAE9C604A5CA}" destId="{4A744BC1-A575-4538-B880-6549DFA69F99}" srcOrd="3" destOrd="0" presId="urn:microsoft.com/office/officeart/2008/layout/VerticalCurvedList"/>
    <dgm:cxn modelId="{C3CB9783-1CA8-470C-B6E2-47CB2ADBB784}" type="presParOf" srcId="{0213DD28-F3DC-4B32-9068-265379BF9C04}" destId="{D2F7C7EC-D3FF-4963-8C0E-FF4766AD00B1}" srcOrd="1" destOrd="0" presId="urn:microsoft.com/office/officeart/2008/layout/VerticalCurvedList"/>
    <dgm:cxn modelId="{CE54101B-5171-488F-93E1-678E2AD74AE3}" type="presParOf" srcId="{0213DD28-F3DC-4B32-9068-265379BF9C04}" destId="{CD2FDC27-4EBE-4D38-A5CA-EFEF90B99383}" srcOrd="2" destOrd="0" presId="urn:microsoft.com/office/officeart/2008/layout/VerticalCurvedList"/>
    <dgm:cxn modelId="{92E1747C-C425-4000-88B6-D0DFFBC0D203}" type="presParOf" srcId="{CD2FDC27-4EBE-4D38-A5CA-EFEF90B99383}" destId="{89574348-61C4-4971-BC43-F7C1D8A7C951}" srcOrd="0" destOrd="0" presId="urn:microsoft.com/office/officeart/2008/layout/VerticalCurvedList"/>
    <dgm:cxn modelId="{1A8B70B6-5ABB-4187-B5CE-5407E8E5D273}" type="presParOf" srcId="{0213DD28-F3DC-4B32-9068-265379BF9C04}" destId="{FC9B669C-C0D6-4D30-A4A9-2B17C7A39830}" srcOrd="3" destOrd="0" presId="urn:microsoft.com/office/officeart/2008/layout/VerticalCurvedList"/>
    <dgm:cxn modelId="{7A83FC2C-B63A-47E6-8AF1-0CB127869721}" type="presParOf" srcId="{0213DD28-F3DC-4B32-9068-265379BF9C04}" destId="{62F82216-4BCD-4A58-BD60-E39ACEDF56D5}" srcOrd="4" destOrd="0" presId="urn:microsoft.com/office/officeart/2008/layout/VerticalCurvedList"/>
    <dgm:cxn modelId="{CFEE3F23-91F3-418B-93A0-D905C2312259}" type="presParOf" srcId="{62F82216-4BCD-4A58-BD60-E39ACEDF56D5}" destId="{7FAD88EA-3F79-4C6B-ACBD-EA670F36FE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6CC727-C913-43BF-85AD-51F3B264761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138243-4E2F-4B57-B12A-FE4722A1EF69}">
      <dgm:prSet phldrT="[Text]"/>
      <dgm:spPr/>
      <dgm:t>
        <a:bodyPr/>
        <a:lstStyle/>
        <a:p>
          <a:r>
            <a:rPr lang="en-US" dirty="0"/>
            <a:t>Definition Level</a:t>
          </a:r>
        </a:p>
      </dgm:t>
    </dgm:pt>
    <dgm:pt modelId="{3ECEF967-3942-4AF9-8EE4-61506E43FD8A}" type="parTrans" cxnId="{818F125F-316F-4F05-9B61-C5C5C572BA9E}">
      <dgm:prSet/>
      <dgm:spPr/>
      <dgm:t>
        <a:bodyPr/>
        <a:lstStyle/>
        <a:p>
          <a:endParaRPr lang="en-US"/>
        </a:p>
      </dgm:t>
    </dgm:pt>
    <dgm:pt modelId="{7FB731AE-9308-4738-A321-7912175936A9}" type="sibTrans" cxnId="{818F125F-316F-4F05-9B61-C5C5C572BA9E}">
      <dgm:prSet/>
      <dgm:spPr/>
      <dgm:t>
        <a:bodyPr/>
        <a:lstStyle/>
        <a:p>
          <a:endParaRPr lang="en-US"/>
        </a:p>
      </dgm:t>
    </dgm:pt>
    <dgm:pt modelId="{374576A3-64D7-4E4D-B9B6-E3A3ED5F888A}">
      <dgm:prSet phldrT="[Text]"/>
      <dgm:spPr/>
      <dgm:t>
        <a:bodyPr/>
        <a:lstStyle/>
        <a:p>
          <a:r>
            <a:rPr lang="en-US" dirty="0"/>
            <a:t>Column Level:</a:t>
          </a:r>
        </a:p>
      </dgm:t>
    </dgm:pt>
    <dgm:pt modelId="{4779BBFE-F656-433A-9263-2E60EF68CF16}" type="parTrans" cxnId="{96A0E855-F31A-460F-AE5D-85EBBD4043AA}">
      <dgm:prSet/>
      <dgm:spPr/>
      <dgm:t>
        <a:bodyPr/>
        <a:lstStyle/>
        <a:p>
          <a:endParaRPr lang="en-US"/>
        </a:p>
      </dgm:t>
    </dgm:pt>
    <dgm:pt modelId="{8E8D8EA3-7908-4CB3-BB98-CD23934727C0}" type="sibTrans" cxnId="{96A0E855-F31A-460F-AE5D-85EBBD4043AA}">
      <dgm:prSet/>
      <dgm:spPr/>
      <dgm:t>
        <a:bodyPr/>
        <a:lstStyle/>
        <a:p>
          <a:endParaRPr lang="en-US"/>
        </a:p>
      </dgm:t>
    </dgm:pt>
    <dgm:pt modelId="{2FEF92EA-E850-485E-B483-7C5BB72D151B}">
      <dgm:prSet phldrT="[Text]"/>
      <dgm:spPr/>
      <dgm:t>
        <a:bodyPr/>
        <a:lstStyle/>
        <a:p>
          <a:r>
            <a:rPr lang="en-US" dirty="0"/>
            <a:t>Table Level:</a:t>
          </a:r>
        </a:p>
      </dgm:t>
    </dgm:pt>
    <dgm:pt modelId="{FE5F610E-1627-46CA-9DCA-3A1DE7015E31}" type="parTrans" cxnId="{7E91E543-DD65-400D-927C-C61CABBFE586}">
      <dgm:prSet/>
      <dgm:spPr/>
      <dgm:t>
        <a:bodyPr/>
        <a:lstStyle/>
        <a:p>
          <a:endParaRPr lang="en-US"/>
        </a:p>
      </dgm:t>
    </dgm:pt>
    <dgm:pt modelId="{860DD381-BFA5-4EE2-94B1-20C44E2D0793}" type="sibTrans" cxnId="{7E91E543-DD65-400D-927C-C61CABBFE586}">
      <dgm:prSet/>
      <dgm:spPr/>
      <dgm:t>
        <a:bodyPr/>
        <a:lstStyle/>
        <a:p>
          <a:endParaRPr lang="en-US"/>
        </a:p>
      </dgm:t>
    </dgm:pt>
    <dgm:pt modelId="{5F1B3607-4914-45CF-9313-1F68A6143563}">
      <dgm:prSet/>
      <dgm:spPr/>
      <dgm:t>
        <a:bodyPr/>
        <a:lstStyle/>
        <a:p>
          <a:r>
            <a:rPr lang="en-US" dirty="0"/>
            <a:t>Constraint defined after the declaration of a field at the same line</a:t>
          </a:r>
          <a:endParaRPr lang="en-US" b="0" dirty="0"/>
        </a:p>
      </dgm:t>
    </dgm:pt>
    <dgm:pt modelId="{C26322D9-41AF-4016-B947-A1F237FEF58D}" type="parTrans" cxnId="{E68925AF-1B27-4719-A749-18DD0906D556}">
      <dgm:prSet/>
      <dgm:spPr/>
      <dgm:t>
        <a:bodyPr/>
        <a:lstStyle/>
        <a:p>
          <a:endParaRPr lang="en-US"/>
        </a:p>
      </dgm:t>
    </dgm:pt>
    <dgm:pt modelId="{9FE6899C-BCBB-404F-B0D5-2AECBF93AEDA}" type="sibTrans" cxnId="{E68925AF-1B27-4719-A749-18DD0906D556}">
      <dgm:prSet/>
      <dgm:spPr/>
      <dgm:t>
        <a:bodyPr/>
        <a:lstStyle/>
        <a:p>
          <a:endParaRPr lang="en-US"/>
        </a:p>
      </dgm:t>
    </dgm:pt>
    <dgm:pt modelId="{39E3ABB0-E3FE-4ECB-9C2A-E043C30F3B6F}">
      <dgm:prSet/>
      <dgm:spPr/>
      <dgm:t>
        <a:bodyPr/>
        <a:lstStyle/>
        <a:p>
          <a:r>
            <a:rPr lang="en-US" dirty="0"/>
            <a:t>Constraint defined after the declaration of all fields</a:t>
          </a:r>
        </a:p>
      </dgm:t>
    </dgm:pt>
    <dgm:pt modelId="{B8EB90A3-F1D4-4FEE-921F-78BDE9FF45BB}" type="parTrans" cxnId="{D988520A-FA30-4E28-98A5-79C08E337DB5}">
      <dgm:prSet/>
      <dgm:spPr/>
      <dgm:t>
        <a:bodyPr/>
        <a:lstStyle/>
        <a:p>
          <a:endParaRPr lang="en-US"/>
        </a:p>
      </dgm:t>
    </dgm:pt>
    <dgm:pt modelId="{DF1810F3-1C01-4A00-B9FB-F19E54DBEBC3}" type="sibTrans" cxnId="{D988520A-FA30-4E28-98A5-79C08E337DB5}">
      <dgm:prSet/>
      <dgm:spPr/>
      <dgm:t>
        <a:bodyPr/>
        <a:lstStyle/>
        <a:p>
          <a:endParaRPr lang="en-US"/>
        </a:p>
      </dgm:t>
    </dgm:pt>
    <dgm:pt modelId="{25CBD419-BA8F-45CD-9343-5E827E9671B9}" type="pres">
      <dgm:prSet presAssocID="{E66CC727-C913-43BF-85AD-51F3B26476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36EA89E-091C-49B9-ABDA-71771325567A}" type="pres">
      <dgm:prSet presAssocID="{49138243-4E2F-4B57-B12A-FE4722A1EF69}" presName="hierRoot1" presStyleCnt="0">
        <dgm:presLayoutVars>
          <dgm:hierBranch val="init"/>
        </dgm:presLayoutVars>
      </dgm:prSet>
      <dgm:spPr/>
    </dgm:pt>
    <dgm:pt modelId="{277BF93D-8792-46DB-83F3-F9A3BCC2A88C}" type="pres">
      <dgm:prSet presAssocID="{49138243-4E2F-4B57-B12A-FE4722A1EF69}" presName="rootComposite1" presStyleCnt="0"/>
      <dgm:spPr/>
    </dgm:pt>
    <dgm:pt modelId="{0CAFB6CC-CC9D-4E80-BA08-AC4D66DDF892}" type="pres">
      <dgm:prSet presAssocID="{49138243-4E2F-4B57-B12A-FE4722A1EF69}" presName="rootText1" presStyleLbl="node0" presStyleIdx="0" presStyleCnt="1" custScaleY="552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8F3CE56-5078-4E22-A595-848ACC148377}" type="pres">
      <dgm:prSet presAssocID="{49138243-4E2F-4B57-B12A-FE4722A1EF69}" presName="rootConnector1" presStyleLbl="node1" presStyleIdx="0" presStyleCnt="0"/>
      <dgm:spPr/>
      <dgm:t>
        <a:bodyPr/>
        <a:lstStyle/>
        <a:p>
          <a:endParaRPr lang="en-GB"/>
        </a:p>
      </dgm:t>
    </dgm:pt>
    <dgm:pt modelId="{DEE03423-3455-4288-A98A-7E81C4E6468A}" type="pres">
      <dgm:prSet presAssocID="{49138243-4E2F-4B57-B12A-FE4722A1EF69}" presName="hierChild2" presStyleCnt="0"/>
      <dgm:spPr/>
    </dgm:pt>
    <dgm:pt modelId="{F1F83CDC-49AD-403C-8914-852DDFE05B19}" type="pres">
      <dgm:prSet presAssocID="{4779BBFE-F656-433A-9263-2E60EF68CF16}" presName="Name37" presStyleLbl="parChTrans1D2" presStyleIdx="0" presStyleCnt="2"/>
      <dgm:spPr/>
      <dgm:t>
        <a:bodyPr/>
        <a:lstStyle/>
        <a:p>
          <a:endParaRPr lang="en-GB"/>
        </a:p>
      </dgm:t>
    </dgm:pt>
    <dgm:pt modelId="{884C755D-27E8-44F3-800C-D28EC8E93B18}" type="pres">
      <dgm:prSet presAssocID="{374576A3-64D7-4E4D-B9B6-E3A3ED5F888A}" presName="hierRoot2" presStyleCnt="0">
        <dgm:presLayoutVars>
          <dgm:hierBranch val="init"/>
        </dgm:presLayoutVars>
      </dgm:prSet>
      <dgm:spPr/>
    </dgm:pt>
    <dgm:pt modelId="{AD1DA434-78E4-407D-ABD9-C103F1A32A1E}" type="pres">
      <dgm:prSet presAssocID="{374576A3-64D7-4E4D-B9B6-E3A3ED5F888A}" presName="rootComposite" presStyleCnt="0"/>
      <dgm:spPr/>
    </dgm:pt>
    <dgm:pt modelId="{BEB728CD-69C8-4873-AEF7-5E774B31055E}" type="pres">
      <dgm:prSet presAssocID="{374576A3-64D7-4E4D-B9B6-E3A3ED5F888A}" presName="rootText" presStyleLbl="node2" presStyleIdx="0" presStyleCnt="2" custScaleY="552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8DD0A5B-144B-4D1C-AB3F-D0E42216B9D7}" type="pres">
      <dgm:prSet presAssocID="{374576A3-64D7-4E4D-B9B6-E3A3ED5F888A}" presName="rootConnector" presStyleLbl="node2" presStyleIdx="0" presStyleCnt="2"/>
      <dgm:spPr/>
      <dgm:t>
        <a:bodyPr/>
        <a:lstStyle/>
        <a:p>
          <a:endParaRPr lang="en-GB"/>
        </a:p>
      </dgm:t>
    </dgm:pt>
    <dgm:pt modelId="{F5BE3462-6F20-4827-8605-BB7F216DE811}" type="pres">
      <dgm:prSet presAssocID="{374576A3-64D7-4E4D-B9B6-E3A3ED5F888A}" presName="hierChild4" presStyleCnt="0"/>
      <dgm:spPr/>
    </dgm:pt>
    <dgm:pt modelId="{612454FB-E0AB-4587-9300-3BCDF8DC25C2}" type="pres">
      <dgm:prSet presAssocID="{C26322D9-41AF-4016-B947-A1F237FEF58D}" presName="Name37" presStyleLbl="parChTrans1D3" presStyleIdx="0" presStyleCnt="2"/>
      <dgm:spPr/>
      <dgm:t>
        <a:bodyPr/>
        <a:lstStyle/>
        <a:p>
          <a:endParaRPr lang="en-GB"/>
        </a:p>
      </dgm:t>
    </dgm:pt>
    <dgm:pt modelId="{F010A798-FBB8-4DEA-B886-7F55E8427A92}" type="pres">
      <dgm:prSet presAssocID="{5F1B3607-4914-45CF-9313-1F68A6143563}" presName="hierRoot2" presStyleCnt="0">
        <dgm:presLayoutVars>
          <dgm:hierBranch val="init"/>
        </dgm:presLayoutVars>
      </dgm:prSet>
      <dgm:spPr/>
    </dgm:pt>
    <dgm:pt modelId="{E1507AF6-12F5-43F4-A6DB-0EC335C1A69A}" type="pres">
      <dgm:prSet presAssocID="{5F1B3607-4914-45CF-9313-1F68A6143563}" presName="rootComposite" presStyleCnt="0"/>
      <dgm:spPr/>
    </dgm:pt>
    <dgm:pt modelId="{65C68127-8939-4DCB-80F5-CC099912B6B2}" type="pres">
      <dgm:prSet presAssocID="{5F1B3607-4914-45CF-9313-1F68A614356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4E1864B-3D5B-49EC-BE20-5324B891BC91}" type="pres">
      <dgm:prSet presAssocID="{5F1B3607-4914-45CF-9313-1F68A6143563}" presName="rootConnector" presStyleLbl="node3" presStyleIdx="0" presStyleCnt="2"/>
      <dgm:spPr/>
      <dgm:t>
        <a:bodyPr/>
        <a:lstStyle/>
        <a:p>
          <a:endParaRPr lang="en-GB"/>
        </a:p>
      </dgm:t>
    </dgm:pt>
    <dgm:pt modelId="{7309EF57-4370-4F21-BD6A-D97D6E4434F6}" type="pres">
      <dgm:prSet presAssocID="{5F1B3607-4914-45CF-9313-1F68A6143563}" presName="hierChild4" presStyleCnt="0"/>
      <dgm:spPr/>
    </dgm:pt>
    <dgm:pt modelId="{0B5CF3FA-A355-4CDC-A16D-EBD2B5BC562C}" type="pres">
      <dgm:prSet presAssocID="{5F1B3607-4914-45CF-9313-1F68A6143563}" presName="hierChild5" presStyleCnt="0"/>
      <dgm:spPr/>
    </dgm:pt>
    <dgm:pt modelId="{88E9CB3A-9C96-4D25-8DE1-68942ADB7EF2}" type="pres">
      <dgm:prSet presAssocID="{374576A3-64D7-4E4D-B9B6-E3A3ED5F888A}" presName="hierChild5" presStyleCnt="0"/>
      <dgm:spPr/>
    </dgm:pt>
    <dgm:pt modelId="{18A80107-463A-45CE-BCEB-FF909EB743C2}" type="pres">
      <dgm:prSet presAssocID="{FE5F610E-1627-46CA-9DCA-3A1DE7015E31}" presName="Name37" presStyleLbl="parChTrans1D2" presStyleIdx="1" presStyleCnt="2"/>
      <dgm:spPr/>
      <dgm:t>
        <a:bodyPr/>
        <a:lstStyle/>
        <a:p>
          <a:endParaRPr lang="en-GB"/>
        </a:p>
      </dgm:t>
    </dgm:pt>
    <dgm:pt modelId="{FED3532B-1CD8-4B3F-8F8B-1778FA68682E}" type="pres">
      <dgm:prSet presAssocID="{2FEF92EA-E850-485E-B483-7C5BB72D151B}" presName="hierRoot2" presStyleCnt="0">
        <dgm:presLayoutVars>
          <dgm:hierBranch val="init"/>
        </dgm:presLayoutVars>
      </dgm:prSet>
      <dgm:spPr/>
    </dgm:pt>
    <dgm:pt modelId="{0E2EDC94-344F-47CE-9ACC-7D384CA6721D}" type="pres">
      <dgm:prSet presAssocID="{2FEF92EA-E850-485E-B483-7C5BB72D151B}" presName="rootComposite" presStyleCnt="0"/>
      <dgm:spPr/>
    </dgm:pt>
    <dgm:pt modelId="{776FFD21-C8B2-4567-AFE9-48CD9B2640E1}" type="pres">
      <dgm:prSet presAssocID="{2FEF92EA-E850-485E-B483-7C5BB72D151B}" presName="rootText" presStyleLbl="node2" presStyleIdx="1" presStyleCnt="2" custScaleY="552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11E5D19-7CBA-4F15-AA7C-2F70E9F850D0}" type="pres">
      <dgm:prSet presAssocID="{2FEF92EA-E850-485E-B483-7C5BB72D151B}" presName="rootConnector" presStyleLbl="node2" presStyleIdx="1" presStyleCnt="2"/>
      <dgm:spPr/>
      <dgm:t>
        <a:bodyPr/>
        <a:lstStyle/>
        <a:p>
          <a:endParaRPr lang="en-GB"/>
        </a:p>
      </dgm:t>
    </dgm:pt>
    <dgm:pt modelId="{02B70579-555A-45A4-A711-1E81E4C6A2AA}" type="pres">
      <dgm:prSet presAssocID="{2FEF92EA-E850-485E-B483-7C5BB72D151B}" presName="hierChild4" presStyleCnt="0"/>
      <dgm:spPr/>
    </dgm:pt>
    <dgm:pt modelId="{945D892F-7612-49FC-8896-C355CA85D350}" type="pres">
      <dgm:prSet presAssocID="{B8EB90A3-F1D4-4FEE-921F-78BDE9FF45BB}" presName="Name37" presStyleLbl="parChTrans1D3" presStyleIdx="1" presStyleCnt="2"/>
      <dgm:spPr/>
      <dgm:t>
        <a:bodyPr/>
        <a:lstStyle/>
        <a:p>
          <a:endParaRPr lang="en-GB"/>
        </a:p>
      </dgm:t>
    </dgm:pt>
    <dgm:pt modelId="{7DD70281-0E0E-41EB-8F35-B769DD0959BE}" type="pres">
      <dgm:prSet presAssocID="{39E3ABB0-E3FE-4ECB-9C2A-E043C30F3B6F}" presName="hierRoot2" presStyleCnt="0">
        <dgm:presLayoutVars>
          <dgm:hierBranch val="init"/>
        </dgm:presLayoutVars>
      </dgm:prSet>
      <dgm:spPr/>
    </dgm:pt>
    <dgm:pt modelId="{ADDB8D10-B7DC-40B8-9357-663ADDA10790}" type="pres">
      <dgm:prSet presAssocID="{39E3ABB0-E3FE-4ECB-9C2A-E043C30F3B6F}" presName="rootComposite" presStyleCnt="0"/>
      <dgm:spPr/>
    </dgm:pt>
    <dgm:pt modelId="{D563C5C2-B793-4526-A4D3-20995931F024}" type="pres">
      <dgm:prSet presAssocID="{39E3ABB0-E3FE-4ECB-9C2A-E043C30F3B6F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F7A85BD-A39B-4DDC-B7EA-E35753C5319C}" type="pres">
      <dgm:prSet presAssocID="{39E3ABB0-E3FE-4ECB-9C2A-E043C30F3B6F}" presName="rootConnector" presStyleLbl="node3" presStyleIdx="1" presStyleCnt="2"/>
      <dgm:spPr/>
      <dgm:t>
        <a:bodyPr/>
        <a:lstStyle/>
        <a:p>
          <a:endParaRPr lang="en-GB"/>
        </a:p>
      </dgm:t>
    </dgm:pt>
    <dgm:pt modelId="{E65ACDA1-1963-4DAA-B1BD-B8A0D0D6C4FD}" type="pres">
      <dgm:prSet presAssocID="{39E3ABB0-E3FE-4ECB-9C2A-E043C30F3B6F}" presName="hierChild4" presStyleCnt="0"/>
      <dgm:spPr/>
    </dgm:pt>
    <dgm:pt modelId="{719C154F-9C4B-4DE6-A388-037E398A1F60}" type="pres">
      <dgm:prSet presAssocID="{39E3ABB0-E3FE-4ECB-9C2A-E043C30F3B6F}" presName="hierChild5" presStyleCnt="0"/>
      <dgm:spPr/>
    </dgm:pt>
    <dgm:pt modelId="{C2BD39DC-6533-4DB4-B606-2E7BA42F6D63}" type="pres">
      <dgm:prSet presAssocID="{2FEF92EA-E850-485E-B483-7C5BB72D151B}" presName="hierChild5" presStyleCnt="0"/>
      <dgm:spPr/>
    </dgm:pt>
    <dgm:pt modelId="{49C04E6F-C442-40BD-95DF-896683BFC6BF}" type="pres">
      <dgm:prSet presAssocID="{49138243-4E2F-4B57-B12A-FE4722A1EF69}" presName="hierChild3" presStyleCnt="0"/>
      <dgm:spPr/>
    </dgm:pt>
  </dgm:ptLst>
  <dgm:cxnLst>
    <dgm:cxn modelId="{96A0E855-F31A-460F-AE5D-85EBBD4043AA}" srcId="{49138243-4E2F-4B57-B12A-FE4722A1EF69}" destId="{374576A3-64D7-4E4D-B9B6-E3A3ED5F888A}" srcOrd="0" destOrd="0" parTransId="{4779BBFE-F656-433A-9263-2E60EF68CF16}" sibTransId="{8E8D8EA3-7908-4CB3-BB98-CD23934727C0}"/>
    <dgm:cxn modelId="{37C7416A-87C3-42B8-9F57-71AE12CCB93F}" type="presOf" srcId="{49138243-4E2F-4B57-B12A-FE4722A1EF69}" destId="{E8F3CE56-5078-4E22-A595-848ACC148377}" srcOrd="1" destOrd="0" presId="urn:microsoft.com/office/officeart/2005/8/layout/orgChart1"/>
    <dgm:cxn modelId="{6B0CE382-6407-4A0B-9D4B-49167E3522D3}" type="presOf" srcId="{4779BBFE-F656-433A-9263-2E60EF68CF16}" destId="{F1F83CDC-49AD-403C-8914-852DDFE05B19}" srcOrd="0" destOrd="0" presId="urn:microsoft.com/office/officeart/2005/8/layout/orgChart1"/>
    <dgm:cxn modelId="{008A499C-4F16-4CA2-8F09-A5DA16AEA993}" type="presOf" srcId="{49138243-4E2F-4B57-B12A-FE4722A1EF69}" destId="{0CAFB6CC-CC9D-4E80-BA08-AC4D66DDF892}" srcOrd="0" destOrd="0" presId="urn:microsoft.com/office/officeart/2005/8/layout/orgChart1"/>
    <dgm:cxn modelId="{EB052BD7-C757-4268-8596-ADE3F882383C}" type="presOf" srcId="{E66CC727-C913-43BF-85AD-51F3B264761B}" destId="{25CBD419-BA8F-45CD-9343-5E827E9671B9}" srcOrd="0" destOrd="0" presId="urn:microsoft.com/office/officeart/2005/8/layout/orgChart1"/>
    <dgm:cxn modelId="{83F54863-8515-4BC6-924D-27E886001FCD}" type="presOf" srcId="{5F1B3607-4914-45CF-9313-1F68A6143563}" destId="{65C68127-8939-4DCB-80F5-CC099912B6B2}" srcOrd="0" destOrd="0" presId="urn:microsoft.com/office/officeart/2005/8/layout/orgChart1"/>
    <dgm:cxn modelId="{E68925AF-1B27-4719-A749-18DD0906D556}" srcId="{374576A3-64D7-4E4D-B9B6-E3A3ED5F888A}" destId="{5F1B3607-4914-45CF-9313-1F68A6143563}" srcOrd="0" destOrd="0" parTransId="{C26322D9-41AF-4016-B947-A1F237FEF58D}" sibTransId="{9FE6899C-BCBB-404F-B0D5-2AECBF93AEDA}"/>
    <dgm:cxn modelId="{EBFE8516-E5F8-445A-A94B-86978A21446B}" type="presOf" srcId="{2FEF92EA-E850-485E-B483-7C5BB72D151B}" destId="{D11E5D19-7CBA-4F15-AA7C-2F70E9F850D0}" srcOrd="1" destOrd="0" presId="urn:microsoft.com/office/officeart/2005/8/layout/orgChart1"/>
    <dgm:cxn modelId="{B47B6F98-BE08-46D3-BC0E-69B1745A40A4}" type="presOf" srcId="{C26322D9-41AF-4016-B947-A1F237FEF58D}" destId="{612454FB-E0AB-4587-9300-3BCDF8DC25C2}" srcOrd="0" destOrd="0" presId="urn:microsoft.com/office/officeart/2005/8/layout/orgChart1"/>
    <dgm:cxn modelId="{85DBF36D-1ABD-4F94-9233-6592771A55A4}" type="presOf" srcId="{2FEF92EA-E850-485E-B483-7C5BB72D151B}" destId="{776FFD21-C8B2-4567-AFE9-48CD9B2640E1}" srcOrd="0" destOrd="0" presId="urn:microsoft.com/office/officeart/2005/8/layout/orgChart1"/>
    <dgm:cxn modelId="{B85C86E7-B9A1-4500-A293-54807C1DA730}" type="presOf" srcId="{374576A3-64D7-4E4D-B9B6-E3A3ED5F888A}" destId="{BEB728CD-69C8-4873-AEF7-5E774B31055E}" srcOrd="0" destOrd="0" presId="urn:microsoft.com/office/officeart/2005/8/layout/orgChart1"/>
    <dgm:cxn modelId="{96EEFE55-543F-4E83-B5F1-A0DFDF5DE16D}" type="presOf" srcId="{39E3ABB0-E3FE-4ECB-9C2A-E043C30F3B6F}" destId="{AF7A85BD-A39B-4DDC-B7EA-E35753C5319C}" srcOrd="1" destOrd="0" presId="urn:microsoft.com/office/officeart/2005/8/layout/orgChart1"/>
    <dgm:cxn modelId="{818F125F-316F-4F05-9B61-C5C5C572BA9E}" srcId="{E66CC727-C913-43BF-85AD-51F3B264761B}" destId="{49138243-4E2F-4B57-B12A-FE4722A1EF69}" srcOrd="0" destOrd="0" parTransId="{3ECEF967-3942-4AF9-8EE4-61506E43FD8A}" sibTransId="{7FB731AE-9308-4738-A321-7912175936A9}"/>
    <dgm:cxn modelId="{2FC45907-D8E8-42D5-9417-640B5B664BD6}" type="presOf" srcId="{39E3ABB0-E3FE-4ECB-9C2A-E043C30F3B6F}" destId="{D563C5C2-B793-4526-A4D3-20995931F024}" srcOrd="0" destOrd="0" presId="urn:microsoft.com/office/officeart/2005/8/layout/orgChart1"/>
    <dgm:cxn modelId="{C953BD6C-BC5B-4AEA-8CF9-1C76DAECE37E}" type="presOf" srcId="{FE5F610E-1627-46CA-9DCA-3A1DE7015E31}" destId="{18A80107-463A-45CE-BCEB-FF909EB743C2}" srcOrd="0" destOrd="0" presId="urn:microsoft.com/office/officeart/2005/8/layout/orgChart1"/>
    <dgm:cxn modelId="{7E91E543-DD65-400D-927C-C61CABBFE586}" srcId="{49138243-4E2F-4B57-B12A-FE4722A1EF69}" destId="{2FEF92EA-E850-485E-B483-7C5BB72D151B}" srcOrd="1" destOrd="0" parTransId="{FE5F610E-1627-46CA-9DCA-3A1DE7015E31}" sibTransId="{860DD381-BFA5-4EE2-94B1-20C44E2D0793}"/>
    <dgm:cxn modelId="{5B326D5B-9516-4A4D-9DEF-4D79A1B97003}" type="presOf" srcId="{B8EB90A3-F1D4-4FEE-921F-78BDE9FF45BB}" destId="{945D892F-7612-49FC-8896-C355CA85D350}" srcOrd="0" destOrd="0" presId="urn:microsoft.com/office/officeart/2005/8/layout/orgChart1"/>
    <dgm:cxn modelId="{81B7FB74-533A-4E63-AA87-79AEAD5288AC}" type="presOf" srcId="{374576A3-64D7-4E4D-B9B6-E3A3ED5F888A}" destId="{F8DD0A5B-144B-4D1C-AB3F-D0E42216B9D7}" srcOrd="1" destOrd="0" presId="urn:microsoft.com/office/officeart/2005/8/layout/orgChart1"/>
    <dgm:cxn modelId="{D988520A-FA30-4E28-98A5-79C08E337DB5}" srcId="{2FEF92EA-E850-485E-B483-7C5BB72D151B}" destId="{39E3ABB0-E3FE-4ECB-9C2A-E043C30F3B6F}" srcOrd="0" destOrd="0" parTransId="{B8EB90A3-F1D4-4FEE-921F-78BDE9FF45BB}" sibTransId="{DF1810F3-1C01-4A00-B9FB-F19E54DBEBC3}"/>
    <dgm:cxn modelId="{D7F26A3D-8B48-4353-8D61-6117673C499A}" type="presOf" srcId="{5F1B3607-4914-45CF-9313-1F68A6143563}" destId="{74E1864B-3D5B-49EC-BE20-5324B891BC91}" srcOrd="1" destOrd="0" presId="urn:microsoft.com/office/officeart/2005/8/layout/orgChart1"/>
    <dgm:cxn modelId="{BF1A722C-33ED-43CB-81D6-A48E4BD3C5C4}" type="presParOf" srcId="{25CBD419-BA8F-45CD-9343-5E827E9671B9}" destId="{236EA89E-091C-49B9-ABDA-71771325567A}" srcOrd="0" destOrd="0" presId="urn:microsoft.com/office/officeart/2005/8/layout/orgChart1"/>
    <dgm:cxn modelId="{A6BDB527-BE99-4EE0-B71B-BCD7CC0AB507}" type="presParOf" srcId="{236EA89E-091C-49B9-ABDA-71771325567A}" destId="{277BF93D-8792-46DB-83F3-F9A3BCC2A88C}" srcOrd="0" destOrd="0" presId="urn:microsoft.com/office/officeart/2005/8/layout/orgChart1"/>
    <dgm:cxn modelId="{3F677FFC-EDBB-461A-B40D-4F4A622FC288}" type="presParOf" srcId="{277BF93D-8792-46DB-83F3-F9A3BCC2A88C}" destId="{0CAFB6CC-CC9D-4E80-BA08-AC4D66DDF892}" srcOrd="0" destOrd="0" presId="urn:microsoft.com/office/officeart/2005/8/layout/orgChart1"/>
    <dgm:cxn modelId="{E042F403-6E04-478A-ADD8-005178CD53C6}" type="presParOf" srcId="{277BF93D-8792-46DB-83F3-F9A3BCC2A88C}" destId="{E8F3CE56-5078-4E22-A595-848ACC148377}" srcOrd="1" destOrd="0" presId="urn:microsoft.com/office/officeart/2005/8/layout/orgChart1"/>
    <dgm:cxn modelId="{FB22C6C6-CBC9-47B0-BC56-1CF47C530984}" type="presParOf" srcId="{236EA89E-091C-49B9-ABDA-71771325567A}" destId="{DEE03423-3455-4288-A98A-7E81C4E6468A}" srcOrd="1" destOrd="0" presId="urn:microsoft.com/office/officeart/2005/8/layout/orgChart1"/>
    <dgm:cxn modelId="{44107604-43AD-49E3-BBE5-EFA8291F6C01}" type="presParOf" srcId="{DEE03423-3455-4288-A98A-7E81C4E6468A}" destId="{F1F83CDC-49AD-403C-8914-852DDFE05B19}" srcOrd="0" destOrd="0" presId="urn:microsoft.com/office/officeart/2005/8/layout/orgChart1"/>
    <dgm:cxn modelId="{DA7A7F14-7ACF-4457-B36F-8C6BA25E1288}" type="presParOf" srcId="{DEE03423-3455-4288-A98A-7E81C4E6468A}" destId="{884C755D-27E8-44F3-800C-D28EC8E93B18}" srcOrd="1" destOrd="0" presId="urn:microsoft.com/office/officeart/2005/8/layout/orgChart1"/>
    <dgm:cxn modelId="{95958B4D-50C7-4C3B-8451-D67D7309987D}" type="presParOf" srcId="{884C755D-27E8-44F3-800C-D28EC8E93B18}" destId="{AD1DA434-78E4-407D-ABD9-C103F1A32A1E}" srcOrd="0" destOrd="0" presId="urn:microsoft.com/office/officeart/2005/8/layout/orgChart1"/>
    <dgm:cxn modelId="{B37A246F-4C20-4C96-91A6-3A6895482D37}" type="presParOf" srcId="{AD1DA434-78E4-407D-ABD9-C103F1A32A1E}" destId="{BEB728CD-69C8-4873-AEF7-5E774B31055E}" srcOrd="0" destOrd="0" presId="urn:microsoft.com/office/officeart/2005/8/layout/orgChart1"/>
    <dgm:cxn modelId="{21C8F03D-549A-418A-8D4C-E1C658BA00B3}" type="presParOf" srcId="{AD1DA434-78E4-407D-ABD9-C103F1A32A1E}" destId="{F8DD0A5B-144B-4D1C-AB3F-D0E42216B9D7}" srcOrd="1" destOrd="0" presId="urn:microsoft.com/office/officeart/2005/8/layout/orgChart1"/>
    <dgm:cxn modelId="{A4FB53CF-F222-45DC-A2BD-36FAC5BA1877}" type="presParOf" srcId="{884C755D-27E8-44F3-800C-D28EC8E93B18}" destId="{F5BE3462-6F20-4827-8605-BB7F216DE811}" srcOrd="1" destOrd="0" presId="urn:microsoft.com/office/officeart/2005/8/layout/orgChart1"/>
    <dgm:cxn modelId="{E3968447-67C0-419F-A990-937A4762B594}" type="presParOf" srcId="{F5BE3462-6F20-4827-8605-BB7F216DE811}" destId="{612454FB-E0AB-4587-9300-3BCDF8DC25C2}" srcOrd="0" destOrd="0" presId="urn:microsoft.com/office/officeart/2005/8/layout/orgChart1"/>
    <dgm:cxn modelId="{F4D2CE15-5FD2-409F-BEBF-D589ECF6FE55}" type="presParOf" srcId="{F5BE3462-6F20-4827-8605-BB7F216DE811}" destId="{F010A798-FBB8-4DEA-B886-7F55E8427A92}" srcOrd="1" destOrd="0" presId="urn:microsoft.com/office/officeart/2005/8/layout/orgChart1"/>
    <dgm:cxn modelId="{129ABDA9-73F4-4ED6-916E-163910A9E15D}" type="presParOf" srcId="{F010A798-FBB8-4DEA-B886-7F55E8427A92}" destId="{E1507AF6-12F5-43F4-A6DB-0EC335C1A69A}" srcOrd="0" destOrd="0" presId="urn:microsoft.com/office/officeart/2005/8/layout/orgChart1"/>
    <dgm:cxn modelId="{94829449-1ED1-4E83-9A26-A49A84BC354E}" type="presParOf" srcId="{E1507AF6-12F5-43F4-A6DB-0EC335C1A69A}" destId="{65C68127-8939-4DCB-80F5-CC099912B6B2}" srcOrd="0" destOrd="0" presId="urn:microsoft.com/office/officeart/2005/8/layout/orgChart1"/>
    <dgm:cxn modelId="{1F70A15D-A0DF-498F-8327-0C499C11C76F}" type="presParOf" srcId="{E1507AF6-12F5-43F4-A6DB-0EC335C1A69A}" destId="{74E1864B-3D5B-49EC-BE20-5324B891BC91}" srcOrd="1" destOrd="0" presId="urn:microsoft.com/office/officeart/2005/8/layout/orgChart1"/>
    <dgm:cxn modelId="{8F85E82E-5145-4D70-A73A-A87EA5615371}" type="presParOf" srcId="{F010A798-FBB8-4DEA-B886-7F55E8427A92}" destId="{7309EF57-4370-4F21-BD6A-D97D6E4434F6}" srcOrd="1" destOrd="0" presId="urn:microsoft.com/office/officeart/2005/8/layout/orgChart1"/>
    <dgm:cxn modelId="{D167E364-F950-454D-8B2A-8358C15C4D5E}" type="presParOf" srcId="{F010A798-FBB8-4DEA-B886-7F55E8427A92}" destId="{0B5CF3FA-A355-4CDC-A16D-EBD2B5BC562C}" srcOrd="2" destOrd="0" presId="urn:microsoft.com/office/officeart/2005/8/layout/orgChart1"/>
    <dgm:cxn modelId="{695EB6E5-CF18-4934-9975-55CB0D834D91}" type="presParOf" srcId="{884C755D-27E8-44F3-800C-D28EC8E93B18}" destId="{88E9CB3A-9C96-4D25-8DE1-68942ADB7EF2}" srcOrd="2" destOrd="0" presId="urn:microsoft.com/office/officeart/2005/8/layout/orgChart1"/>
    <dgm:cxn modelId="{4944188E-5861-4618-A104-CF0E12E54F27}" type="presParOf" srcId="{DEE03423-3455-4288-A98A-7E81C4E6468A}" destId="{18A80107-463A-45CE-BCEB-FF909EB743C2}" srcOrd="2" destOrd="0" presId="urn:microsoft.com/office/officeart/2005/8/layout/orgChart1"/>
    <dgm:cxn modelId="{7CCA1EA9-6032-4550-8B98-CEF7781459A4}" type="presParOf" srcId="{DEE03423-3455-4288-A98A-7E81C4E6468A}" destId="{FED3532B-1CD8-4B3F-8F8B-1778FA68682E}" srcOrd="3" destOrd="0" presId="urn:microsoft.com/office/officeart/2005/8/layout/orgChart1"/>
    <dgm:cxn modelId="{5AEA686D-9FA2-45EA-8AE1-E4FBDA4BE187}" type="presParOf" srcId="{FED3532B-1CD8-4B3F-8F8B-1778FA68682E}" destId="{0E2EDC94-344F-47CE-9ACC-7D384CA6721D}" srcOrd="0" destOrd="0" presId="urn:microsoft.com/office/officeart/2005/8/layout/orgChart1"/>
    <dgm:cxn modelId="{04CEDB79-E3F0-4495-833D-010D06865844}" type="presParOf" srcId="{0E2EDC94-344F-47CE-9ACC-7D384CA6721D}" destId="{776FFD21-C8B2-4567-AFE9-48CD9B2640E1}" srcOrd="0" destOrd="0" presId="urn:microsoft.com/office/officeart/2005/8/layout/orgChart1"/>
    <dgm:cxn modelId="{8248B28C-3646-4684-B078-19F1A49EBA69}" type="presParOf" srcId="{0E2EDC94-344F-47CE-9ACC-7D384CA6721D}" destId="{D11E5D19-7CBA-4F15-AA7C-2F70E9F850D0}" srcOrd="1" destOrd="0" presId="urn:microsoft.com/office/officeart/2005/8/layout/orgChart1"/>
    <dgm:cxn modelId="{0AB8325B-AB2F-416C-BC2C-969AF7D6D160}" type="presParOf" srcId="{FED3532B-1CD8-4B3F-8F8B-1778FA68682E}" destId="{02B70579-555A-45A4-A711-1E81E4C6A2AA}" srcOrd="1" destOrd="0" presId="urn:microsoft.com/office/officeart/2005/8/layout/orgChart1"/>
    <dgm:cxn modelId="{74AAE8F0-D51B-442B-AF18-4BFCD274DCF7}" type="presParOf" srcId="{02B70579-555A-45A4-A711-1E81E4C6A2AA}" destId="{945D892F-7612-49FC-8896-C355CA85D350}" srcOrd="0" destOrd="0" presId="urn:microsoft.com/office/officeart/2005/8/layout/orgChart1"/>
    <dgm:cxn modelId="{32BCA59E-4FD8-491E-A2AD-61B22128E853}" type="presParOf" srcId="{02B70579-555A-45A4-A711-1E81E4C6A2AA}" destId="{7DD70281-0E0E-41EB-8F35-B769DD0959BE}" srcOrd="1" destOrd="0" presId="urn:microsoft.com/office/officeart/2005/8/layout/orgChart1"/>
    <dgm:cxn modelId="{8050D120-61ED-45E3-9659-004863865634}" type="presParOf" srcId="{7DD70281-0E0E-41EB-8F35-B769DD0959BE}" destId="{ADDB8D10-B7DC-40B8-9357-663ADDA10790}" srcOrd="0" destOrd="0" presId="urn:microsoft.com/office/officeart/2005/8/layout/orgChart1"/>
    <dgm:cxn modelId="{77E77477-D135-4336-BDE4-3C017D83102C}" type="presParOf" srcId="{ADDB8D10-B7DC-40B8-9357-663ADDA10790}" destId="{D563C5C2-B793-4526-A4D3-20995931F024}" srcOrd="0" destOrd="0" presId="urn:microsoft.com/office/officeart/2005/8/layout/orgChart1"/>
    <dgm:cxn modelId="{BCAB0822-0F76-4528-B532-E7275F4C3552}" type="presParOf" srcId="{ADDB8D10-B7DC-40B8-9357-663ADDA10790}" destId="{AF7A85BD-A39B-4DDC-B7EA-E35753C5319C}" srcOrd="1" destOrd="0" presId="urn:microsoft.com/office/officeart/2005/8/layout/orgChart1"/>
    <dgm:cxn modelId="{2E5C6EA4-8986-4C97-BF25-DBE4842B6E2D}" type="presParOf" srcId="{7DD70281-0E0E-41EB-8F35-B769DD0959BE}" destId="{E65ACDA1-1963-4DAA-B1BD-B8A0D0D6C4FD}" srcOrd="1" destOrd="0" presId="urn:microsoft.com/office/officeart/2005/8/layout/orgChart1"/>
    <dgm:cxn modelId="{F0FBEED1-4ABE-4358-998A-1D28893E8095}" type="presParOf" srcId="{7DD70281-0E0E-41EB-8F35-B769DD0959BE}" destId="{719C154F-9C4B-4DE6-A388-037E398A1F60}" srcOrd="2" destOrd="0" presId="urn:microsoft.com/office/officeart/2005/8/layout/orgChart1"/>
    <dgm:cxn modelId="{FAD2B98D-59AF-4810-9C95-FB18E3C3DFFB}" type="presParOf" srcId="{FED3532B-1CD8-4B3F-8F8B-1778FA68682E}" destId="{C2BD39DC-6533-4DB4-B606-2E7BA42F6D63}" srcOrd="2" destOrd="0" presId="urn:microsoft.com/office/officeart/2005/8/layout/orgChart1"/>
    <dgm:cxn modelId="{550F8D74-2959-4A97-99A1-0B00E627DD47}" type="presParOf" srcId="{236EA89E-091C-49B9-ABDA-71771325567A}" destId="{49C04E6F-C442-40BD-95DF-896683BFC6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D1283-438E-4C6F-AE67-A4526E8CC1CD}">
      <dsp:nvSpPr>
        <dsp:cNvPr id="0" name=""/>
        <dsp:cNvSpPr/>
      </dsp:nvSpPr>
      <dsp:spPr>
        <a:xfrm>
          <a:off x="-5366855" y="-821851"/>
          <a:ext cx="6390513" cy="6390513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7C7EC-D3FF-4963-8C0E-FF4766AD00B1}">
      <dsp:nvSpPr>
        <dsp:cNvPr id="0" name=""/>
        <dsp:cNvSpPr/>
      </dsp:nvSpPr>
      <dsp:spPr>
        <a:xfrm>
          <a:off x="447634" y="296580"/>
          <a:ext cx="7106393" cy="5935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2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NOT NULL [used when field is mandatory]</a:t>
          </a:r>
        </a:p>
      </dsp:txBody>
      <dsp:txXfrm>
        <a:off x="447634" y="296580"/>
        <a:ext cx="7106393" cy="593541"/>
      </dsp:txXfrm>
    </dsp:sp>
    <dsp:sp modelId="{89574348-61C4-4971-BC43-F7C1D8A7C951}">
      <dsp:nvSpPr>
        <dsp:cNvPr id="0" name=""/>
        <dsp:cNvSpPr/>
      </dsp:nvSpPr>
      <dsp:spPr>
        <a:xfrm>
          <a:off x="76670" y="222388"/>
          <a:ext cx="741926" cy="7419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B669C-C0D6-4D30-A4A9-2B17C7A39830}">
      <dsp:nvSpPr>
        <dsp:cNvPr id="0" name=""/>
        <dsp:cNvSpPr/>
      </dsp:nvSpPr>
      <dsp:spPr>
        <a:xfrm>
          <a:off x="872948" y="1186607"/>
          <a:ext cx="6681078" cy="5935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2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UNIQUE [used when no duplicates are required]</a:t>
          </a:r>
        </a:p>
      </dsp:txBody>
      <dsp:txXfrm>
        <a:off x="872948" y="1186607"/>
        <a:ext cx="6681078" cy="593541"/>
      </dsp:txXfrm>
    </dsp:sp>
    <dsp:sp modelId="{7FAD88EA-3F79-4C6B-ACBD-EA670F36FE65}">
      <dsp:nvSpPr>
        <dsp:cNvPr id="0" name=""/>
        <dsp:cNvSpPr/>
      </dsp:nvSpPr>
      <dsp:spPr>
        <a:xfrm>
          <a:off x="501985" y="1112415"/>
          <a:ext cx="741926" cy="7419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58B31-B46A-48D6-894C-7D24FD8D0506}">
      <dsp:nvSpPr>
        <dsp:cNvPr id="0" name=""/>
        <dsp:cNvSpPr/>
      </dsp:nvSpPr>
      <dsp:spPr>
        <a:xfrm>
          <a:off x="1003485" y="2076634"/>
          <a:ext cx="6550541" cy="5935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2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CHECK [used when some condition is needed to apply]</a:t>
          </a:r>
        </a:p>
      </dsp:txBody>
      <dsp:txXfrm>
        <a:off x="1003485" y="2076634"/>
        <a:ext cx="6550541" cy="593541"/>
      </dsp:txXfrm>
    </dsp:sp>
    <dsp:sp modelId="{0FD709A6-A116-4112-A87D-708B1220BA67}">
      <dsp:nvSpPr>
        <dsp:cNvPr id="0" name=""/>
        <dsp:cNvSpPr/>
      </dsp:nvSpPr>
      <dsp:spPr>
        <a:xfrm>
          <a:off x="632522" y="2002442"/>
          <a:ext cx="741926" cy="7419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797A0-7427-4A13-9ED0-49C9B399F449}">
      <dsp:nvSpPr>
        <dsp:cNvPr id="0" name=""/>
        <dsp:cNvSpPr/>
      </dsp:nvSpPr>
      <dsp:spPr>
        <a:xfrm>
          <a:off x="872948" y="2966661"/>
          <a:ext cx="6681078" cy="5935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2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PRIMARY KEY [each relation have one primary key]</a:t>
          </a:r>
        </a:p>
      </dsp:txBody>
      <dsp:txXfrm>
        <a:off x="872948" y="2966661"/>
        <a:ext cx="6681078" cy="593541"/>
      </dsp:txXfrm>
    </dsp:sp>
    <dsp:sp modelId="{40B0FC01-E515-4A3A-B82E-23FD83E267BC}">
      <dsp:nvSpPr>
        <dsp:cNvPr id="0" name=""/>
        <dsp:cNvSpPr/>
      </dsp:nvSpPr>
      <dsp:spPr>
        <a:xfrm>
          <a:off x="501985" y="2892469"/>
          <a:ext cx="741926" cy="7419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9862B-3CA0-4127-9F09-7C19CF12AD4D}">
      <dsp:nvSpPr>
        <dsp:cNvPr id="0" name=""/>
        <dsp:cNvSpPr/>
      </dsp:nvSpPr>
      <dsp:spPr>
        <a:xfrm>
          <a:off x="447634" y="3856689"/>
          <a:ext cx="7106393" cy="5935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2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FOREIGN KEY [used to get data from other table]</a:t>
          </a:r>
        </a:p>
      </dsp:txBody>
      <dsp:txXfrm>
        <a:off x="447634" y="3856689"/>
        <a:ext cx="7106393" cy="593541"/>
      </dsp:txXfrm>
    </dsp:sp>
    <dsp:sp modelId="{21B76A12-D60E-4487-9111-2D5488BE8779}">
      <dsp:nvSpPr>
        <dsp:cNvPr id="0" name=""/>
        <dsp:cNvSpPr/>
      </dsp:nvSpPr>
      <dsp:spPr>
        <a:xfrm>
          <a:off x="76670" y="3782496"/>
          <a:ext cx="741926" cy="7419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D1283-438E-4C6F-AE67-A4526E8CC1CD}">
      <dsp:nvSpPr>
        <dsp:cNvPr id="0" name=""/>
        <dsp:cNvSpPr/>
      </dsp:nvSpPr>
      <dsp:spPr>
        <a:xfrm>
          <a:off x="-5325924" y="-821851"/>
          <a:ext cx="6390513" cy="6390513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7C7EC-D3FF-4963-8C0E-FF4766AD00B1}">
      <dsp:nvSpPr>
        <dsp:cNvPr id="0" name=""/>
        <dsp:cNvSpPr/>
      </dsp:nvSpPr>
      <dsp:spPr>
        <a:xfrm>
          <a:off x="872582" y="678129"/>
          <a:ext cx="6722376" cy="13560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38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At the time of table creation using CREATE TABLE command</a:t>
          </a:r>
        </a:p>
      </dsp:txBody>
      <dsp:txXfrm>
        <a:off x="872582" y="678129"/>
        <a:ext cx="6722376" cy="1356068"/>
      </dsp:txXfrm>
    </dsp:sp>
    <dsp:sp modelId="{89574348-61C4-4971-BC43-F7C1D8A7C951}">
      <dsp:nvSpPr>
        <dsp:cNvPr id="0" name=""/>
        <dsp:cNvSpPr/>
      </dsp:nvSpPr>
      <dsp:spPr>
        <a:xfrm>
          <a:off x="25039" y="508620"/>
          <a:ext cx="1695086" cy="16950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B669C-C0D6-4D30-A4A9-2B17C7A39830}">
      <dsp:nvSpPr>
        <dsp:cNvPr id="0" name=""/>
        <dsp:cNvSpPr/>
      </dsp:nvSpPr>
      <dsp:spPr>
        <a:xfrm>
          <a:off x="872582" y="2712612"/>
          <a:ext cx="6722376" cy="1356068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380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After table creation using ALTER TABLE command</a:t>
          </a:r>
        </a:p>
      </dsp:txBody>
      <dsp:txXfrm>
        <a:off x="872582" y="2712612"/>
        <a:ext cx="6722376" cy="1356068"/>
      </dsp:txXfrm>
    </dsp:sp>
    <dsp:sp modelId="{7FAD88EA-3F79-4C6B-ACBD-EA670F36FE65}">
      <dsp:nvSpPr>
        <dsp:cNvPr id="0" name=""/>
        <dsp:cNvSpPr/>
      </dsp:nvSpPr>
      <dsp:spPr>
        <a:xfrm>
          <a:off x="25039" y="2543103"/>
          <a:ext cx="1695086" cy="16950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892F-7612-49FC-8896-C355CA85D350}">
      <dsp:nvSpPr>
        <dsp:cNvPr id="0" name=""/>
        <dsp:cNvSpPr/>
      </dsp:nvSpPr>
      <dsp:spPr>
        <a:xfrm>
          <a:off x="4363824" y="2557641"/>
          <a:ext cx="499663" cy="1532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300"/>
              </a:lnTo>
              <a:lnTo>
                <a:pt x="499663" y="153230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80107-463A-45CE-BCEB-FF909EB743C2}">
      <dsp:nvSpPr>
        <dsp:cNvPr id="0" name=""/>
        <dsp:cNvSpPr/>
      </dsp:nvSpPr>
      <dsp:spPr>
        <a:xfrm>
          <a:off x="3680951" y="937849"/>
          <a:ext cx="2015307" cy="699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764"/>
              </a:lnTo>
              <a:lnTo>
                <a:pt x="2015307" y="349764"/>
              </a:lnTo>
              <a:lnTo>
                <a:pt x="2015307" y="699528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454FB-E0AB-4587-9300-3BCDF8DC25C2}">
      <dsp:nvSpPr>
        <dsp:cNvPr id="0" name=""/>
        <dsp:cNvSpPr/>
      </dsp:nvSpPr>
      <dsp:spPr>
        <a:xfrm>
          <a:off x="333208" y="2557641"/>
          <a:ext cx="499663" cy="1532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300"/>
              </a:lnTo>
              <a:lnTo>
                <a:pt x="499663" y="153230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83CDC-49AD-403C-8914-852DDFE05B19}">
      <dsp:nvSpPr>
        <dsp:cNvPr id="0" name=""/>
        <dsp:cNvSpPr/>
      </dsp:nvSpPr>
      <dsp:spPr>
        <a:xfrm>
          <a:off x="1665643" y="937849"/>
          <a:ext cx="2015307" cy="699528"/>
        </a:xfrm>
        <a:custGeom>
          <a:avLst/>
          <a:gdLst/>
          <a:ahLst/>
          <a:cxnLst/>
          <a:rect l="0" t="0" r="0" b="0"/>
          <a:pathLst>
            <a:path>
              <a:moveTo>
                <a:pt x="2015307" y="0"/>
              </a:moveTo>
              <a:lnTo>
                <a:pt x="2015307" y="349764"/>
              </a:lnTo>
              <a:lnTo>
                <a:pt x="0" y="349764"/>
              </a:lnTo>
              <a:lnTo>
                <a:pt x="0" y="699528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FB6CC-CC9D-4E80-BA08-AC4D66DDF892}">
      <dsp:nvSpPr>
        <dsp:cNvPr id="0" name=""/>
        <dsp:cNvSpPr/>
      </dsp:nvSpPr>
      <dsp:spPr>
        <a:xfrm>
          <a:off x="2015407" y="17586"/>
          <a:ext cx="3331087" cy="920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Definition Level</a:t>
          </a:r>
        </a:p>
      </dsp:txBody>
      <dsp:txXfrm>
        <a:off x="2015407" y="17586"/>
        <a:ext cx="3331087" cy="920262"/>
      </dsp:txXfrm>
    </dsp:sp>
    <dsp:sp modelId="{BEB728CD-69C8-4873-AEF7-5E774B31055E}">
      <dsp:nvSpPr>
        <dsp:cNvPr id="0" name=""/>
        <dsp:cNvSpPr/>
      </dsp:nvSpPr>
      <dsp:spPr>
        <a:xfrm>
          <a:off x="100" y="1637378"/>
          <a:ext cx="3331087" cy="920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Column Level:</a:t>
          </a:r>
        </a:p>
      </dsp:txBody>
      <dsp:txXfrm>
        <a:off x="100" y="1637378"/>
        <a:ext cx="3331087" cy="920262"/>
      </dsp:txXfrm>
    </dsp:sp>
    <dsp:sp modelId="{65C68127-8939-4DCB-80F5-CC099912B6B2}">
      <dsp:nvSpPr>
        <dsp:cNvPr id="0" name=""/>
        <dsp:cNvSpPr/>
      </dsp:nvSpPr>
      <dsp:spPr>
        <a:xfrm>
          <a:off x="832871" y="3257169"/>
          <a:ext cx="3331087" cy="16655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Constraint defined after the declaration of a field at the same line</a:t>
          </a:r>
          <a:endParaRPr lang="en-US" sz="3000" b="0" kern="1200" dirty="0"/>
        </a:p>
      </dsp:txBody>
      <dsp:txXfrm>
        <a:off x="832871" y="3257169"/>
        <a:ext cx="3331087" cy="1665543"/>
      </dsp:txXfrm>
    </dsp:sp>
    <dsp:sp modelId="{776FFD21-C8B2-4567-AFE9-48CD9B2640E1}">
      <dsp:nvSpPr>
        <dsp:cNvPr id="0" name=""/>
        <dsp:cNvSpPr/>
      </dsp:nvSpPr>
      <dsp:spPr>
        <a:xfrm>
          <a:off x="4030715" y="1637378"/>
          <a:ext cx="3331087" cy="920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Table Level:</a:t>
          </a:r>
        </a:p>
      </dsp:txBody>
      <dsp:txXfrm>
        <a:off x="4030715" y="1637378"/>
        <a:ext cx="3331087" cy="920262"/>
      </dsp:txXfrm>
    </dsp:sp>
    <dsp:sp modelId="{D563C5C2-B793-4526-A4D3-20995931F024}">
      <dsp:nvSpPr>
        <dsp:cNvPr id="0" name=""/>
        <dsp:cNvSpPr/>
      </dsp:nvSpPr>
      <dsp:spPr>
        <a:xfrm>
          <a:off x="4863487" y="3257169"/>
          <a:ext cx="3331087" cy="16655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Constraint defined after the declaration of all fields</a:t>
          </a:r>
        </a:p>
      </dsp:txBody>
      <dsp:txXfrm>
        <a:off x="4863487" y="3257169"/>
        <a:ext cx="3331087" cy="166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6A8BD-264B-4DB1-9296-ED8B7909D5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895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NOT NULL</a:t>
            </a:r>
            <a:r>
              <a:rPr lang="en-US"/>
              <a:t> Constraint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NOT NULL</a:t>
            </a:r>
            <a:r>
              <a:rPr lang="en-US">
                <a:solidFill>
                  <a:srgbClr val="FC0128"/>
                </a:solidFill>
              </a:rPr>
              <a:t> constraint</a:t>
            </a:r>
            <a:r>
              <a:rPr lang="en-US"/>
              <a:t> ensures that the column contains no null values. Columns without the </a:t>
            </a:r>
            <a:r>
              <a:rPr lang="en-US">
                <a:latin typeface="Courier New" panose="02070309020205020404" pitchFamily="49" charset="0"/>
              </a:rPr>
              <a:t>NOT NULL</a:t>
            </a:r>
            <a:r>
              <a:rPr lang="en-US"/>
              <a:t> constraint can contain null values by default. </a:t>
            </a: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479425" y="158750"/>
            <a:ext cx="7834313" cy="44069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79226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Constraint</a:t>
            </a:r>
          </a:p>
          <a:p>
            <a:pPr lvl="1"/>
            <a:r>
              <a:rPr lang="en-US"/>
              <a:t>A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UNIQUE</a:t>
            </a:r>
            <a:r>
              <a:rPr lang="en-US">
                <a:solidFill>
                  <a:srgbClr val="FC0128"/>
                </a:solidFill>
              </a:rPr>
              <a:t> key integrity constraint</a:t>
            </a:r>
            <a:r>
              <a:rPr lang="en-US"/>
              <a:t> requires that every value in a column or set of columns (key) be unique—that is, no two rows of a table can have duplicate values in a specified column or set of columns. The column (or set of columns) included in the definition of the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key constraint is called the </a:t>
            </a:r>
            <a:r>
              <a:rPr lang="en-US" i="1"/>
              <a:t>unique key</a:t>
            </a:r>
            <a:r>
              <a:rPr lang="en-US"/>
              <a:t>. If the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constraint comprises more than one column, that group of columns is called a </a:t>
            </a:r>
            <a:r>
              <a:rPr lang="en-US" i="1"/>
              <a:t>composite unique key</a:t>
            </a:r>
            <a:r>
              <a:rPr lang="en-US"/>
              <a:t>. </a:t>
            </a:r>
          </a:p>
          <a:p>
            <a:pPr lvl="1"/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constraints allow the input of nulls unless you also define </a:t>
            </a:r>
            <a:r>
              <a:rPr lang="en-US">
                <a:latin typeface="Courier New" panose="02070309020205020404" pitchFamily="49" charset="0"/>
              </a:rPr>
              <a:t>NOT NULL</a:t>
            </a:r>
            <a:r>
              <a:rPr lang="en-US"/>
              <a:t> constraints for the same columns. In fact, any number of rows can include nulls for columns without </a:t>
            </a:r>
            <a:r>
              <a:rPr lang="en-US">
                <a:latin typeface="Courier New" panose="02070309020205020404" pitchFamily="49" charset="0"/>
              </a:rPr>
              <a:t>NOT NULL</a:t>
            </a:r>
            <a:r>
              <a:rPr lang="en-US"/>
              <a:t> constraints because nulls are not considered equal to anything. A null in a column (or in all columns of a composite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key) always satisfies a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constraint. </a:t>
            </a:r>
          </a:p>
          <a:p>
            <a:pPr lvl="1"/>
            <a:r>
              <a:rPr lang="en-US" b="1"/>
              <a:t>Note:</a:t>
            </a:r>
            <a:r>
              <a:rPr lang="en-US"/>
              <a:t> Because of the search mechanism for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constraints on more than one column, you cannot have identical values in the non-null columns of a partially null composite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key constraint.</a:t>
            </a:r>
          </a:p>
          <a:p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Explain to students that since the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JSMITH</a:t>
            </a:r>
            <a:r>
              <a:rPr lang="en-US">
                <a:solidFill>
                  <a:srgbClr val="0000FF"/>
                </a:solidFill>
              </a:rPr>
              <a:t> e-mail ID already exists after the first insertion, the second entry is not allowed. </a:t>
            </a:r>
          </a:p>
        </p:txBody>
      </p:sp>
    </p:spTree>
    <p:extLst>
      <p:ext uri="{BB962C8B-B14F-4D97-AF65-F5344CB8AC3E}">
        <p14:creationId xmlns:p14="http://schemas.microsoft.com/office/powerpoint/2010/main" val="228338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Constraint (continued)</a:t>
            </a:r>
          </a:p>
          <a:p>
            <a:pPr lvl="1"/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UNIQUE</a:t>
            </a:r>
            <a:r>
              <a:rPr lang="en-US">
                <a:solidFill>
                  <a:srgbClr val="FC0128"/>
                </a:solidFill>
              </a:rPr>
              <a:t> constraints</a:t>
            </a:r>
            <a:r>
              <a:rPr lang="en-US"/>
              <a:t> can be defined at the column or table level. A </a:t>
            </a:r>
            <a:r>
              <a:rPr lang="en-US">
                <a:solidFill>
                  <a:srgbClr val="FC0128"/>
                </a:solidFill>
              </a:rPr>
              <a:t>composite unique key </a:t>
            </a:r>
            <a:r>
              <a:rPr lang="en-US"/>
              <a:t>is created by using the table level definition.</a:t>
            </a:r>
          </a:p>
          <a:p>
            <a:pPr lvl="1"/>
            <a:r>
              <a:rPr lang="en-US"/>
              <a:t>The example on the slide applies the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constraint to the </a:t>
            </a:r>
            <a:r>
              <a:rPr lang="en-US">
                <a:latin typeface="Courier New" panose="02070309020205020404" pitchFamily="49" charset="0"/>
              </a:rPr>
              <a:t>EMAIL</a:t>
            </a:r>
            <a:r>
              <a:rPr lang="en-US"/>
              <a:t> column of the </a:t>
            </a:r>
            <a:r>
              <a:rPr lang="en-US">
                <a:latin typeface="Courier New" panose="02070309020205020404" pitchFamily="49" charset="0"/>
              </a:rPr>
              <a:t>EMPLOYEES</a:t>
            </a:r>
            <a:r>
              <a:rPr lang="en-US"/>
              <a:t> table. The name of the constraint is </a:t>
            </a:r>
            <a:r>
              <a:rPr lang="en-US">
                <a:latin typeface="Courier New" panose="02070309020205020404" pitchFamily="49" charset="0"/>
              </a:rPr>
              <a:t>EMP_EMAIL_UK</a:t>
            </a:r>
            <a:r>
              <a:rPr lang="en-US"/>
              <a:t>..</a:t>
            </a:r>
          </a:p>
          <a:p>
            <a:pPr lvl="1"/>
            <a:r>
              <a:rPr lang="en-US" b="1"/>
              <a:t>Note: </a:t>
            </a:r>
            <a:r>
              <a:rPr lang="en-US"/>
              <a:t>The Oracle server enforces the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constraint by implicitly creating a </a:t>
            </a:r>
            <a:r>
              <a:rPr lang="en-US">
                <a:solidFill>
                  <a:srgbClr val="FC0128"/>
                </a:solidFill>
              </a:rPr>
              <a:t>unique index</a:t>
            </a:r>
            <a:r>
              <a:rPr lang="en-US"/>
              <a:t> on the unique key column or columns.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96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3025" y="-1588"/>
            <a:ext cx="2974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-1588" y="-1588"/>
            <a:ext cx="297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CHECK</a:t>
            </a:r>
            <a:r>
              <a:rPr lang="en-US"/>
              <a:t> Constraint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CHECK</a:t>
            </a:r>
            <a:r>
              <a:rPr lang="en-US">
                <a:solidFill>
                  <a:srgbClr val="FC0128"/>
                </a:solidFill>
              </a:rPr>
              <a:t> constraint</a:t>
            </a:r>
            <a:r>
              <a:rPr lang="en-US"/>
              <a:t> defines a condition that each row must satisfy. The condition can use the same constructs as query conditions, with the following exceptions:</a:t>
            </a:r>
          </a:p>
          <a:p>
            <a:pPr lvl="2"/>
            <a:r>
              <a:rPr lang="en-US"/>
              <a:t>References to the </a:t>
            </a:r>
            <a:r>
              <a:rPr lang="en-US">
                <a:latin typeface="Courier New" panose="02070309020205020404" pitchFamily="49" charset="0"/>
              </a:rPr>
              <a:t>CURRVAL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</a:rPr>
              <a:t>NEXTVAL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</a:rPr>
              <a:t>LEVEL</a:t>
            </a:r>
            <a:r>
              <a:rPr lang="en-US"/>
              <a:t>, and </a:t>
            </a:r>
            <a:r>
              <a:rPr lang="en-US">
                <a:latin typeface="Courier New" panose="02070309020205020404" pitchFamily="49" charset="0"/>
              </a:rPr>
              <a:t>ROWNUM</a:t>
            </a:r>
            <a:r>
              <a:rPr lang="en-US"/>
              <a:t> pseudocolumns</a:t>
            </a:r>
          </a:p>
          <a:p>
            <a:pPr lvl="2"/>
            <a:r>
              <a:rPr lang="en-US"/>
              <a:t>Calls to </a:t>
            </a:r>
            <a:r>
              <a:rPr lang="en-US">
                <a:latin typeface="Courier New" panose="02070309020205020404" pitchFamily="49" charset="0"/>
              </a:rPr>
              <a:t>SYSDATE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</a:rPr>
              <a:t>UID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</a:rPr>
              <a:t>USER</a:t>
            </a:r>
            <a:r>
              <a:rPr lang="en-US"/>
              <a:t>, and </a:t>
            </a:r>
            <a:r>
              <a:rPr lang="en-US">
                <a:latin typeface="Courier New" panose="02070309020205020404" pitchFamily="49" charset="0"/>
              </a:rPr>
              <a:t>USERENV</a:t>
            </a:r>
            <a:r>
              <a:rPr lang="en-US"/>
              <a:t> functions</a:t>
            </a:r>
          </a:p>
          <a:p>
            <a:pPr lvl="2"/>
            <a:r>
              <a:rPr lang="en-US"/>
              <a:t>Queries that refer to other values in other rows</a:t>
            </a:r>
          </a:p>
          <a:p>
            <a:pPr lvl="1"/>
            <a:r>
              <a:rPr lang="en-US"/>
              <a:t>A single column can have multiple </a:t>
            </a:r>
            <a:r>
              <a:rPr lang="en-US">
                <a:latin typeface="Courier New" panose="02070309020205020404" pitchFamily="49" charset="0"/>
              </a:rPr>
              <a:t>CHECK</a:t>
            </a:r>
            <a:r>
              <a:rPr lang="en-US"/>
              <a:t> constraints which refer to the column in its definition. There is no limit to the number of </a:t>
            </a:r>
            <a:r>
              <a:rPr lang="en-US">
                <a:latin typeface="Courier New" panose="02070309020205020404" pitchFamily="49" charset="0"/>
              </a:rPr>
              <a:t>CHECK</a:t>
            </a:r>
            <a:r>
              <a:rPr lang="en-US"/>
              <a:t> constraints which you can define on a column.</a:t>
            </a:r>
          </a:p>
          <a:p>
            <a:pPr lvl="1"/>
            <a:r>
              <a:rPr lang="en-US">
                <a:latin typeface="Courier New" panose="02070309020205020404" pitchFamily="49" charset="0"/>
              </a:rPr>
              <a:t>CHECK</a:t>
            </a:r>
            <a:r>
              <a:rPr lang="en-US"/>
              <a:t> constraints can be defined at the column level or table level. </a:t>
            </a:r>
          </a:p>
          <a:p>
            <a:pPr lvl="1">
              <a:spcBef>
                <a:spcPct val="0"/>
              </a:spcBef>
            </a:pPr>
            <a:endParaRPr lang="en-US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CREATE TABLE employees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(...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 salary NUMBER(8,2) CONSTRAINT emp_salary_min 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                    CHECK (salary &gt; 0),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...</a:t>
            </a:r>
          </a:p>
          <a:p>
            <a:endParaRPr lang="en-US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Explain what pseudocolumns are. Pseudocolumns are not actual columns in a table but they behave like columns. For example, you can select values from a pseudocolumn. However, you cannot insert into, update, or delete from a pseudocolumn. Pseudocolumns can be used in SQL statements.</a:t>
            </a:r>
          </a:p>
        </p:txBody>
      </p:sp>
      <p:sp>
        <p:nvSpPr>
          <p:cNvPr id="471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77061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Constraint</a:t>
            </a:r>
          </a:p>
          <a:p>
            <a:pPr lvl="1"/>
            <a:r>
              <a:rPr lang="en-US"/>
              <a:t>A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PRIMARY KEY</a:t>
            </a:r>
            <a:r>
              <a:rPr lang="en-US">
                <a:solidFill>
                  <a:srgbClr val="FC0128"/>
                </a:solidFill>
              </a:rPr>
              <a:t> constraint</a:t>
            </a:r>
            <a:r>
              <a:rPr lang="en-US"/>
              <a:t> creates a primary key for the table. Only one primary key can be created for each table. The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constraint is a column or set of columns that uniquely identifies each row in a table. This constraint enforces uniqueness of the column or column combination and ensures that no column that is part of the primary key can contain a null value. </a:t>
            </a:r>
          </a:p>
        </p:txBody>
      </p:sp>
    </p:spTree>
    <p:extLst>
      <p:ext uri="{BB962C8B-B14F-4D97-AF65-F5344CB8AC3E}">
        <p14:creationId xmlns:p14="http://schemas.microsoft.com/office/powerpoint/2010/main" val="370741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Constraint (continued)</a:t>
            </a:r>
          </a:p>
          <a:p>
            <a:pPr lvl="1"/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PRIMARY KEY</a:t>
            </a:r>
            <a:r>
              <a:rPr lang="en-US">
                <a:solidFill>
                  <a:srgbClr val="FC0128"/>
                </a:solidFill>
              </a:rPr>
              <a:t> constraints</a:t>
            </a:r>
            <a:r>
              <a:rPr lang="en-US"/>
              <a:t> can be defined at the column level or table level. A composite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is created by using the table-level definition. </a:t>
            </a:r>
          </a:p>
          <a:p>
            <a:pPr lvl="1"/>
            <a:r>
              <a:rPr lang="en-US"/>
              <a:t>A table can have only one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constraint but can have several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constraints.</a:t>
            </a:r>
          </a:p>
          <a:p>
            <a:pPr lvl="1"/>
            <a:r>
              <a:rPr lang="en-US"/>
              <a:t>The example on the slide defines a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constraint on the </a:t>
            </a:r>
            <a:r>
              <a:rPr lang="en-US">
                <a:latin typeface="Courier New" panose="02070309020205020404" pitchFamily="49" charset="0"/>
              </a:rPr>
              <a:t>DEPARTMENT_ID</a:t>
            </a:r>
            <a:r>
              <a:rPr lang="en-US"/>
              <a:t> column of the </a:t>
            </a:r>
            <a:r>
              <a:rPr lang="en-US">
                <a:latin typeface="Courier New" panose="02070309020205020404" pitchFamily="49" charset="0"/>
              </a:rPr>
              <a:t>DEPARTMENTS</a:t>
            </a:r>
            <a:r>
              <a:rPr lang="en-US"/>
              <a:t> table. The name of the constraint is </a:t>
            </a:r>
            <a:r>
              <a:rPr lang="en-US">
                <a:latin typeface="Courier New" panose="02070309020205020404" pitchFamily="49" charset="0"/>
              </a:rPr>
              <a:t>DEPT_ID_PK</a:t>
            </a:r>
            <a:r>
              <a:rPr lang="en-US"/>
              <a:t>.</a:t>
            </a:r>
          </a:p>
          <a:p>
            <a:pPr lvl="1"/>
            <a:r>
              <a:rPr lang="en-US" b="1"/>
              <a:t>Note:</a:t>
            </a:r>
            <a:r>
              <a:rPr lang="en-US"/>
              <a:t> A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index is automatically created for a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column.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The example shown will not work in your schema because the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DEPARTMENTS</a:t>
            </a:r>
            <a:r>
              <a:rPr lang="en-US">
                <a:solidFill>
                  <a:srgbClr val="0000FF"/>
                </a:solidFill>
              </a:rPr>
              <a:t> table already exists. To demonstrate this code, modify the name of the table within the script and then run the script.</a:t>
            </a:r>
          </a:p>
          <a:p>
            <a:endParaRPr 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7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Constraint (continued)</a:t>
            </a:r>
          </a:p>
          <a:p>
            <a:pPr lvl="1"/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PRIMARY KEY</a:t>
            </a:r>
            <a:r>
              <a:rPr lang="en-US">
                <a:solidFill>
                  <a:srgbClr val="FC0128"/>
                </a:solidFill>
              </a:rPr>
              <a:t> constraints</a:t>
            </a:r>
            <a:r>
              <a:rPr lang="en-US"/>
              <a:t> can be defined at the column level or table level. A composite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is created by using the table-level definition. </a:t>
            </a:r>
          </a:p>
          <a:p>
            <a:pPr lvl="1"/>
            <a:r>
              <a:rPr lang="en-US"/>
              <a:t>A table can have only one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constraint but can have several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constraints.</a:t>
            </a:r>
          </a:p>
          <a:p>
            <a:pPr lvl="1"/>
            <a:r>
              <a:rPr lang="en-US"/>
              <a:t>The example on the slide defines a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constraint on the </a:t>
            </a:r>
            <a:r>
              <a:rPr lang="en-US">
                <a:latin typeface="Courier New" panose="02070309020205020404" pitchFamily="49" charset="0"/>
              </a:rPr>
              <a:t>DEPARTMENT_ID</a:t>
            </a:r>
            <a:r>
              <a:rPr lang="en-US"/>
              <a:t> column of the </a:t>
            </a:r>
            <a:r>
              <a:rPr lang="en-US">
                <a:latin typeface="Courier New" panose="02070309020205020404" pitchFamily="49" charset="0"/>
              </a:rPr>
              <a:t>DEPARTMENTS</a:t>
            </a:r>
            <a:r>
              <a:rPr lang="en-US"/>
              <a:t> table. The name of the constraint is </a:t>
            </a:r>
            <a:r>
              <a:rPr lang="en-US">
                <a:latin typeface="Courier New" panose="02070309020205020404" pitchFamily="49" charset="0"/>
              </a:rPr>
              <a:t>DEPT_ID_PK</a:t>
            </a:r>
            <a:r>
              <a:rPr lang="en-US"/>
              <a:t>.</a:t>
            </a:r>
          </a:p>
          <a:p>
            <a:pPr lvl="1"/>
            <a:r>
              <a:rPr lang="en-US" b="1"/>
              <a:t>Note:</a:t>
            </a:r>
            <a:r>
              <a:rPr lang="en-US"/>
              <a:t> A </a:t>
            </a:r>
            <a:r>
              <a:rPr lang="en-US">
                <a:latin typeface="Courier New" panose="02070309020205020404" pitchFamily="49" charset="0"/>
              </a:rPr>
              <a:t>UNIQUE</a:t>
            </a:r>
            <a:r>
              <a:rPr lang="en-US"/>
              <a:t> index is automatically created for a </a:t>
            </a:r>
            <a:r>
              <a:rPr lang="en-US">
                <a:latin typeface="Courier New" panose="02070309020205020404" pitchFamily="49" charset="0"/>
              </a:rPr>
              <a:t>PRIMARY KEY</a:t>
            </a:r>
            <a:r>
              <a:rPr lang="en-US"/>
              <a:t> column.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The example shown will not work in your schema because the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DEPARTMENTS</a:t>
            </a:r>
            <a:r>
              <a:rPr lang="en-US">
                <a:solidFill>
                  <a:srgbClr val="0000FF"/>
                </a:solidFill>
              </a:rPr>
              <a:t> table already exists. To demonstrate this code, modify the name of the table within the script and then run the script.</a:t>
            </a:r>
          </a:p>
          <a:p>
            <a:endParaRPr 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4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FOREIGN</a:t>
            </a:r>
            <a:r>
              <a:rPr lang="en-US">
                <a:latin typeface="Times New Roman" panose="02020603050405020304" pitchFamily="18" charset="0"/>
              </a:rPr>
              <a:t>  </a:t>
            </a:r>
            <a:r>
              <a:rPr lang="en-US">
                <a:latin typeface="Courier New" panose="02070309020205020404" pitchFamily="49" charset="0"/>
              </a:rPr>
              <a:t>KEY</a:t>
            </a:r>
            <a:r>
              <a:rPr lang="en-US"/>
              <a:t> Constraint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FOREIGN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KEY</a:t>
            </a:r>
            <a:r>
              <a:rPr lang="en-US"/>
              <a:t>, or </a:t>
            </a:r>
            <a:r>
              <a:rPr lang="en-US">
                <a:solidFill>
                  <a:srgbClr val="FC0128"/>
                </a:solidFill>
              </a:rPr>
              <a:t>referential integrity constraint</a:t>
            </a:r>
            <a:r>
              <a:rPr lang="en-US"/>
              <a:t>, designates a column or combination of columns as a foreign key and establishes a relationship between a primary key or a unique key in the same table or a different table. In the example on the slide, </a:t>
            </a:r>
            <a:r>
              <a:rPr lang="en-US">
                <a:latin typeface="Courier New" panose="02070309020205020404" pitchFamily="49" charset="0"/>
              </a:rPr>
              <a:t>DEPARTMENT_ID</a:t>
            </a:r>
            <a:r>
              <a:rPr lang="en-US"/>
              <a:t> has been defined as the foreign key in the </a:t>
            </a:r>
            <a:r>
              <a:rPr lang="en-US">
                <a:latin typeface="Courier New" panose="02070309020205020404" pitchFamily="49" charset="0"/>
              </a:rPr>
              <a:t>EMPLOYEES</a:t>
            </a:r>
            <a:r>
              <a:rPr lang="en-US"/>
              <a:t> table (dependent or child table); it references the </a:t>
            </a:r>
            <a:r>
              <a:rPr lang="en-US">
                <a:latin typeface="Courier New" panose="02070309020205020404" pitchFamily="49" charset="0"/>
              </a:rPr>
              <a:t>DEPARTMENT_ID</a:t>
            </a:r>
            <a:r>
              <a:rPr lang="en-US"/>
              <a:t> column of the </a:t>
            </a:r>
            <a:r>
              <a:rPr lang="en-US">
                <a:latin typeface="Courier New" panose="02070309020205020404" pitchFamily="49" charset="0"/>
              </a:rPr>
              <a:t>DEPARTMENTS</a:t>
            </a:r>
            <a:r>
              <a:rPr lang="en-US"/>
              <a:t> table (the referenced or parent table).</a:t>
            </a:r>
          </a:p>
          <a:p>
            <a:pPr lvl="1"/>
            <a:r>
              <a:rPr lang="en-US"/>
              <a:t>A foreign key value must match an existing value in the parent table or be </a:t>
            </a:r>
            <a:r>
              <a:rPr lang="en-US">
                <a:latin typeface="Courier New" panose="02070309020205020404" pitchFamily="49" charset="0"/>
              </a:rPr>
              <a:t>NULL</a:t>
            </a:r>
            <a:r>
              <a:rPr lang="en-US"/>
              <a:t>.</a:t>
            </a:r>
          </a:p>
          <a:p>
            <a:pPr lvl="1"/>
            <a:r>
              <a:rPr lang="en-US"/>
              <a:t>Foreign keys are based on data values and are purely logical, not physical, pointers.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Instructor Note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Explain to students that you cannot create a foreign key without existing primary key values.</a:t>
            </a:r>
          </a:p>
        </p:txBody>
      </p:sp>
    </p:spTree>
    <p:extLst>
      <p:ext uri="{BB962C8B-B14F-4D97-AF65-F5344CB8AC3E}">
        <p14:creationId xmlns:p14="http://schemas.microsoft.com/office/powerpoint/2010/main" val="2792888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FOREIGN</a:t>
            </a:r>
            <a:r>
              <a:rPr lang="en-US">
                <a:latin typeface="Times New Roman" panose="02020603050405020304" pitchFamily="18" charset="0"/>
              </a:rPr>
              <a:t>  </a:t>
            </a:r>
            <a:r>
              <a:rPr lang="en-US">
                <a:latin typeface="Courier New" panose="02070309020205020404" pitchFamily="49" charset="0"/>
              </a:rPr>
              <a:t>KEY</a:t>
            </a:r>
            <a:r>
              <a:rPr lang="en-US"/>
              <a:t> Constraint (continued)</a:t>
            </a:r>
          </a:p>
          <a:p>
            <a:pPr lvl="1"/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FOREIGN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KEY</a:t>
            </a:r>
            <a:r>
              <a:rPr lang="en-US"/>
              <a:t> constraints can be defined at the column or table constraint level. A composite foreign key must be created by using the table-level definition.</a:t>
            </a:r>
          </a:p>
          <a:p>
            <a:pPr lvl="1"/>
            <a:r>
              <a:rPr lang="en-US"/>
              <a:t>The example on the slide defines a </a:t>
            </a:r>
            <a:r>
              <a:rPr lang="en-US">
                <a:latin typeface="Courier New" panose="02070309020205020404" pitchFamily="49" charset="0"/>
              </a:rPr>
              <a:t>FOREIGN KEY</a:t>
            </a:r>
            <a:r>
              <a:rPr lang="en-US"/>
              <a:t> constraint on the </a:t>
            </a:r>
            <a:r>
              <a:rPr lang="en-US">
                <a:latin typeface="Courier New" panose="02070309020205020404" pitchFamily="49" charset="0"/>
              </a:rPr>
              <a:t>DEPARTMENT_ID</a:t>
            </a:r>
            <a:r>
              <a:rPr lang="en-US"/>
              <a:t> column of the </a:t>
            </a:r>
            <a:r>
              <a:rPr lang="en-US">
                <a:latin typeface="Courier New" panose="02070309020205020404" pitchFamily="49" charset="0"/>
              </a:rPr>
              <a:t>EMPLOYEES</a:t>
            </a:r>
            <a:r>
              <a:rPr lang="en-US"/>
              <a:t> table, using table-level syntax. The name of the constraint is </a:t>
            </a:r>
            <a:r>
              <a:rPr lang="en-US">
                <a:latin typeface="Courier New" panose="02070309020205020404" pitchFamily="49" charset="0"/>
              </a:rPr>
              <a:t>EMP_DEPTID_FK</a:t>
            </a:r>
            <a:r>
              <a:rPr lang="en-US"/>
              <a:t>.</a:t>
            </a:r>
          </a:p>
          <a:p>
            <a:pPr lvl="1"/>
            <a:r>
              <a:rPr lang="en-US"/>
              <a:t>The foreign key can also be defined at the column level, provided the constraint is based on a single column. The syntax differs in that the keywords </a:t>
            </a:r>
            <a:r>
              <a:rPr lang="en-US">
                <a:latin typeface="Courier New" panose="02070309020205020404" pitchFamily="49" charset="0"/>
              </a:rPr>
              <a:t>FOREIGN KEY</a:t>
            </a:r>
            <a:r>
              <a:rPr lang="en-US"/>
              <a:t> do not appear. For example:</a:t>
            </a:r>
          </a:p>
          <a:p>
            <a:pPr lvl="1"/>
            <a:endParaRPr lang="en-US" sz="500"/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CREATE TABLE employees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(...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department_id NUMBER(4) CONSTRAINT emp_deptid_fk 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    REFERENCES departments(department_id),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...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)</a:t>
            </a:r>
          </a:p>
        </p:txBody>
      </p:sp>
    </p:spTree>
    <p:extLst>
      <p:ext uri="{BB962C8B-B14F-4D97-AF65-F5344CB8AC3E}">
        <p14:creationId xmlns:p14="http://schemas.microsoft.com/office/powerpoint/2010/main" val="4168650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FOREIGN</a:t>
            </a: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en-US">
                <a:latin typeface="Courier New" panose="02070309020205020404" pitchFamily="49" charset="0"/>
              </a:rPr>
              <a:t>KEY</a:t>
            </a:r>
            <a:r>
              <a:rPr lang="en-US"/>
              <a:t> Constraint (continued)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C0128"/>
                </a:solidFill>
              </a:rPr>
              <a:t>foreign key</a:t>
            </a:r>
            <a:r>
              <a:rPr lang="en-US"/>
              <a:t> is defined in the child table, and the table containing the referenced column is the parent table. The foreign key is defined using a combination of the following keywords: </a:t>
            </a:r>
          </a:p>
          <a:p>
            <a:pPr lvl="2"/>
            <a:r>
              <a:rPr lang="en-US">
                <a:latin typeface="Courier New" panose="02070309020205020404" pitchFamily="49" charset="0"/>
              </a:rPr>
              <a:t>FOREIGN KEY</a:t>
            </a:r>
            <a:r>
              <a:rPr lang="en-US"/>
              <a:t> is used to define the column in the child table at the table constraint level.</a:t>
            </a:r>
          </a:p>
          <a:p>
            <a:pPr lvl="2"/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REFERENCES</a:t>
            </a:r>
            <a:r>
              <a:rPr lang="en-US"/>
              <a:t> identifies the table and column in the parent table.</a:t>
            </a:r>
          </a:p>
          <a:p>
            <a:pPr lvl="2"/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ON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DELETE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CASCADE</a:t>
            </a:r>
            <a:r>
              <a:rPr lang="en-US"/>
              <a:t> indicates that when the row in the parent table is deleted, the dependent rows in the child table will also be deleted.</a:t>
            </a:r>
          </a:p>
          <a:p>
            <a:pPr lvl="2"/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ON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DELETE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SET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NULL</a:t>
            </a:r>
            <a:r>
              <a:rPr lang="en-US"/>
              <a:t> converts foreign key values to null when the parent value is removed.</a:t>
            </a:r>
          </a:p>
          <a:p>
            <a:pPr lvl="1"/>
            <a:r>
              <a:rPr lang="en-US"/>
              <a:t>The default behavior is called the restrict rule, which disallows the update or deletion of referenced data. </a:t>
            </a:r>
          </a:p>
          <a:p>
            <a:pPr lvl="1"/>
            <a:r>
              <a:rPr lang="en-US"/>
              <a:t>Without the </a:t>
            </a:r>
            <a:r>
              <a:rPr lang="en-US">
                <a:latin typeface="Courier New" panose="02070309020205020404" pitchFamily="49" charset="0"/>
              </a:rPr>
              <a:t>ON DELETE CASCADE</a:t>
            </a:r>
            <a:r>
              <a:rPr lang="en-US"/>
              <a:t> or the </a:t>
            </a:r>
            <a:r>
              <a:rPr lang="en-US">
                <a:latin typeface="Courier New" panose="02070309020205020404" pitchFamily="49" charset="0"/>
              </a:rPr>
              <a:t>ON DELETE SET NULL</a:t>
            </a:r>
            <a:r>
              <a:rPr lang="en-US"/>
              <a:t> options, the row in the parent table cannot be deleted if it is referenced in the child table.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5183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CREATE TABLE</a:t>
            </a:r>
            <a:r>
              <a:rPr lang="en-US"/>
              <a:t> Statement</a:t>
            </a:r>
          </a:p>
          <a:p>
            <a:pPr lvl="1"/>
            <a:r>
              <a:rPr lang="en-US"/>
              <a:t>Create tables to store data by executing the SQL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CREATE TABLE</a:t>
            </a:r>
            <a:r>
              <a:rPr lang="en-US">
                <a:solidFill>
                  <a:srgbClr val="FC0128"/>
                </a:solidFill>
              </a:rPr>
              <a:t> statement</a:t>
            </a:r>
            <a:r>
              <a:rPr lang="en-US"/>
              <a:t>. This statement is one of the </a:t>
            </a:r>
            <a:r>
              <a:rPr lang="en-US">
                <a:solidFill>
                  <a:srgbClr val="FC0128"/>
                </a:solidFill>
              </a:rPr>
              <a:t>data definition language (DDL) statements</a:t>
            </a:r>
            <a:r>
              <a:rPr lang="en-US"/>
              <a:t>, that are covered in subsequent lessons. DDL statements are a subset of SQL statements used to create, modify, or remove Oracle9</a:t>
            </a:r>
            <a:r>
              <a:rPr lang="en-US" i="1"/>
              <a:t>i</a:t>
            </a:r>
            <a:r>
              <a:rPr lang="en-US"/>
              <a:t> </a:t>
            </a:r>
            <a:r>
              <a:rPr lang="en-US">
                <a:solidFill>
                  <a:srgbClr val="FC0128"/>
                </a:solidFill>
              </a:rPr>
              <a:t>database structures</a:t>
            </a:r>
            <a:r>
              <a:rPr lang="en-US"/>
              <a:t>. These statements have an immediate effect on the database, and they also record information in the data dictionary. </a:t>
            </a:r>
          </a:p>
          <a:p>
            <a:pPr lvl="1"/>
            <a:r>
              <a:rPr lang="en-US"/>
              <a:t>To create a table, a user must have the </a:t>
            </a:r>
            <a:r>
              <a:rPr lang="en-US">
                <a:latin typeface="Courier New" panose="02070309020205020404" pitchFamily="49" charset="0"/>
              </a:rPr>
              <a:t>CREATE TABLE</a:t>
            </a:r>
            <a:r>
              <a:rPr lang="en-US"/>
              <a:t> privilege and a storage area in which to create objects. The database administrator uses </a:t>
            </a:r>
            <a:r>
              <a:rPr lang="en-US">
                <a:solidFill>
                  <a:srgbClr val="FC0128"/>
                </a:solidFill>
              </a:rPr>
              <a:t>data control language (DCL) statements</a:t>
            </a:r>
            <a:r>
              <a:rPr lang="en-US"/>
              <a:t>, which are covered in a later lesson, to grant privileges to users.</a:t>
            </a:r>
          </a:p>
          <a:p>
            <a:pPr lvl="1"/>
            <a:r>
              <a:rPr lang="en-US"/>
              <a:t>In the syntax:</a:t>
            </a:r>
          </a:p>
          <a:p>
            <a:pPr lvl="1">
              <a:lnSpc>
                <a:spcPct val="90000"/>
              </a:lnSpc>
            </a:pPr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schema</a:t>
            </a:r>
            <a:r>
              <a:rPr lang="en-US"/>
              <a:t>			is the same as the owner’s name</a:t>
            </a:r>
          </a:p>
          <a:p>
            <a:pPr lvl="1"/>
            <a:r>
              <a:rPr lang="en-US" i="1"/>
              <a:t>	</a:t>
            </a:r>
            <a:r>
              <a:rPr lang="en-US" i="1">
                <a:latin typeface="Courier New" panose="02070309020205020404" pitchFamily="49" charset="0"/>
              </a:rPr>
              <a:t>table</a:t>
            </a:r>
            <a:r>
              <a:rPr lang="en-US"/>
              <a:t>			is the name of the table</a:t>
            </a:r>
          </a:p>
          <a:p>
            <a:pPr lvl="1"/>
            <a:r>
              <a:rPr lang="en-US"/>
              <a:t>	</a:t>
            </a:r>
            <a:r>
              <a:rPr lang="en-US">
                <a:latin typeface="Courier New" panose="02070309020205020404" pitchFamily="49" charset="0"/>
              </a:rPr>
              <a:t>DEFAULT </a:t>
            </a:r>
            <a:r>
              <a:rPr lang="en-US" i="1">
                <a:latin typeface="Courier New" panose="02070309020205020404" pitchFamily="49" charset="0"/>
              </a:rPr>
              <a:t>expr</a:t>
            </a:r>
            <a:r>
              <a:rPr lang="en-US" i="1"/>
              <a:t>		</a:t>
            </a:r>
            <a:r>
              <a:rPr lang="en-US"/>
              <a:t>specifies a default value if a value is omitted in the </a:t>
            </a:r>
            <a:r>
              <a:rPr lang="en-US">
                <a:latin typeface="Courier New" panose="02070309020205020404" pitchFamily="49" charset="0"/>
              </a:rPr>
              <a:t>INSERT</a:t>
            </a:r>
            <a:r>
              <a:rPr lang="en-US"/>
              <a:t> 						statement</a:t>
            </a:r>
          </a:p>
          <a:p>
            <a:pPr lvl="1"/>
            <a:r>
              <a:rPr lang="en-US" i="1"/>
              <a:t>	</a:t>
            </a:r>
            <a:r>
              <a:rPr lang="en-US" i="1">
                <a:latin typeface="Courier New" panose="02070309020205020404" pitchFamily="49" charset="0"/>
              </a:rPr>
              <a:t>column</a:t>
            </a:r>
            <a:r>
              <a:rPr lang="en-US"/>
              <a:t>			is the name of the column</a:t>
            </a:r>
          </a:p>
          <a:p>
            <a:pPr lvl="1"/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datatype</a:t>
            </a:r>
            <a:r>
              <a:rPr lang="en-US"/>
              <a:t>			is the column’s data type and length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Instructor Note 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Please read the Instructor note on page 9-37</a:t>
            </a: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4274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Creating Tables</a:t>
            </a:r>
          </a:p>
          <a:p>
            <a:pPr lvl="1"/>
            <a:r>
              <a:rPr lang="en-US"/>
              <a:t>The example on the slide creates the </a:t>
            </a:r>
            <a:r>
              <a:rPr lang="en-US">
                <a:latin typeface="Courier New" panose="02070309020205020404" pitchFamily="49" charset="0"/>
              </a:rPr>
              <a:t>DEPT</a:t>
            </a:r>
            <a:r>
              <a:rPr lang="en-US"/>
              <a:t> table, with three columns: </a:t>
            </a:r>
            <a:r>
              <a:rPr lang="en-US">
                <a:latin typeface="Courier New" panose="02070309020205020404" pitchFamily="49" charset="0"/>
              </a:rPr>
              <a:t>DEPTNO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</a:rPr>
              <a:t>DNAME</a:t>
            </a:r>
            <a:r>
              <a:rPr lang="en-US"/>
              <a:t>, and </a:t>
            </a:r>
            <a:r>
              <a:rPr lang="en-US">
                <a:latin typeface="Courier New" panose="02070309020205020404" pitchFamily="49" charset="0"/>
              </a:rPr>
              <a:t>LOC</a:t>
            </a:r>
            <a:r>
              <a:rPr lang="en-US"/>
              <a:t>. It further confirms the creation of the table by issuing the </a:t>
            </a:r>
            <a:r>
              <a:rPr lang="en-US">
                <a:latin typeface="Courier New" panose="02070309020205020404" pitchFamily="49" charset="0"/>
              </a:rPr>
              <a:t>DESCRIBE</a:t>
            </a:r>
            <a:r>
              <a:rPr lang="en-US"/>
              <a:t> command. </a:t>
            </a:r>
          </a:p>
          <a:p>
            <a:pPr lvl="1"/>
            <a:r>
              <a:rPr lang="en-US"/>
              <a:t>Since creating a table is a </a:t>
            </a:r>
            <a:r>
              <a:rPr lang="en-US">
                <a:solidFill>
                  <a:srgbClr val="FC0128"/>
                </a:solidFill>
              </a:rPr>
              <a:t>DDL statement</a:t>
            </a:r>
            <a:r>
              <a:rPr lang="en-US"/>
              <a:t>, an automatic </a:t>
            </a:r>
            <a:r>
              <a:rPr lang="en-US">
                <a:solidFill>
                  <a:srgbClr val="FC0128"/>
                </a:solidFill>
              </a:rPr>
              <a:t>commit </a:t>
            </a:r>
            <a:r>
              <a:rPr lang="en-US"/>
              <a:t>takes place when this statement is executed.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Instructor Note 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Explain that additional syntax for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CREATE TABLE</a:t>
            </a:r>
            <a:r>
              <a:rPr lang="en-US">
                <a:solidFill>
                  <a:srgbClr val="0000FF"/>
                </a:solidFill>
              </a:rPr>
              <a:t> could include constraints and so on. For more information on the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CREATE TABLE</a:t>
            </a:r>
            <a:r>
              <a:rPr lang="en-US">
                <a:solidFill>
                  <a:srgbClr val="0000FF"/>
                </a:solidFill>
              </a:rPr>
              <a:t> syntax, refer to: </a:t>
            </a:r>
            <a:r>
              <a:rPr lang="en-US" i="1">
                <a:solidFill>
                  <a:srgbClr val="0000FF"/>
                </a:solidFill>
              </a:rPr>
              <a:t>Oracle9i SQL Reference, </a:t>
            </a:r>
            <a:r>
              <a:rPr lang="en-US">
                <a:solidFill>
                  <a:srgbClr val="0000FF"/>
                </a:solidFill>
              </a:rPr>
              <a:t>“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CREATE TABLE</a:t>
            </a:r>
            <a:r>
              <a:rPr lang="en-US">
                <a:solidFill>
                  <a:srgbClr val="0000FF"/>
                </a:solidFill>
              </a:rPr>
              <a:t>. ”</a:t>
            </a:r>
          </a:p>
        </p:txBody>
      </p:sp>
    </p:spTree>
    <p:extLst>
      <p:ext uri="{BB962C8B-B14F-4D97-AF65-F5344CB8AC3E}">
        <p14:creationId xmlns:p14="http://schemas.microsoft.com/office/powerpoint/2010/main" val="289776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485775" y="161925"/>
            <a:ext cx="7826375" cy="44037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Dropping a Table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DROP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TABLE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/>
              <a:t>statement removes the definition of an Oracle table. When you drop a table, the database loses all the data in the table and all the indexes associated with it. </a:t>
            </a:r>
          </a:p>
          <a:p>
            <a:pPr lvl="1"/>
            <a:r>
              <a:rPr lang="en-US" b="1"/>
              <a:t>Syntax</a:t>
            </a:r>
          </a:p>
          <a:p>
            <a:r>
              <a:rPr lang="en-US">
                <a:latin typeface="Courier New" panose="02070309020205020404" pitchFamily="49" charset="0"/>
              </a:rPr>
              <a:t>     DROP TABLE </a:t>
            </a:r>
            <a:r>
              <a:rPr lang="en-US" i="1">
                <a:latin typeface="Courier New" panose="02070309020205020404" pitchFamily="49" charset="0"/>
              </a:rPr>
              <a:t>table</a:t>
            </a:r>
            <a:endParaRPr lang="en-US"/>
          </a:p>
          <a:p>
            <a:pPr lvl="1"/>
            <a:r>
              <a:rPr lang="en-US"/>
              <a:t>In the syntax:</a:t>
            </a:r>
            <a:endParaRPr lang="en-US" b="1"/>
          </a:p>
          <a:p>
            <a:pPr lvl="1"/>
            <a:r>
              <a:rPr lang="en-US" i="1"/>
              <a:t>	</a:t>
            </a:r>
            <a:r>
              <a:rPr lang="en-US" i="1">
                <a:latin typeface="Courier New" panose="02070309020205020404" pitchFamily="49" charset="0"/>
              </a:rPr>
              <a:t>table</a:t>
            </a:r>
            <a:r>
              <a:rPr lang="en-US"/>
              <a:t>		is the name of the table</a:t>
            </a:r>
          </a:p>
          <a:p>
            <a:pPr lvl="1"/>
            <a:r>
              <a:rPr lang="en-US" b="1"/>
              <a:t>Guidelines</a:t>
            </a:r>
            <a:endParaRPr lang="en-US"/>
          </a:p>
          <a:p>
            <a:pPr lvl="2"/>
            <a:r>
              <a:rPr lang="en-US"/>
              <a:t>All data is deleted from the table.</a:t>
            </a:r>
          </a:p>
          <a:p>
            <a:pPr lvl="2"/>
            <a:r>
              <a:rPr lang="en-US"/>
              <a:t>Any views and synonyms remain but are invalid.</a:t>
            </a:r>
          </a:p>
          <a:p>
            <a:pPr lvl="2"/>
            <a:r>
              <a:rPr lang="en-US"/>
              <a:t>Any pending transactions are committed.</a:t>
            </a:r>
          </a:p>
          <a:p>
            <a:pPr lvl="2"/>
            <a:r>
              <a:rPr lang="en-US"/>
              <a:t>Only the creator of the table or a user with the </a:t>
            </a:r>
            <a:r>
              <a:rPr lang="en-US">
                <a:latin typeface="Courier New" panose="02070309020205020404" pitchFamily="49" charset="0"/>
              </a:rPr>
              <a:t>DROP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ANY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TABLE</a:t>
            </a:r>
            <a:r>
              <a:rPr lang="en-US"/>
              <a:t> privilege can remove a table.</a:t>
            </a:r>
          </a:p>
          <a:p>
            <a:pPr lvl="1"/>
            <a:r>
              <a:rPr lang="en-US" b="1"/>
              <a:t>Note:</a:t>
            </a:r>
            <a:r>
              <a:rPr lang="en-US"/>
              <a:t> The </a:t>
            </a:r>
            <a:r>
              <a:rPr lang="en-US">
                <a:latin typeface="Courier New" panose="02070309020205020404" pitchFamily="49" charset="0"/>
              </a:rPr>
              <a:t>DROP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TABLE</a:t>
            </a:r>
            <a:r>
              <a:rPr lang="en-US"/>
              <a:t> statement, once executed, is irreversible. The Oracle server does not question the action when you issue the </a:t>
            </a:r>
            <a:r>
              <a:rPr lang="en-US">
                <a:latin typeface="Courier New" panose="02070309020205020404" pitchFamily="49" charset="0"/>
              </a:rPr>
              <a:t>DROP TABLE</a:t>
            </a:r>
            <a:r>
              <a:rPr lang="en-US"/>
              <a:t> statement. If you own that table or have a high-level privilege, then the table is immediately removed. As with all DDL statements, </a:t>
            </a:r>
            <a:r>
              <a:rPr lang="en-US">
                <a:latin typeface="Courier New" panose="02070309020205020404" pitchFamily="49" charset="0"/>
              </a:rPr>
              <a:t>DROP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TABLE</a:t>
            </a:r>
            <a:r>
              <a:rPr lang="en-US"/>
              <a:t> is committed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76778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DEFAULT</a:t>
            </a:r>
            <a:r>
              <a:rPr lang="en-US"/>
              <a:t> Option</a:t>
            </a:r>
          </a:p>
          <a:p>
            <a:pPr lvl="1"/>
            <a:r>
              <a:rPr lang="en-US"/>
              <a:t>A column can be given a default value by using 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DEFAULT</a:t>
            </a:r>
            <a:r>
              <a:rPr lang="en-US">
                <a:solidFill>
                  <a:srgbClr val="FC0128"/>
                </a:solidFill>
              </a:rPr>
              <a:t> option</a:t>
            </a:r>
            <a:r>
              <a:rPr lang="en-US"/>
              <a:t>. This option prevents null values from entering the columns if a row is inserted without a value for the column. The default value can be a literal, an expression, or a SQL function, such as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SYSDATE</a:t>
            </a:r>
            <a:r>
              <a:rPr lang="en-US"/>
              <a:t> and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USER</a:t>
            </a:r>
            <a:r>
              <a:rPr lang="en-US"/>
              <a:t>, but the value cannot be the name of another column or a pseudocolumn, such as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NEXTVAL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/>
              <a:t>or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CURRVAL</a:t>
            </a:r>
            <a:r>
              <a:rPr lang="en-US"/>
              <a:t>. The default expression must match the data type of the column.</a:t>
            </a:r>
          </a:p>
          <a:p>
            <a:pPr lvl="1"/>
            <a:r>
              <a:rPr lang="en-US" b="1"/>
              <a:t>Note: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CURRVAL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</a:rPr>
              <a:t>NEXTVAL</a:t>
            </a:r>
            <a:r>
              <a:rPr lang="en-US"/>
              <a:t> are explained later.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Instructor Note 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Here is an example for a pseudocolumn. For each row returned by a query, the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ROWNUM</a:t>
            </a:r>
            <a:r>
              <a:rPr lang="en-US">
                <a:solidFill>
                  <a:srgbClr val="0000FF"/>
                </a:solidFill>
              </a:rPr>
              <a:t> pseudocolumn returns a number indicating the order in which Oracle server selects the row from a table or set of joined rows. The first row selected has a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ROWNUM</a:t>
            </a:r>
            <a:r>
              <a:rPr lang="en-US">
                <a:solidFill>
                  <a:srgbClr val="0000FF"/>
                </a:solidFill>
              </a:rPr>
              <a:t> of 1, the second has 2, and so on.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The default value works with the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>
                <a:solidFill>
                  <a:srgbClr val="0000FF"/>
                </a:solidFill>
              </a:rPr>
              <a:t> keyword for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>
                <a:solidFill>
                  <a:srgbClr val="0000FF"/>
                </a:solidFill>
              </a:rPr>
              <a:t> and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en-US">
                <a:solidFill>
                  <a:srgbClr val="0000FF"/>
                </a:solidFill>
              </a:rPr>
              <a:t> statements discussed in the “Manipulating Data” lesson.</a:t>
            </a:r>
          </a:p>
        </p:txBody>
      </p:sp>
    </p:spTree>
    <p:extLst>
      <p:ext uri="{BB962C8B-B14F-4D97-AF65-F5344CB8AC3E}">
        <p14:creationId xmlns:p14="http://schemas.microsoft.com/office/powerpoint/2010/main" val="205048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DEFAULT</a:t>
            </a:r>
            <a:r>
              <a:rPr lang="en-US"/>
              <a:t> Option</a:t>
            </a:r>
          </a:p>
          <a:p>
            <a:pPr lvl="1"/>
            <a:r>
              <a:rPr lang="en-US"/>
              <a:t>A column can be given a default value by using 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DEFAULT</a:t>
            </a:r>
            <a:r>
              <a:rPr lang="en-US">
                <a:solidFill>
                  <a:srgbClr val="FC0128"/>
                </a:solidFill>
              </a:rPr>
              <a:t> option</a:t>
            </a:r>
            <a:r>
              <a:rPr lang="en-US"/>
              <a:t>. This option prevents null values from entering the columns if a row is inserted without a value for the column. The default value can be a literal, an expression, or a SQL function, such as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SYSDATE</a:t>
            </a:r>
            <a:r>
              <a:rPr lang="en-US"/>
              <a:t> and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USER</a:t>
            </a:r>
            <a:r>
              <a:rPr lang="en-US"/>
              <a:t>, but the value cannot be the name of another column or a pseudocolumn, such as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NEXTVAL</a:t>
            </a:r>
            <a:r>
              <a:rPr lang="en-US">
                <a:solidFill>
                  <a:srgbClr val="FC0128"/>
                </a:solidFill>
              </a:rPr>
              <a:t> </a:t>
            </a:r>
            <a:r>
              <a:rPr lang="en-US"/>
              <a:t>or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CURRVAL</a:t>
            </a:r>
            <a:r>
              <a:rPr lang="en-US"/>
              <a:t>. The default expression must match the data type of the column.</a:t>
            </a:r>
          </a:p>
          <a:p>
            <a:pPr lvl="1"/>
            <a:r>
              <a:rPr lang="en-US" b="1"/>
              <a:t>Note: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CURRVAL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</a:rPr>
              <a:t>NEXTVAL</a:t>
            </a:r>
            <a:r>
              <a:rPr lang="en-US"/>
              <a:t> are explained later.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Instructor Note 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Here is an example for a pseudocolumn. For each row returned by a query, the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ROWNUM</a:t>
            </a:r>
            <a:r>
              <a:rPr lang="en-US">
                <a:solidFill>
                  <a:srgbClr val="0000FF"/>
                </a:solidFill>
              </a:rPr>
              <a:t> pseudocolumn returns a number indicating the order in which Oracle server selects the row from a table or set of joined rows. The first row selected has a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ROWNUM</a:t>
            </a:r>
            <a:r>
              <a:rPr lang="en-US">
                <a:solidFill>
                  <a:srgbClr val="0000FF"/>
                </a:solidFill>
              </a:rPr>
              <a:t> of 1, the second has 2, and so on.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The default value works with the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>
                <a:solidFill>
                  <a:srgbClr val="0000FF"/>
                </a:solidFill>
              </a:rPr>
              <a:t> keyword for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>
                <a:solidFill>
                  <a:srgbClr val="0000FF"/>
                </a:solidFill>
              </a:rPr>
              <a:t> and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en-US">
                <a:solidFill>
                  <a:srgbClr val="0000FF"/>
                </a:solidFill>
              </a:rPr>
              <a:t> statements discussed in the “Manipulating Data” lesson.</a:t>
            </a:r>
          </a:p>
        </p:txBody>
      </p:sp>
    </p:spTree>
    <p:extLst>
      <p:ext uri="{BB962C8B-B14F-4D97-AF65-F5344CB8AC3E}">
        <p14:creationId xmlns:p14="http://schemas.microsoft.com/office/powerpoint/2010/main" val="29692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4722813"/>
            <a:ext cx="6029325" cy="3757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Constraints</a:t>
            </a:r>
            <a:endParaRPr lang="en-US" i="1"/>
          </a:p>
          <a:p>
            <a:pPr lvl="1"/>
            <a:r>
              <a:rPr lang="en-US"/>
              <a:t>The Oracle Server uses</a:t>
            </a:r>
            <a:r>
              <a:rPr lang="en-US" i="1"/>
              <a:t> </a:t>
            </a:r>
            <a:r>
              <a:rPr lang="en-US" i="1">
                <a:solidFill>
                  <a:srgbClr val="FC0128"/>
                </a:solidFill>
              </a:rPr>
              <a:t>constraints</a:t>
            </a:r>
            <a:r>
              <a:rPr lang="en-US" i="1"/>
              <a:t> </a:t>
            </a:r>
            <a:r>
              <a:rPr lang="en-US"/>
              <a:t>to prevent invalid data entry into tables.</a:t>
            </a:r>
          </a:p>
          <a:p>
            <a:pPr lvl="1"/>
            <a:r>
              <a:rPr lang="en-US"/>
              <a:t>You can use constraints to do the following:</a:t>
            </a:r>
          </a:p>
          <a:p>
            <a:pPr lvl="2"/>
            <a:r>
              <a:rPr lang="en-US"/>
              <a:t>Enforce rules on the data in a table whenever a row is inserted, updated, or deleted from that table. The constraint must be satisfied for the operation to succeed.</a:t>
            </a:r>
          </a:p>
          <a:p>
            <a:pPr lvl="2"/>
            <a:r>
              <a:rPr lang="en-US"/>
              <a:t>Prevent the deletion of a table if there are dependencies from other tables</a:t>
            </a:r>
          </a:p>
          <a:p>
            <a:pPr lvl="2"/>
            <a:r>
              <a:rPr lang="en-US"/>
              <a:t>Provide rules for Oracle tools, such as Oracle Developer</a:t>
            </a:r>
          </a:p>
          <a:p>
            <a:pPr lvl="1"/>
            <a:r>
              <a:rPr lang="en-US" b="1"/>
              <a:t>Data Integrity Constraints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>
              <a:latin typeface="Times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>
                <a:latin typeface="Times" panose="02020603050405020304" pitchFamily="18" charset="0"/>
              </a:rPr>
              <a:t/>
            </a:r>
            <a:br>
              <a:rPr lang="en-US">
                <a:latin typeface="Times" panose="02020603050405020304" pitchFamily="18" charset="0"/>
              </a:rPr>
            </a:br>
            <a:endParaRPr lang="en-US">
              <a:latin typeface="Times" panose="02020603050405020304" pitchFamily="18" charset="0"/>
            </a:endParaRPr>
          </a:p>
          <a:p>
            <a:pPr lvl="1"/>
            <a:r>
              <a:rPr lang="en-US"/>
              <a:t>For more information, see </a:t>
            </a:r>
            <a:r>
              <a:rPr lang="en-US" i="1"/>
              <a:t>Oracle9i SQL Reference, </a:t>
            </a:r>
            <a:r>
              <a:rPr lang="en-US"/>
              <a:t>“</a:t>
            </a:r>
            <a:r>
              <a:rPr lang="en-US">
                <a:latin typeface="Courier New" panose="02070309020205020404" pitchFamily="49" charset="0"/>
              </a:rPr>
              <a:t>CONSTRAINT</a:t>
            </a:r>
            <a:r>
              <a:rPr lang="en-US"/>
              <a:t>.”</a:t>
            </a: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630238" y="6446838"/>
          <a:ext cx="577691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4" imgW="6026040" imgH="2374560" progId="Word.Document.8">
                  <p:embed/>
                </p:oleObj>
              </mc:Choice>
              <mc:Fallback>
                <p:oleObj name="Document" r:id="rId4" imgW="6026040" imgH="2374560" progId="Word.Document.8">
                  <p:embed/>
                  <p:pic>
                    <p:nvPicPr>
                      <p:cNvPr id="10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6446838"/>
                        <a:ext cx="5776912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01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Constraint Guidelines</a:t>
            </a:r>
          </a:p>
          <a:p>
            <a:pPr lvl="1"/>
            <a:r>
              <a:rPr lang="en-US"/>
              <a:t>All constraints are stored in the data dictionary. Constraints are easy to reference if you give them a meaningful name. Constraint names must follow the standard object-naming rules. If you do not name your constraint, the Oracle server generates a name with the format </a:t>
            </a:r>
            <a:r>
              <a:rPr lang="en-US">
                <a:latin typeface="Courier New" panose="02070309020205020404" pitchFamily="49" charset="0"/>
              </a:rPr>
              <a:t>SYS_C</a:t>
            </a:r>
            <a:r>
              <a:rPr lang="en-US" i="1">
                <a:latin typeface="Courier New" panose="02070309020205020404" pitchFamily="49" charset="0"/>
              </a:rPr>
              <a:t>n</a:t>
            </a:r>
            <a:r>
              <a:rPr lang="en-US"/>
              <a:t>, where </a:t>
            </a:r>
            <a:r>
              <a:rPr lang="en-US" i="1"/>
              <a:t>n</a:t>
            </a:r>
            <a:r>
              <a:rPr lang="en-US"/>
              <a:t> is an integer so that the constraint name is unique.</a:t>
            </a:r>
          </a:p>
          <a:p>
            <a:pPr lvl="1"/>
            <a:r>
              <a:rPr lang="en-US"/>
              <a:t>Constraints can be defined at the time of table creation or after the table has been created.</a:t>
            </a:r>
          </a:p>
          <a:p>
            <a:pPr lvl="1"/>
            <a:r>
              <a:rPr lang="en-US"/>
              <a:t>You can view the constraints defined for a specific table by looking at the </a:t>
            </a:r>
            <a:r>
              <a:rPr lang="en-US">
                <a:solidFill>
                  <a:srgbClr val="FC0128"/>
                </a:solidFill>
                <a:latin typeface="Courier New" panose="02070309020205020404" pitchFamily="49" charset="0"/>
              </a:rPr>
              <a:t>USER_CONSTRAINTS</a:t>
            </a:r>
            <a:r>
              <a:rPr lang="en-US"/>
              <a:t> data dictionary table.</a:t>
            </a:r>
          </a:p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31426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471488" algn="l"/>
                <a:tab pos="2112963" algn="l"/>
              </a:tabLst>
            </a:pPr>
            <a:r>
              <a:rPr lang="en-US"/>
              <a:t>Defining Constraints</a:t>
            </a:r>
          </a:p>
          <a:p>
            <a:pPr lvl="1">
              <a:tabLst>
                <a:tab pos="471488" algn="l"/>
                <a:tab pos="2112963" algn="l"/>
              </a:tabLst>
            </a:pPr>
            <a:r>
              <a:rPr lang="en-US"/>
              <a:t>The slide gives the syntax for </a:t>
            </a:r>
            <a:r>
              <a:rPr lang="en-US">
                <a:solidFill>
                  <a:srgbClr val="FC0128"/>
                </a:solidFill>
              </a:rPr>
              <a:t>defining constraints</a:t>
            </a:r>
            <a:r>
              <a:rPr lang="en-US"/>
              <a:t> while creating a table.</a:t>
            </a:r>
          </a:p>
          <a:p>
            <a:pPr lvl="1">
              <a:tabLst>
                <a:tab pos="471488" algn="l"/>
                <a:tab pos="2112963" algn="l"/>
              </a:tabLst>
            </a:pPr>
            <a:r>
              <a:rPr lang="en-US"/>
              <a:t>In the syntax:</a:t>
            </a:r>
          </a:p>
          <a:p>
            <a:pPr lvl="1">
              <a:tabLst>
                <a:tab pos="471488" algn="l"/>
                <a:tab pos="2112963" algn="l"/>
              </a:tabLst>
            </a:pPr>
            <a:r>
              <a:rPr lang="en-US" i="1"/>
              <a:t>	</a:t>
            </a:r>
            <a:r>
              <a:rPr lang="en-US" i="1">
                <a:latin typeface="Courier New" panose="02070309020205020404" pitchFamily="49" charset="0"/>
              </a:rPr>
              <a:t>schema</a:t>
            </a:r>
            <a:r>
              <a:rPr lang="en-US"/>
              <a:t>	is the same as the owner’s name</a:t>
            </a:r>
          </a:p>
          <a:p>
            <a:pPr lvl="1">
              <a:tabLst>
                <a:tab pos="471488" algn="l"/>
                <a:tab pos="2112963" algn="l"/>
              </a:tabLst>
            </a:pPr>
            <a:r>
              <a:rPr lang="en-US" i="1"/>
              <a:t>	</a:t>
            </a:r>
            <a:r>
              <a:rPr lang="en-US" i="1">
                <a:latin typeface="Courier New" panose="02070309020205020404" pitchFamily="49" charset="0"/>
              </a:rPr>
              <a:t>table</a:t>
            </a:r>
            <a:r>
              <a:rPr lang="en-US"/>
              <a:t>	is the name of the table</a:t>
            </a:r>
          </a:p>
          <a:p>
            <a:pPr lvl="1">
              <a:tabLst>
                <a:tab pos="471488" algn="l"/>
                <a:tab pos="2112963" algn="l"/>
              </a:tabLst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</a:rPr>
              <a:t>DEFAULT </a:t>
            </a:r>
            <a:r>
              <a:rPr lang="en-US" i="1">
                <a:latin typeface="Courier New" panose="02070309020205020404" pitchFamily="49" charset="0"/>
              </a:rPr>
              <a:t>expr</a:t>
            </a:r>
            <a:r>
              <a:rPr lang="en-US" i="1"/>
              <a:t>	</a:t>
            </a:r>
            <a:r>
              <a:rPr lang="en-US"/>
              <a:t>specifies a default value to use if a value is omitted in the </a:t>
            </a:r>
            <a:r>
              <a:rPr lang="en-US">
                <a:latin typeface="Courier New" panose="02070309020205020404" pitchFamily="49" charset="0"/>
              </a:rPr>
              <a:t>INSERT</a:t>
            </a:r>
            <a:r>
              <a:rPr lang="en-US"/>
              <a:t> 			statement</a:t>
            </a:r>
          </a:p>
          <a:p>
            <a:pPr lvl="1">
              <a:tabLst>
                <a:tab pos="471488" algn="l"/>
                <a:tab pos="2112963" algn="l"/>
              </a:tabLst>
            </a:pPr>
            <a:r>
              <a:rPr lang="en-US" i="1"/>
              <a:t>	</a:t>
            </a:r>
            <a:r>
              <a:rPr lang="en-US" i="1">
                <a:latin typeface="Courier New" panose="02070309020205020404" pitchFamily="49" charset="0"/>
              </a:rPr>
              <a:t>column</a:t>
            </a:r>
            <a:r>
              <a:rPr lang="en-US"/>
              <a:t>	is the name of the column</a:t>
            </a:r>
          </a:p>
          <a:p>
            <a:pPr lvl="1">
              <a:tabLst>
                <a:tab pos="471488" algn="l"/>
                <a:tab pos="2112963" algn="l"/>
              </a:tabLst>
            </a:pPr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datatype</a:t>
            </a:r>
            <a:r>
              <a:rPr lang="en-US"/>
              <a:t>	is the column’s data type and length</a:t>
            </a:r>
          </a:p>
          <a:p>
            <a:pPr lvl="1">
              <a:tabLst>
                <a:tab pos="471488" algn="l"/>
                <a:tab pos="2112963" algn="l"/>
              </a:tabLst>
            </a:pPr>
            <a:r>
              <a:rPr lang="en-US"/>
              <a:t>	</a:t>
            </a:r>
            <a:r>
              <a:rPr lang="en-US" i="1">
                <a:latin typeface="Courier New" panose="02070309020205020404" pitchFamily="49" charset="0"/>
              </a:rPr>
              <a:t>column_constraint</a:t>
            </a:r>
            <a:r>
              <a:rPr lang="en-US"/>
              <a:t>	is an integrity constraint as part of the column definition</a:t>
            </a:r>
          </a:p>
          <a:p>
            <a:pPr lvl="1">
              <a:tabLst>
                <a:tab pos="471488" algn="l"/>
                <a:tab pos="2112963" algn="l"/>
              </a:tabLst>
            </a:pPr>
            <a:r>
              <a:rPr lang="en-US" i="1"/>
              <a:t>	</a:t>
            </a:r>
            <a:r>
              <a:rPr lang="en-US" i="1">
                <a:latin typeface="Courier New" panose="02070309020205020404" pitchFamily="49" charset="0"/>
              </a:rPr>
              <a:t>table_constraint</a:t>
            </a:r>
            <a:r>
              <a:rPr lang="en-US"/>
              <a:t>	is an integrity constraint as part of the table definition</a:t>
            </a:r>
          </a:p>
          <a:p>
            <a:pPr lvl="1">
              <a:tabLst>
                <a:tab pos="471488" algn="l"/>
                <a:tab pos="2112963" algn="l"/>
              </a:tabLst>
            </a:pPr>
            <a:r>
              <a:rPr lang="en-US"/>
              <a:t>For more information, see </a:t>
            </a:r>
            <a:r>
              <a:rPr lang="en-US" i="1"/>
              <a:t>Oracle9i SQL Reference, </a:t>
            </a:r>
            <a:r>
              <a:rPr lang="en-US"/>
              <a:t>“</a:t>
            </a:r>
            <a:r>
              <a:rPr lang="en-US">
                <a:latin typeface="Courier New" panose="02070309020205020404" pitchFamily="49" charset="0"/>
              </a:rPr>
              <a:t>CREATE TABLE</a:t>
            </a:r>
            <a:r>
              <a:rPr lang="en-US"/>
              <a:t>.”</a:t>
            </a:r>
          </a:p>
          <a:p>
            <a:pPr>
              <a:tabLst>
                <a:tab pos="471488" algn="l"/>
                <a:tab pos="2112963" algn="l"/>
              </a:tabLst>
            </a:pP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1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rgbClr val="F8F8F8"/>
                </a:solidFill>
              </a:rPr>
              <a:t>https://sahibulsaif.wordpress.com/wisdom/bismillah-nature/</a:t>
            </a: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5216" y="670560"/>
            <a:ext cx="8153400" cy="990600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90000"/>
                    <a:lumOff val="10000"/>
                  </a:schemeClr>
                </a:solidFill>
              </a:rPr>
              <a:t>Dropping a Table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5413" y="1962588"/>
            <a:ext cx="8308975" cy="2206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and structure in the table is deleted.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pending transactions are committed.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 back the DROP TABLE statement.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blackWhite">
          <a:xfrm>
            <a:off x="2841814" y="4252449"/>
            <a:ext cx="5936426" cy="11636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50000"/>
              </a:lnSpc>
              <a:tabLst>
                <a:tab pos="12001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blackWhite">
          <a:xfrm>
            <a:off x="3062568" y="4252448"/>
            <a:ext cx="730875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DROP TABLE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Table dropped.</a:t>
            </a:r>
          </a:p>
        </p:txBody>
      </p:sp>
    </p:spTree>
    <p:extLst>
      <p:ext uri="{BB962C8B-B14F-4D97-AF65-F5344CB8AC3E}">
        <p14:creationId xmlns:p14="http://schemas.microsoft.com/office/powerpoint/2010/main" val="151060460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2502" y="710826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Option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843" y="1883501"/>
            <a:ext cx="8281987" cy="444976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a default value for a column during an insert.</a:t>
            </a:r>
          </a:p>
          <a:p>
            <a:pPr algn="just">
              <a:buFont typeface="Arial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 values, expressions, or SQL functions are legal values.</a:t>
            </a:r>
          </a:p>
          <a:p>
            <a:pPr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column’s name or a pseudo column are illegal values.</a:t>
            </a:r>
          </a:p>
          <a:p>
            <a:pPr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data type must match the column data type.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blackWhite">
          <a:xfrm>
            <a:off x="2373890" y="3233926"/>
            <a:ext cx="6289861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 b="1">
              <a:solidFill>
                <a:schemeClr val="accent1">
                  <a:lumMod val="90000"/>
                  <a:lumOff val="10000"/>
                </a:schemeClr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chemeClr val="accent1">
                  <a:lumMod val="90000"/>
                  <a:lumOff val="10000"/>
                </a:schemeClr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>
              <a:solidFill>
                <a:schemeClr val="accent1">
                  <a:lumMod val="90000"/>
                  <a:lumOff val="1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664847" y="3233926"/>
            <a:ext cx="7493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...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DATE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SYSDATE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...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80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66403" y="835855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Setting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DEFAULT</a:t>
            </a:r>
            <a:r>
              <a:rPr lang="en-US" sz="4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Values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2838452" y="2106709"/>
            <a:ext cx="6496049" cy="3657599"/>
            <a:chOff x="604" y="1344"/>
            <a:chExt cx="4735" cy="846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blackWhite">
            <a:xfrm>
              <a:off x="604" y="1344"/>
              <a:ext cx="4735" cy="84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tabLst>
                  <a:tab pos="1200150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blackWhite">
            <a:xfrm>
              <a:off x="659" y="1353"/>
              <a:ext cx="4608" cy="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200000"/>
                </a:lnSpc>
                <a:tabLst>
                  <a:tab pos="1601788" algn="l"/>
                  <a:tab pos="1717675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CREATE TABLE product(       </a:t>
              </a:r>
            </a:p>
            <a:p>
              <a:pPr>
                <a:lnSpc>
                  <a:spcPct val="200000"/>
                </a:lnSpc>
                <a:tabLst>
                  <a:tab pos="1601788" algn="l"/>
                  <a:tab pos="1717675" algn="l"/>
                </a:tabLst>
                <a:defRPr/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prod_no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    numeric(2),       </a:t>
              </a:r>
            </a:p>
            <a:p>
              <a:pPr>
                <a:lnSpc>
                  <a:spcPct val="200000"/>
                </a:lnSpc>
                <a:tabLst>
                  <a:tab pos="1601788" algn="l"/>
                  <a:tab pos="1717675" algn="l"/>
                </a:tabLst>
                <a:defRPr/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Prod_name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  VARCHAR(14),       </a:t>
              </a:r>
            </a:p>
            <a:p>
              <a:pPr>
                <a:lnSpc>
                  <a:spcPct val="200000"/>
                </a:lnSpc>
                <a:tabLst>
                  <a:tab pos="1601788" algn="l"/>
                  <a:tab pos="1717675" algn="l"/>
                </a:tabLst>
                <a:defRPr/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Mfg_date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   timestamp default now() ,       </a:t>
              </a:r>
            </a:p>
            <a:p>
              <a:pPr>
                <a:lnSpc>
                  <a:spcPct val="200000"/>
                </a:lnSpc>
                <a:tabLst>
                  <a:tab pos="1601788" algn="l"/>
                  <a:tab pos="1717675" algn="l"/>
                </a:tabLst>
                <a:defRPr/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Prod_price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 numeric(4,2) DEFAULT 0.0);</a:t>
              </a:r>
            </a:p>
            <a:p>
              <a:pPr>
                <a:lnSpc>
                  <a:spcPct val="200000"/>
                </a:lnSpc>
                <a:tabLst>
                  <a:tab pos="1601788" algn="l"/>
                  <a:tab pos="1717675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Table created.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86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47757" y="549277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What Are Constraints?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4966" y="1912938"/>
            <a:ext cx="9989526" cy="4838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enforce rules at the table &amp; column level.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prevent the deletion of a table/data if there are dependencies.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should be familiar with the following: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create a constraint?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creation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constraint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name a constraint?</a:t>
            </a:r>
          </a:p>
        </p:txBody>
      </p:sp>
      <p:sp>
        <p:nvSpPr>
          <p:cNvPr id="13316" name="Arc 4"/>
          <p:cNvSpPr>
            <a:spLocks/>
          </p:cNvSpPr>
          <p:nvPr/>
        </p:nvSpPr>
        <p:spPr bwMode="ltGray">
          <a:xfrm>
            <a:off x="7772402" y="4219576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992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38954" y="532862"/>
            <a:ext cx="11029950" cy="101441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Constraint Types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8932010"/>
              </p:ext>
            </p:extLst>
          </p:nvPr>
        </p:nvGraphicFramePr>
        <p:xfrm>
          <a:off x="2250281" y="1966789"/>
          <a:ext cx="7619998" cy="4746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82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65230" y="631336"/>
            <a:ext cx="11029950" cy="101441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When to create a constraint?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7514402"/>
              </p:ext>
            </p:extLst>
          </p:nvPr>
        </p:nvGraphicFramePr>
        <p:xfrm>
          <a:off x="2109605" y="1994924"/>
          <a:ext cx="7619998" cy="4746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23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97591" y="411480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Where to define a Constraint?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99451627"/>
              </p:ext>
            </p:extLst>
          </p:nvPr>
        </p:nvGraphicFramePr>
        <p:xfrm>
          <a:off x="1702191" y="1711570"/>
          <a:ext cx="8194675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859633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38268" y="412842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Constraints: Basic Syntax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30891" y="3022002"/>
            <a:ext cx="7735887" cy="32575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level constraint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level constraint</a:t>
            </a: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2330891" y="1802716"/>
            <a:ext cx="7756525" cy="1606550"/>
            <a:chOff x="610" y="1136"/>
            <a:chExt cx="4886" cy="1012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blackWhite">
            <a:xfrm>
              <a:off x="610" y="1137"/>
              <a:ext cx="4766" cy="9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tabLst>
                  <a:tab pos="1200150" algn="l"/>
                </a:tabLs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1200150" algn="l"/>
                </a:tabLs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1200150" algn="l"/>
                </a:tabLs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369" name="Rectangle 4"/>
            <p:cNvSpPr>
              <a:spLocks noChangeArrowheads="1"/>
            </p:cNvSpPr>
            <p:nvPr/>
          </p:nvSpPr>
          <p:spPr bwMode="blackWhite">
            <a:xfrm>
              <a:off x="687" y="1136"/>
              <a:ext cx="4809" cy="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CREATE TABLE [</a:t>
              </a:r>
              <a:r>
                <a:rPr lang="en-US" b="1" i="1">
                  <a:solidFill>
                    <a:srgbClr val="000000"/>
                  </a:solidFill>
                  <a:latin typeface="Courier New" panose="02070309020205020404" pitchFamily="49" charset="0"/>
                </a:rPr>
                <a:t>schema</a:t>
              </a:r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.]</a:t>
              </a:r>
              <a:r>
                <a:rPr lang="en-US" b="1" i="1">
                  <a:solidFill>
                    <a:srgbClr val="000000"/>
                  </a:solidFill>
                  <a:latin typeface="Courier New" panose="02070309020205020404" pitchFamily="49" charset="0"/>
                </a:rPr>
                <a:t>table</a:t>
              </a:r>
            </a:p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	    (</a:t>
              </a:r>
              <a:r>
                <a:rPr lang="en-US" b="1" i="1">
                  <a:solidFill>
                    <a:srgbClr val="000000"/>
                  </a:solidFill>
                  <a:latin typeface="Courier New" panose="02070309020205020404" pitchFamily="49" charset="0"/>
                </a:rPr>
                <a:t>column</a:t>
              </a:r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i="1">
                  <a:solidFill>
                    <a:srgbClr val="000000"/>
                  </a:solidFill>
                  <a:latin typeface="Courier New" panose="02070309020205020404" pitchFamily="49" charset="0"/>
                </a:rPr>
                <a:t>datatype </a:t>
              </a:r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b="1" i="1">
                  <a:solidFill>
                    <a:srgbClr val="7030A0"/>
                  </a:solidFill>
                  <a:latin typeface="Courier New" panose="02070309020205020404" pitchFamily="49" charset="0"/>
                </a:rPr>
                <a:t>column_constraint</a:t>
              </a:r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],</a:t>
              </a:r>
            </a:p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		...</a:t>
              </a:r>
            </a:p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		[</a:t>
              </a:r>
              <a:r>
                <a:rPr lang="en-US" b="1" i="1">
                  <a:solidFill>
                    <a:srgbClr val="7030A0"/>
                  </a:solidFill>
                  <a:latin typeface="Courier New" panose="02070309020205020404" pitchFamily="49" charset="0"/>
                </a:rPr>
                <a:t>table_constraint</a:t>
              </a:r>
              <a:r>
                <a:rPr 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]);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blackWhite">
          <a:xfrm>
            <a:off x="2453129" y="4184003"/>
            <a:ext cx="7496175" cy="5857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datatype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[CONSTRAINT </a:t>
            </a: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C-name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] </a:t>
            </a:r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</a:rPr>
              <a:t>constraint_type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  <a:endParaRPr lang="en-US" sz="155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blackWhite">
          <a:xfrm>
            <a:off x="2422966" y="5568339"/>
            <a:ext cx="747395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column,...</a:t>
            </a:r>
          </a:p>
          <a:p>
            <a:pPr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[CONSTRAINT </a:t>
            </a:r>
            <a:r>
              <a:rPr lang="en-US" b="1" i="1" dirty="0" err="1">
                <a:solidFill>
                  <a:srgbClr val="000000"/>
                </a:solidFill>
                <a:latin typeface="Courier New" pitchFamily="49" charset="0"/>
              </a:rPr>
              <a:t>constraint_name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] </a:t>
            </a:r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</a:rPr>
              <a:t>constraint_type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</a:rPr>
              <a:t> (column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53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56074" y="388144"/>
            <a:ext cx="6570663" cy="104933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CREATE TABLE command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blackWhite">
          <a:xfrm>
            <a:off x="2777606" y="2343150"/>
            <a:ext cx="6842645" cy="3600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blackWhite">
          <a:xfrm>
            <a:off x="3153274" y="3105151"/>
            <a:ext cx="5820009" cy="246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TABLE employees(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numeric(6),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VARCHAR(25)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NOT NULL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salary         numeric (8,2),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numeric (2,2),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DATE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NOT NULL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last_name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847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3574367" y="434182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Constraint</a:t>
            </a:r>
          </a:p>
        </p:txBody>
      </p:sp>
      <p:sp>
        <p:nvSpPr>
          <p:cNvPr id="17435" name="Rectangle 27"/>
          <p:cNvSpPr>
            <a:spLocks noGrp="1" noChangeArrowheads="1"/>
          </p:cNvSpPr>
          <p:nvPr>
            <p:ph idx="4294967295"/>
          </p:nvPr>
        </p:nvSpPr>
        <p:spPr>
          <a:xfrm>
            <a:off x="2530477" y="1872457"/>
            <a:ext cx="8347075" cy="420688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  <a:buFont typeface="Arial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null values are not permitted for the column:</a:t>
            </a:r>
          </a:p>
        </p:txBody>
      </p:sp>
      <p:pic>
        <p:nvPicPr>
          <p:cNvPr id="16392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7" y="4533901"/>
            <a:ext cx="74580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16388" name="Group 28"/>
          <p:cNvGrpSpPr>
            <a:grpSpLocks/>
          </p:cNvGrpSpPr>
          <p:nvPr/>
        </p:nvGrpSpPr>
        <p:grpSpPr bwMode="auto">
          <a:xfrm>
            <a:off x="2703514" y="4592639"/>
            <a:ext cx="2362200" cy="1360487"/>
            <a:chOff x="502" y="2953"/>
            <a:chExt cx="1488" cy="857"/>
          </a:xfrm>
        </p:grpSpPr>
        <p:sp>
          <p:nvSpPr>
            <p:cNvPr id="16397" name="Rectangle 29"/>
            <p:cNvSpPr>
              <a:spLocks noChangeArrowheads="1"/>
            </p:cNvSpPr>
            <p:nvPr/>
          </p:nvSpPr>
          <p:spPr bwMode="auto">
            <a:xfrm>
              <a:off x="502" y="3196"/>
              <a:ext cx="1488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600" b="1">
                  <a:latin typeface="Courier New" panose="02070309020205020404" pitchFamily="49" charset="0"/>
                </a:rPr>
                <a:t>NOT NULL</a:t>
              </a:r>
              <a:r>
                <a:rPr lang="en-US" sz="1600" b="1"/>
                <a:t> constraint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600" b="1"/>
                <a:t>(No row can contain</a:t>
              </a:r>
              <a:br>
                <a:rPr lang="en-US" sz="1600" b="1"/>
              </a:br>
              <a:r>
                <a:rPr lang="en-US" sz="1600" b="1"/>
                <a:t>a null value for</a:t>
              </a:r>
              <a:br>
                <a:rPr lang="en-US" sz="1600" b="1"/>
              </a:br>
              <a:r>
                <a:rPr lang="en-US" sz="1600" b="1"/>
                <a:t>this column.)</a:t>
              </a:r>
            </a:p>
          </p:txBody>
        </p:sp>
        <p:sp>
          <p:nvSpPr>
            <p:cNvPr id="16398" name="Line 30"/>
            <p:cNvSpPr>
              <a:spLocks noChangeShapeType="1"/>
            </p:cNvSpPr>
            <p:nvPr/>
          </p:nvSpPr>
          <p:spPr bwMode="auto">
            <a:xfrm>
              <a:off x="1235" y="2953"/>
              <a:ext cx="1" cy="263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9" name="Group 34"/>
          <p:cNvGrpSpPr>
            <a:grpSpLocks/>
          </p:cNvGrpSpPr>
          <p:nvPr/>
        </p:nvGrpSpPr>
        <p:grpSpPr bwMode="auto">
          <a:xfrm>
            <a:off x="6353177" y="4592638"/>
            <a:ext cx="1585913" cy="944562"/>
            <a:chOff x="2710" y="2953"/>
            <a:chExt cx="999" cy="595"/>
          </a:xfrm>
        </p:grpSpPr>
        <p:sp>
          <p:nvSpPr>
            <p:cNvPr id="16395" name="Rectangle 35"/>
            <p:cNvSpPr>
              <a:spLocks noChangeArrowheads="1"/>
            </p:cNvSpPr>
            <p:nvPr/>
          </p:nvSpPr>
          <p:spPr bwMode="auto">
            <a:xfrm>
              <a:off x="2710" y="3212"/>
              <a:ext cx="99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600" b="1" dirty="0">
                  <a:latin typeface="Courier New" panose="02070309020205020404" pitchFamily="49" charset="0"/>
                </a:rPr>
                <a:t>NOT NULL</a:t>
              </a:r>
              <a:r>
                <a:rPr lang="en-US" sz="1600" b="1" dirty="0"/>
                <a:t>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600" b="1" dirty="0"/>
                <a:t>constraint</a:t>
              </a:r>
            </a:p>
          </p:txBody>
        </p:sp>
        <p:sp>
          <p:nvSpPr>
            <p:cNvPr id="16396" name="Line 36"/>
            <p:cNvSpPr>
              <a:spLocks noChangeShapeType="1"/>
            </p:cNvSpPr>
            <p:nvPr/>
          </p:nvSpPr>
          <p:spPr bwMode="auto">
            <a:xfrm>
              <a:off x="3000" y="2953"/>
              <a:ext cx="0" cy="263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90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7" y="3933825"/>
            <a:ext cx="745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6391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7" y="2628901"/>
            <a:ext cx="74580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393" name="Text Box 40"/>
          <p:cNvSpPr txBox="1">
            <a:spLocks noChangeArrowheads="1"/>
          </p:cNvSpPr>
          <p:nvPr/>
        </p:nvSpPr>
        <p:spPr bwMode="auto">
          <a:xfrm>
            <a:off x="2530477" y="4173539"/>
            <a:ext cx="366713" cy="30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243491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34" y="2569445"/>
            <a:ext cx="10058400" cy="1257328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/>
              <a:t>Structured Query Language </a:t>
            </a:r>
            <a:r>
              <a:rPr lang="en-US" sz="4000" dirty="0"/>
              <a:t>(</a:t>
            </a:r>
            <a:r>
              <a:rPr lang="en-US" sz="4000" dirty="0" err="1"/>
              <a:t>sql</a:t>
            </a:r>
            <a:r>
              <a:rPr lang="en-US" sz="4000" dirty="0"/>
              <a:t>)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3709195" y="618777"/>
            <a:ext cx="6570662" cy="1049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UNIQUE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Constraint</a:t>
            </a:r>
          </a:p>
        </p:txBody>
      </p:sp>
      <p:sp>
        <p:nvSpPr>
          <p:cNvPr id="18435" name="Rectangle 26"/>
          <p:cNvSpPr>
            <a:spLocks noChangeArrowheads="1"/>
          </p:cNvSpPr>
          <p:nvPr/>
        </p:nvSpPr>
        <p:spPr bwMode="auto">
          <a:xfrm>
            <a:off x="2103439" y="2597596"/>
            <a:ext cx="172483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>
                <a:latin typeface="Courier New" panose="02070309020205020404" pitchFamily="49" charset="0"/>
              </a:rPr>
              <a:t>EMPLOYEES </a:t>
            </a:r>
          </a:p>
        </p:txBody>
      </p:sp>
      <p:sp>
        <p:nvSpPr>
          <p:cNvPr id="18436" name="Rectangle 27"/>
          <p:cNvSpPr>
            <a:spLocks noChangeArrowheads="1"/>
          </p:cNvSpPr>
          <p:nvPr/>
        </p:nvSpPr>
        <p:spPr bwMode="auto">
          <a:xfrm>
            <a:off x="6994526" y="2353121"/>
            <a:ext cx="29384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1">
                <a:latin typeface="Courier New" panose="02070309020205020404" pitchFamily="49" charset="0"/>
              </a:rPr>
              <a:t>UNIQUE</a:t>
            </a:r>
            <a:r>
              <a:rPr lang="en-US" b="1"/>
              <a:t> constraint</a:t>
            </a:r>
          </a:p>
        </p:txBody>
      </p:sp>
      <p:sp>
        <p:nvSpPr>
          <p:cNvPr id="18437" name="Freeform 28"/>
          <p:cNvSpPr>
            <a:spLocks/>
          </p:cNvSpPr>
          <p:nvPr/>
        </p:nvSpPr>
        <p:spPr bwMode="auto">
          <a:xfrm>
            <a:off x="6656388" y="2494408"/>
            <a:ext cx="325438" cy="477838"/>
          </a:xfrm>
          <a:custGeom>
            <a:avLst/>
            <a:gdLst>
              <a:gd name="T0" fmla="*/ 2147483647 w 205"/>
              <a:gd name="T1" fmla="*/ 0 h 301"/>
              <a:gd name="T2" fmla="*/ 0 w 205"/>
              <a:gd name="T3" fmla="*/ 0 h 301"/>
              <a:gd name="T4" fmla="*/ 0 w 205"/>
              <a:gd name="T5" fmla="*/ 2147483647 h 301"/>
              <a:gd name="T6" fmla="*/ 0 60000 65536"/>
              <a:gd name="T7" fmla="*/ 0 60000 65536"/>
              <a:gd name="T8" fmla="*/ 0 60000 65536"/>
              <a:gd name="T9" fmla="*/ 0 w 205"/>
              <a:gd name="T10" fmla="*/ 0 h 301"/>
              <a:gd name="T11" fmla="*/ 205 w 205"/>
              <a:gd name="T12" fmla="*/ 301 h 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301">
                <a:moveTo>
                  <a:pt x="204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50800" cap="rnd">
            <a:solidFill>
              <a:srgbClr val="0070C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33" name="AutoShape 29"/>
          <p:cNvSpPr>
            <a:spLocks noChangeArrowheads="1"/>
          </p:cNvSpPr>
          <p:nvPr/>
        </p:nvSpPr>
        <p:spPr bwMode="auto">
          <a:xfrm>
            <a:off x="4641851" y="4348608"/>
            <a:ext cx="628650" cy="704850"/>
          </a:xfrm>
          <a:prstGeom prst="upArrow">
            <a:avLst>
              <a:gd name="adj1" fmla="val 50000"/>
              <a:gd name="adj2" fmla="val 55983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439" name="Rectangle 30"/>
          <p:cNvSpPr>
            <a:spLocks noChangeArrowheads="1"/>
          </p:cNvSpPr>
          <p:nvPr/>
        </p:nvSpPr>
        <p:spPr bwMode="auto">
          <a:xfrm>
            <a:off x="5227639" y="4545458"/>
            <a:ext cx="19145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INSERT INTO</a:t>
            </a:r>
          </a:p>
        </p:txBody>
      </p:sp>
      <p:grpSp>
        <p:nvGrpSpPr>
          <p:cNvPr id="18440" name="Group 31"/>
          <p:cNvGrpSpPr>
            <a:grpSpLocks/>
          </p:cNvGrpSpPr>
          <p:nvPr/>
        </p:nvGrpSpPr>
        <p:grpSpPr bwMode="auto">
          <a:xfrm>
            <a:off x="7745413" y="5189984"/>
            <a:ext cx="2349500" cy="804863"/>
            <a:chOff x="4142" y="2838"/>
            <a:chExt cx="1480" cy="507"/>
          </a:xfrm>
        </p:grpSpPr>
        <p:sp>
          <p:nvSpPr>
            <p:cNvPr id="18446" name="Rectangle 32"/>
            <p:cNvSpPr>
              <a:spLocks noChangeArrowheads="1"/>
            </p:cNvSpPr>
            <p:nvPr/>
          </p:nvSpPr>
          <p:spPr bwMode="auto">
            <a:xfrm>
              <a:off x="4487" y="3040"/>
              <a:ext cx="113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b="1"/>
                <a:t>Not allowed: already exists</a:t>
              </a:r>
            </a:p>
          </p:txBody>
        </p:sp>
        <p:sp>
          <p:nvSpPr>
            <p:cNvPr id="18447" name="Line 33"/>
            <p:cNvSpPr>
              <a:spLocks noChangeShapeType="1"/>
            </p:cNvSpPr>
            <p:nvPr/>
          </p:nvSpPr>
          <p:spPr bwMode="auto">
            <a:xfrm flipV="1">
              <a:off x="4155" y="3123"/>
              <a:ext cx="284" cy="1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Rectangle 34"/>
            <p:cNvSpPr>
              <a:spLocks noChangeArrowheads="1"/>
            </p:cNvSpPr>
            <p:nvPr/>
          </p:nvSpPr>
          <p:spPr bwMode="auto">
            <a:xfrm>
              <a:off x="4474" y="2838"/>
              <a:ext cx="113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b="1"/>
                <a:t>Allowed</a:t>
              </a:r>
            </a:p>
          </p:txBody>
        </p:sp>
        <p:sp>
          <p:nvSpPr>
            <p:cNvPr id="18449" name="Line 35"/>
            <p:cNvSpPr>
              <a:spLocks noChangeShapeType="1"/>
            </p:cNvSpPr>
            <p:nvPr/>
          </p:nvSpPr>
          <p:spPr bwMode="auto">
            <a:xfrm flipV="1">
              <a:off x="4142" y="2923"/>
              <a:ext cx="284" cy="1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441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6" y="2943672"/>
            <a:ext cx="56197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8442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6" y="5191571"/>
            <a:ext cx="56197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8443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6" y="5467796"/>
            <a:ext cx="56197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444" name="Text Box 39"/>
          <p:cNvSpPr txBox="1">
            <a:spLocks noChangeArrowheads="1"/>
          </p:cNvSpPr>
          <p:nvPr/>
        </p:nvSpPr>
        <p:spPr bwMode="auto">
          <a:xfrm>
            <a:off x="2189164" y="4099372"/>
            <a:ext cx="366713" cy="30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6666034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3532164" y="220618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UNIQUE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Constraint</a:t>
            </a:r>
          </a:p>
        </p:txBody>
      </p:sp>
      <p:sp>
        <p:nvSpPr>
          <p:cNvPr id="23570" name="Rectangle 18"/>
          <p:cNvSpPr>
            <a:spLocks noGrp="1" noChangeArrowheads="1"/>
          </p:cNvSpPr>
          <p:nvPr>
            <p:ph idx="4294967295"/>
          </p:nvPr>
        </p:nvSpPr>
        <p:spPr>
          <a:xfrm>
            <a:off x="2749061" y="1457298"/>
            <a:ext cx="8007350" cy="409575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at either the table level or the column level: 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blackWhite">
          <a:xfrm>
            <a:off x="2666511" y="1960539"/>
            <a:ext cx="6794500" cy="2598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1" name="Rectangle 19"/>
          <p:cNvSpPr>
            <a:spLocks noChangeArrowheads="1"/>
          </p:cNvSpPr>
          <p:nvPr/>
        </p:nvSpPr>
        <p:spPr bwMode="ltGray">
          <a:xfrm>
            <a:off x="3215787" y="4179863"/>
            <a:ext cx="5229225" cy="2857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2" name="Rectangle 20"/>
          <p:cNvSpPr>
            <a:spLocks noChangeArrowheads="1"/>
          </p:cNvSpPr>
          <p:nvPr/>
        </p:nvSpPr>
        <p:spPr bwMode="blackWhite">
          <a:xfrm>
            <a:off x="2749061" y="2031975"/>
            <a:ext cx="64754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TABLE employees(</a:t>
            </a:r>
          </a:p>
          <a:p>
            <a:pPr eaLnBrk="1" hangingPunct="1"/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numeric(6),    </a:t>
            </a:r>
          </a:p>
          <a:p>
            <a:pPr eaLnBrk="1" hangingPunct="1"/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VARCHAR(25) NOT NULL,    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email            VARCHAR(25),    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salary  		numeric(8,2),    </a:t>
            </a:r>
          </a:p>
          <a:p>
            <a:pPr eaLnBrk="1" hangingPunct="1"/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numeric(2,2),    </a:t>
            </a:r>
          </a:p>
          <a:p>
            <a:pPr eaLnBrk="1" hangingPunct="1"/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DATE NOT NULL,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...      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CONSTRAINT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emp_email_uk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UNIQUE(email));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blackWhite">
          <a:xfrm>
            <a:off x="2660161" y="4827563"/>
            <a:ext cx="6794500" cy="1828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5" name="Rectangle 20"/>
          <p:cNvSpPr>
            <a:spLocks noChangeArrowheads="1"/>
          </p:cNvSpPr>
          <p:nvPr/>
        </p:nvSpPr>
        <p:spPr bwMode="blackWhite">
          <a:xfrm>
            <a:off x="2749062" y="4903763"/>
            <a:ext cx="64754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TABLE employees(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NUMBER(6),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VARCHAR2(25) NOT NULL,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email            VARCHAR2(25) UNIQUE,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...  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9466" name="Rectangle 19"/>
          <p:cNvSpPr>
            <a:spLocks noChangeArrowheads="1"/>
          </p:cNvSpPr>
          <p:nvPr/>
        </p:nvSpPr>
        <p:spPr bwMode="ltGray">
          <a:xfrm>
            <a:off x="6929686" y="5738141"/>
            <a:ext cx="973253" cy="27434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96742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3391486" y="533693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CHECK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Constraint</a:t>
            </a:r>
          </a:p>
        </p:txBody>
      </p:sp>
      <p:sp>
        <p:nvSpPr>
          <p:cNvPr id="35857" name="Rectangle 17"/>
          <p:cNvSpPr>
            <a:spLocks noGrp="1" noChangeArrowheads="1"/>
          </p:cNvSpPr>
          <p:nvPr>
            <p:ph idx="4294967295"/>
          </p:nvPr>
        </p:nvSpPr>
        <p:spPr>
          <a:xfrm>
            <a:off x="1462405" y="2233354"/>
            <a:ext cx="8169275" cy="23193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condition that each row must satisfy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expressions are not allowed: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to CURRVAL, NEXTVAL, LEVEL, and ROWNUM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to SYSDATE, UID, USER, and USERENV functions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that refer to other values in other rows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blackWhite">
          <a:xfrm>
            <a:off x="2157730" y="5031843"/>
            <a:ext cx="7473950" cy="15859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0486" name="Rectangle 20"/>
          <p:cNvSpPr>
            <a:spLocks noChangeArrowheads="1"/>
          </p:cNvSpPr>
          <p:nvPr/>
        </p:nvSpPr>
        <p:spPr bwMode="blackWhite">
          <a:xfrm>
            <a:off x="2376488" y="5191920"/>
            <a:ext cx="75057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..., salary	NUMBER(2)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CONSTRAINT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emp_salary_min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CHECK (salary &gt; 0),...</a:t>
            </a:r>
          </a:p>
        </p:txBody>
      </p:sp>
      <p:sp>
        <p:nvSpPr>
          <p:cNvPr id="20485" name="Rectangle 19"/>
          <p:cNvSpPr>
            <a:spLocks noChangeArrowheads="1"/>
          </p:cNvSpPr>
          <p:nvPr/>
        </p:nvSpPr>
        <p:spPr bwMode="ltGray">
          <a:xfrm>
            <a:off x="4039453" y="6247678"/>
            <a:ext cx="3015177" cy="31380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50363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3217424" y="351582"/>
            <a:ext cx="6570662" cy="1049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Constraint</a:t>
            </a:r>
          </a:p>
        </p:txBody>
      </p:sp>
      <p:sp>
        <p:nvSpPr>
          <p:cNvPr id="21507" name="Rectangle 30"/>
          <p:cNvSpPr>
            <a:spLocks noChangeArrowheads="1"/>
          </p:cNvSpPr>
          <p:nvPr/>
        </p:nvSpPr>
        <p:spPr bwMode="auto">
          <a:xfrm>
            <a:off x="1970087" y="2023662"/>
            <a:ext cx="194925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panose="02070309020205020404" pitchFamily="49" charset="0"/>
              </a:rPr>
              <a:t>DEPARTMENTS</a:t>
            </a:r>
            <a:r>
              <a:rPr lang="en-US" sz="2000" b="1" dirty="0"/>
              <a:t> </a:t>
            </a:r>
          </a:p>
        </p:txBody>
      </p:sp>
      <p:sp>
        <p:nvSpPr>
          <p:cNvPr id="21508" name="Rectangle 31"/>
          <p:cNvSpPr>
            <a:spLocks noChangeArrowheads="1"/>
          </p:cNvSpPr>
          <p:nvPr/>
        </p:nvSpPr>
        <p:spPr bwMode="auto">
          <a:xfrm>
            <a:off x="4376738" y="1983975"/>
            <a:ext cx="29384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1">
                <a:latin typeface="Courier New" panose="02070309020205020404" pitchFamily="49" charset="0"/>
              </a:rPr>
              <a:t>PRIMARY KEY</a:t>
            </a:r>
          </a:p>
        </p:txBody>
      </p:sp>
      <p:sp>
        <p:nvSpPr>
          <p:cNvPr id="21509" name="Freeform 32"/>
          <p:cNvSpPr>
            <a:spLocks/>
          </p:cNvSpPr>
          <p:nvPr/>
        </p:nvSpPr>
        <p:spPr bwMode="auto">
          <a:xfrm>
            <a:off x="4038600" y="2137962"/>
            <a:ext cx="325438" cy="376238"/>
          </a:xfrm>
          <a:custGeom>
            <a:avLst/>
            <a:gdLst>
              <a:gd name="T0" fmla="*/ 2147483647 w 205"/>
              <a:gd name="T1" fmla="*/ 0 h 237"/>
              <a:gd name="T2" fmla="*/ 0 w 205"/>
              <a:gd name="T3" fmla="*/ 0 h 237"/>
              <a:gd name="T4" fmla="*/ 0 w 205"/>
              <a:gd name="T5" fmla="*/ 2147483647 h 237"/>
              <a:gd name="T6" fmla="*/ 0 60000 65536"/>
              <a:gd name="T7" fmla="*/ 0 60000 65536"/>
              <a:gd name="T8" fmla="*/ 0 60000 65536"/>
              <a:gd name="T9" fmla="*/ 0 w 205"/>
              <a:gd name="T10" fmla="*/ 0 h 237"/>
              <a:gd name="T11" fmla="*/ 205 w 205"/>
              <a:gd name="T12" fmla="*/ 237 h 2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237">
                <a:moveTo>
                  <a:pt x="204" y="0"/>
                </a:moveTo>
                <a:lnTo>
                  <a:pt x="0" y="0"/>
                </a:lnTo>
                <a:lnTo>
                  <a:pt x="0" y="236"/>
                </a:lnTo>
              </a:path>
            </a:pathLst>
          </a:custGeom>
          <a:noFill/>
          <a:ln w="50800" cap="rnd">
            <a:solidFill>
              <a:srgbClr val="0070C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1510" name="Group 33"/>
          <p:cNvGrpSpPr>
            <a:grpSpLocks/>
          </p:cNvGrpSpPr>
          <p:nvPr/>
        </p:nvGrpSpPr>
        <p:grpSpPr bwMode="auto">
          <a:xfrm>
            <a:off x="4781550" y="4146153"/>
            <a:ext cx="3924300" cy="712788"/>
            <a:chOff x="2184" y="2796"/>
            <a:chExt cx="2039" cy="449"/>
          </a:xfrm>
        </p:grpSpPr>
        <p:sp>
          <p:nvSpPr>
            <p:cNvPr id="21524" name="Rectangle 34"/>
            <p:cNvSpPr>
              <a:spLocks noChangeArrowheads="1"/>
            </p:cNvSpPr>
            <p:nvPr/>
          </p:nvSpPr>
          <p:spPr bwMode="auto">
            <a:xfrm>
              <a:off x="2589" y="2872"/>
              <a:ext cx="163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b="1" dirty="0">
                  <a:latin typeface="Courier New" panose="02070309020205020404" pitchFamily="49" charset="0"/>
                </a:rPr>
                <a:t>INSERT INTO DEPARTMENTS</a:t>
              </a:r>
            </a:p>
          </p:txBody>
        </p:sp>
        <p:sp>
          <p:nvSpPr>
            <p:cNvPr id="25635" name="AutoShape 35"/>
            <p:cNvSpPr>
              <a:spLocks noChangeArrowheads="1"/>
            </p:cNvSpPr>
            <p:nvPr/>
          </p:nvSpPr>
          <p:spPr bwMode="auto">
            <a:xfrm>
              <a:off x="2184" y="2796"/>
              <a:ext cx="319" cy="414"/>
            </a:xfrm>
            <a:prstGeom prst="upArrow">
              <a:avLst>
                <a:gd name="adj1" fmla="val 50000"/>
                <a:gd name="adj2" fmla="val 49931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195513" y="4395387"/>
            <a:ext cx="2119312" cy="719138"/>
            <a:chOff x="423" y="2682"/>
            <a:chExt cx="1335" cy="453"/>
          </a:xfrm>
        </p:grpSpPr>
        <p:grpSp>
          <p:nvGrpSpPr>
            <p:cNvPr id="21520" name="Group 37"/>
            <p:cNvGrpSpPr>
              <a:grpSpLocks/>
            </p:cNvGrpSpPr>
            <p:nvPr/>
          </p:nvGrpSpPr>
          <p:grpSpPr bwMode="auto">
            <a:xfrm>
              <a:off x="423" y="2682"/>
              <a:ext cx="1335" cy="453"/>
              <a:chOff x="423" y="2682"/>
              <a:chExt cx="1335" cy="453"/>
            </a:xfrm>
          </p:grpSpPr>
          <p:sp>
            <p:nvSpPr>
              <p:cNvPr id="21522" name="Rectangle 38"/>
              <p:cNvSpPr>
                <a:spLocks noChangeArrowheads="1"/>
              </p:cNvSpPr>
              <p:nvPr/>
            </p:nvSpPr>
            <p:spPr bwMode="auto">
              <a:xfrm>
                <a:off x="423" y="2682"/>
                <a:ext cx="1335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b="1"/>
                  <a:t>Not allowed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b="1"/>
                  <a:t>(Null value)</a:t>
                </a:r>
              </a:p>
            </p:txBody>
          </p:sp>
          <p:sp>
            <p:nvSpPr>
              <p:cNvPr id="21523" name="Line 39"/>
              <p:cNvSpPr>
                <a:spLocks noChangeShapeType="1"/>
              </p:cNvSpPr>
              <p:nvPr/>
            </p:nvSpPr>
            <p:spPr bwMode="auto">
              <a:xfrm flipH="1" flipV="1">
                <a:off x="1578" y="2815"/>
                <a:ext cx="1" cy="320"/>
              </a:xfrm>
              <a:prstGeom prst="line">
                <a:avLst/>
              </a:prstGeom>
              <a:noFill/>
              <a:ln w="50800">
                <a:solidFill>
                  <a:srgbClr val="0070C0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21" name="Line 40"/>
            <p:cNvSpPr>
              <a:spLocks noChangeShapeType="1"/>
            </p:cNvSpPr>
            <p:nvPr/>
          </p:nvSpPr>
          <p:spPr bwMode="auto">
            <a:xfrm flipH="1">
              <a:off x="1404" y="2812"/>
              <a:ext cx="186" cy="2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378734" y="5632051"/>
            <a:ext cx="5361672" cy="553309"/>
            <a:chOff x="924" y="3456"/>
            <a:chExt cx="1681" cy="367"/>
          </a:xfrm>
        </p:grpSpPr>
        <p:sp>
          <p:nvSpPr>
            <p:cNvPr id="21518" name="Rectangle 42"/>
            <p:cNvSpPr>
              <a:spLocks noChangeArrowheads="1"/>
            </p:cNvSpPr>
            <p:nvPr/>
          </p:nvSpPr>
          <p:spPr bwMode="auto">
            <a:xfrm>
              <a:off x="971" y="3596"/>
              <a:ext cx="163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b="1" dirty="0"/>
                <a:t>Not allowed (50 already exists)</a:t>
              </a:r>
            </a:p>
          </p:txBody>
        </p:sp>
        <p:sp>
          <p:nvSpPr>
            <p:cNvPr id="21519" name="Line 43"/>
            <p:cNvSpPr>
              <a:spLocks noChangeShapeType="1"/>
            </p:cNvSpPr>
            <p:nvPr/>
          </p:nvSpPr>
          <p:spPr bwMode="auto">
            <a:xfrm>
              <a:off x="924" y="3456"/>
              <a:ext cx="1" cy="320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513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2541187"/>
            <a:ext cx="66865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1514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5117700"/>
            <a:ext cx="66865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1515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5374876"/>
            <a:ext cx="6686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2822576" y="3685776"/>
            <a:ext cx="366713" cy="30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75205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4" name="Rectangle 16"/>
          <p:cNvSpPr>
            <a:spLocks noChangeArrowheads="1"/>
          </p:cNvSpPr>
          <p:nvPr/>
        </p:nvSpPr>
        <p:spPr bwMode="blackWhite">
          <a:xfrm>
            <a:off x="2276475" y="2111811"/>
            <a:ext cx="7826375" cy="20288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1" name="Rectangle 17"/>
          <p:cNvSpPr>
            <a:spLocks noChangeArrowheads="1"/>
          </p:cNvSpPr>
          <p:nvPr/>
        </p:nvSpPr>
        <p:spPr bwMode="blackWhite">
          <a:xfrm>
            <a:off x="2276475" y="2288975"/>
            <a:ext cx="7496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TABLE   departments(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NUMBER(4),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VARCHAR2(30) 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CONSTRAINT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dept_name_nn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NOT NULL,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NUMBER(6),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location_id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NUMBER(4),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CONSTRAINT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dept_id_pk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PRIMARY KEY(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2532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3293012" y="284560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Constraint</a:t>
            </a:r>
          </a:p>
        </p:txBody>
      </p:sp>
      <p:sp>
        <p:nvSpPr>
          <p:cNvPr id="27667" name="Rectangle 19"/>
          <p:cNvSpPr>
            <a:spLocks noGrp="1" noChangeArrowheads="1"/>
          </p:cNvSpPr>
          <p:nvPr>
            <p:ph idx="4294967295"/>
          </p:nvPr>
        </p:nvSpPr>
        <p:spPr>
          <a:xfrm>
            <a:off x="2176464" y="1602284"/>
            <a:ext cx="7926387" cy="409575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Defined at table level </a:t>
            </a:r>
          </a:p>
        </p:txBody>
      </p:sp>
      <p:sp>
        <p:nvSpPr>
          <p:cNvPr id="22534" name="Rectangle 20"/>
          <p:cNvSpPr>
            <a:spLocks noChangeArrowheads="1"/>
          </p:cNvSpPr>
          <p:nvPr/>
        </p:nvSpPr>
        <p:spPr bwMode="ltGray">
          <a:xfrm>
            <a:off x="2701925" y="3761912"/>
            <a:ext cx="7075488" cy="3119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blackWhite">
          <a:xfrm>
            <a:off x="2276476" y="4869656"/>
            <a:ext cx="7826375" cy="1981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7" name="Rectangle 17"/>
          <p:cNvSpPr>
            <a:spLocks noChangeArrowheads="1"/>
          </p:cNvSpPr>
          <p:nvPr/>
        </p:nvSpPr>
        <p:spPr bwMode="blackWhite">
          <a:xfrm>
            <a:off x="2276476" y="5022056"/>
            <a:ext cx="7496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CREATE TABLE   departments(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   department_id        NUMBER(4) PRIMARY KEY,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   department_name      VARCHAR2(30) 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     CONSTRAINT dept_name_nn NOT NULL,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   manager_id           NUMBER(6),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   location_id          NUMBER(4)</a:t>
            </a: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2538" name="Rectangle 20"/>
          <p:cNvSpPr>
            <a:spLocks noChangeArrowheads="1"/>
          </p:cNvSpPr>
          <p:nvPr/>
        </p:nvSpPr>
        <p:spPr bwMode="ltGray">
          <a:xfrm>
            <a:off x="7038975" y="5069681"/>
            <a:ext cx="1828800" cy="42148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" name="Rectangle 19"/>
          <p:cNvSpPr txBox="1">
            <a:spLocks noChangeArrowheads="1"/>
          </p:cNvSpPr>
          <p:nvPr/>
        </p:nvSpPr>
        <p:spPr bwMode="auto">
          <a:xfrm>
            <a:off x="2276475" y="4460082"/>
            <a:ext cx="79263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/>
              <a:t>Defined at Column level </a:t>
            </a:r>
          </a:p>
        </p:txBody>
      </p:sp>
    </p:spTree>
    <p:extLst>
      <p:ext uri="{BB962C8B-B14F-4D97-AF65-F5344CB8AC3E}">
        <p14:creationId xmlns:p14="http://schemas.microsoft.com/office/powerpoint/2010/main" val="3971305048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4" name="Rectangle 16"/>
          <p:cNvSpPr>
            <a:spLocks noChangeArrowheads="1"/>
          </p:cNvSpPr>
          <p:nvPr/>
        </p:nvSpPr>
        <p:spPr bwMode="blackWhite">
          <a:xfrm>
            <a:off x="2081213" y="2116882"/>
            <a:ext cx="7826375" cy="20288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1" name="Rectangle 17"/>
          <p:cNvSpPr>
            <a:spLocks noChangeArrowheads="1"/>
          </p:cNvSpPr>
          <p:nvPr/>
        </p:nvSpPr>
        <p:spPr bwMode="blackWhite">
          <a:xfrm>
            <a:off x="2106613" y="2032837"/>
            <a:ext cx="74961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TABLE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CourseRegistration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Reg_No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NUMBER(4),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Course_Code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VARCHAR2(6), 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Semester      Number(1),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PRIMARY KEY(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Reg_No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Course_Code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2532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2365667" y="398371"/>
            <a:ext cx="8875713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Composite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KEY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Constraint</a:t>
            </a:r>
          </a:p>
        </p:txBody>
      </p:sp>
      <p:sp>
        <p:nvSpPr>
          <p:cNvPr id="27667" name="Rectangle 19"/>
          <p:cNvSpPr>
            <a:spLocks noGrp="1" noChangeArrowheads="1"/>
          </p:cNvSpPr>
          <p:nvPr>
            <p:ph idx="4294967295"/>
          </p:nvPr>
        </p:nvSpPr>
        <p:spPr>
          <a:xfrm>
            <a:off x="1955800" y="1624665"/>
            <a:ext cx="7926388" cy="409575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Defined at table level </a:t>
            </a:r>
          </a:p>
        </p:txBody>
      </p:sp>
      <p:sp>
        <p:nvSpPr>
          <p:cNvPr id="22534" name="Rectangle 20"/>
          <p:cNvSpPr>
            <a:spLocks noChangeArrowheads="1"/>
          </p:cNvSpPr>
          <p:nvPr/>
        </p:nvSpPr>
        <p:spPr bwMode="ltGray">
          <a:xfrm>
            <a:off x="2523331" y="3276132"/>
            <a:ext cx="4305593" cy="2714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blackWhite">
          <a:xfrm>
            <a:off x="2081213" y="4876800"/>
            <a:ext cx="7826375" cy="1981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7" name="Rectangle 17"/>
          <p:cNvSpPr>
            <a:spLocks noChangeArrowheads="1"/>
          </p:cNvSpPr>
          <p:nvPr/>
        </p:nvSpPr>
        <p:spPr bwMode="blackWhite">
          <a:xfrm>
            <a:off x="2081213" y="4876800"/>
            <a:ext cx="74961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TABLE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CourseRegistration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Reg_No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NUMBER(4) PRIMARY KEY,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Course_Code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VARCHAR2(6) PRIMARY KEY, 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Semester      Number(1) 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1" name="Rectangle 19"/>
          <p:cNvSpPr txBox="1">
            <a:spLocks noChangeArrowheads="1"/>
          </p:cNvSpPr>
          <p:nvPr/>
        </p:nvSpPr>
        <p:spPr bwMode="auto">
          <a:xfrm>
            <a:off x="1981200" y="4373655"/>
            <a:ext cx="79263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/>
              <a:t>Defined at Column level </a:t>
            </a:r>
          </a:p>
        </p:txBody>
      </p: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7004743" y="3202359"/>
            <a:ext cx="2102727" cy="841375"/>
            <a:chOff x="4502" y="2209"/>
            <a:chExt cx="858" cy="530"/>
          </a:xfrm>
        </p:grpSpPr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4716" y="2209"/>
              <a:ext cx="644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b="1" dirty="0">
                  <a:latin typeface="Courier New" panose="02070309020205020404" pitchFamily="49" charset="0"/>
                </a:rPr>
                <a:t>Composite</a:t>
              </a:r>
              <a:br>
                <a:rPr lang="en-US" b="1" dirty="0">
                  <a:latin typeface="Courier New" panose="02070309020205020404" pitchFamily="49" charset="0"/>
                </a:rPr>
              </a:br>
              <a:r>
                <a:rPr lang="en-US" b="1" dirty="0">
                  <a:latin typeface="Courier New" panose="02070309020205020404" pitchFamily="49" charset="0"/>
                </a:rPr>
                <a:t>PRIMARY KEY</a:t>
              </a:r>
            </a:p>
          </p:txBody>
        </p:sp>
        <p:sp>
          <p:nvSpPr>
            <p:cNvPr id="15" name="Line 39"/>
            <p:cNvSpPr>
              <a:spLocks noChangeShapeType="1"/>
            </p:cNvSpPr>
            <p:nvPr/>
          </p:nvSpPr>
          <p:spPr bwMode="auto">
            <a:xfrm flipH="1">
              <a:off x="4502" y="2333"/>
              <a:ext cx="175" cy="0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8001915" y="5350620"/>
            <a:ext cx="1955679" cy="592138"/>
            <a:chOff x="4502" y="2225"/>
            <a:chExt cx="798" cy="373"/>
          </a:xfrm>
        </p:grpSpPr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4656" y="2225"/>
              <a:ext cx="64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b="1" dirty="0">
                  <a:latin typeface="Courier New" panose="02070309020205020404" pitchFamily="49" charset="0"/>
                </a:rPr>
                <a:t>PRIMARY KEY</a:t>
              </a:r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 flipH="1">
              <a:off x="4502" y="2333"/>
              <a:ext cx="175" cy="0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38"/>
          <p:cNvGrpSpPr>
            <a:grpSpLocks/>
          </p:cNvGrpSpPr>
          <p:nvPr/>
        </p:nvGrpSpPr>
        <p:grpSpPr bwMode="auto">
          <a:xfrm>
            <a:off x="8104230" y="5758513"/>
            <a:ext cx="1955679" cy="592138"/>
            <a:chOff x="4502" y="2225"/>
            <a:chExt cx="798" cy="373"/>
          </a:xfrm>
        </p:grpSpPr>
        <p:sp>
          <p:nvSpPr>
            <p:cNvPr id="20" name="Rectangle 40"/>
            <p:cNvSpPr>
              <a:spLocks noChangeArrowheads="1"/>
            </p:cNvSpPr>
            <p:nvPr/>
          </p:nvSpPr>
          <p:spPr bwMode="auto">
            <a:xfrm>
              <a:off x="4656" y="2225"/>
              <a:ext cx="64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b="1" dirty="0">
                  <a:latin typeface="Courier New" panose="02070309020205020404" pitchFamily="49" charset="0"/>
                </a:rPr>
                <a:t>PRIMARY KEY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H="1">
              <a:off x="4502" y="2333"/>
              <a:ext cx="175" cy="0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9958143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3125788" y="244476"/>
            <a:ext cx="11029950" cy="987425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90000"/>
                    <a:lumOff val="10000"/>
                  </a:schemeClr>
                </a:solidFill>
              </a:rPr>
              <a:t>The </a:t>
            </a:r>
            <a:r>
              <a:rPr lang="en-US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FOREIGN</a:t>
            </a:r>
            <a:r>
              <a:rPr lang="en-US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KEY</a:t>
            </a:r>
            <a:r>
              <a:rPr lang="en-US">
                <a:solidFill>
                  <a:schemeClr val="accent1">
                    <a:lumMod val="90000"/>
                    <a:lumOff val="10000"/>
                  </a:schemeClr>
                </a:solidFill>
              </a:rPr>
              <a:t> Constraint</a:t>
            </a:r>
          </a:p>
        </p:txBody>
      </p:sp>
      <p:sp>
        <p:nvSpPr>
          <p:cNvPr id="23555" name="Rectangle 36"/>
          <p:cNvSpPr>
            <a:spLocks noChangeArrowheads="1"/>
          </p:cNvSpPr>
          <p:nvPr/>
        </p:nvSpPr>
        <p:spPr bwMode="auto">
          <a:xfrm>
            <a:off x="1584325" y="1501776"/>
            <a:ext cx="194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panose="02070309020205020404" pitchFamily="49" charset="0"/>
              </a:rPr>
              <a:t>DEPARTMENTS</a:t>
            </a:r>
            <a:r>
              <a:rPr lang="en-US" sz="2000" b="1" dirty="0"/>
              <a:t> </a:t>
            </a:r>
          </a:p>
        </p:txBody>
      </p:sp>
      <p:sp>
        <p:nvSpPr>
          <p:cNvPr id="23556" name="Rectangle 37"/>
          <p:cNvSpPr>
            <a:spLocks noChangeArrowheads="1"/>
          </p:cNvSpPr>
          <p:nvPr/>
        </p:nvSpPr>
        <p:spPr bwMode="auto">
          <a:xfrm>
            <a:off x="1962151" y="3252788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>
                <a:latin typeface="Courier New" panose="02070309020205020404" pitchFamily="49" charset="0"/>
              </a:rPr>
              <a:t>EMPLOYEES</a:t>
            </a:r>
          </a:p>
        </p:txBody>
      </p:sp>
      <p:pic>
        <p:nvPicPr>
          <p:cNvPr id="23565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3657601"/>
            <a:ext cx="6686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23557" name="Group 38"/>
          <p:cNvGrpSpPr>
            <a:grpSpLocks/>
          </p:cNvGrpSpPr>
          <p:nvPr/>
        </p:nvGrpSpPr>
        <p:grpSpPr bwMode="auto">
          <a:xfrm>
            <a:off x="8448676" y="3597275"/>
            <a:ext cx="1808163" cy="598488"/>
            <a:chOff x="4542" y="2209"/>
            <a:chExt cx="1139" cy="377"/>
          </a:xfrm>
        </p:grpSpPr>
        <p:sp>
          <p:nvSpPr>
            <p:cNvPr id="23578" name="Rectangle 40"/>
            <p:cNvSpPr>
              <a:spLocks noChangeArrowheads="1"/>
            </p:cNvSpPr>
            <p:nvPr/>
          </p:nvSpPr>
          <p:spPr bwMode="auto">
            <a:xfrm>
              <a:off x="4841" y="2209"/>
              <a:ext cx="840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b="1" dirty="0">
                  <a:latin typeface="Courier New" panose="02070309020205020404" pitchFamily="49" charset="0"/>
                </a:rPr>
                <a:t>FOREIGN</a:t>
              </a:r>
              <a:br>
                <a:rPr lang="en-US" b="1" dirty="0">
                  <a:latin typeface="Courier New" panose="02070309020205020404" pitchFamily="49" charset="0"/>
                </a:rPr>
              </a:br>
              <a:r>
                <a:rPr lang="en-US" b="1" dirty="0">
                  <a:latin typeface="Courier New" panose="02070309020205020404" pitchFamily="49" charset="0"/>
                </a:rPr>
                <a:t>KEY</a:t>
              </a:r>
            </a:p>
          </p:txBody>
        </p:sp>
        <p:sp>
          <p:nvSpPr>
            <p:cNvPr id="23577" name="Line 39"/>
            <p:cNvSpPr>
              <a:spLocks noChangeShapeType="1"/>
            </p:cNvSpPr>
            <p:nvPr/>
          </p:nvSpPr>
          <p:spPr bwMode="auto">
            <a:xfrm flipH="1">
              <a:off x="4542" y="2333"/>
              <a:ext cx="287" cy="0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8" name="Freeform 41"/>
          <p:cNvSpPr>
            <a:spLocks/>
          </p:cNvSpPr>
          <p:nvPr/>
        </p:nvSpPr>
        <p:spPr bwMode="auto">
          <a:xfrm>
            <a:off x="4681539" y="2770188"/>
            <a:ext cx="3614737" cy="646112"/>
          </a:xfrm>
          <a:custGeom>
            <a:avLst/>
            <a:gdLst>
              <a:gd name="T0" fmla="*/ 0 w 2741"/>
              <a:gd name="T1" fmla="*/ 0 h 309"/>
              <a:gd name="T2" fmla="*/ 0 w 2741"/>
              <a:gd name="T3" fmla="*/ 2147483647 h 309"/>
              <a:gd name="T4" fmla="*/ 2147483647 w 2741"/>
              <a:gd name="T5" fmla="*/ 2147483647 h 309"/>
              <a:gd name="T6" fmla="*/ 2147483647 w 2741"/>
              <a:gd name="T7" fmla="*/ 2147483647 h 309"/>
              <a:gd name="T8" fmla="*/ 0 60000 65536"/>
              <a:gd name="T9" fmla="*/ 0 60000 65536"/>
              <a:gd name="T10" fmla="*/ 0 60000 65536"/>
              <a:gd name="T11" fmla="*/ 0 60000 65536"/>
              <a:gd name="T12" fmla="*/ 0 w 2741"/>
              <a:gd name="T13" fmla="*/ 0 h 309"/>
              <a:gd name="T14" fmla="*/ 2741 w 2741"/>
              <a:gd name="T15" fmla="*/ 309 h 3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41" h="309">
                <a:moveTo>
                  <a:pt x="0" y="0"/>
                </a:moveTo>
                <a:lnTo>
                  <a:pt x="0" y="153"/>
                </a:lnTo>
                <a:lnTo>
                  <a:pt x="2740" y="153"/>
                </a:lnTo>
                <a:lnTo>
                  <a:pt x="2740" y="308"/>
                </a:lnTo>
              </a:path>
            </a:pathLst>
          </a:custGeom>
          <a:noFill/>
          <a:ln w="50800" cap="rnd">
            <a:solidFill>
              <a:srgbClr val="0070C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3559" name="Group 42"/>
          <p:cNvGrpSpPr>
            <a:grpSpLocks/>
          </p:cNvGrpSpPr>
          <p:nvPr/>
        </p:nvGrpSpPr>
        <p:grpSpPr bwMode="auto">
          <a:xfrm>
            <a:off x="4838701" y="5316539"/>
            <a:ext cx="3286125" cy="350837"/>
            <a:chOff x="2148" y="3075"/>
            <a:chExt cx="2070" cy="221"/>
          </a:xfrm>
        </p:grpSpPr>
        <p:sp>
          <p:nvSpPr>
            <p:cNvPr id="29739" name="AutoShape 43"/>
            <p:cNvSpPr>
              <a:spLocks noChangeArrowheads="1"/>
            </p:cNvSpPr>
            <p:nvPr/>
          </p:nvSpPr>
          <p:spPr bwMode="auto">
            <a:xfrm>
              <a:off x="2148" y="3075"/>
              <a:ext cx="384" cy="216"/>
            </a:xfrm>
            <a:prstGeom prst="upArrow">
              <a:avLst>
                <a:gd name="adj1" fmla="val 50000"/>
                <a:gd name="adj2" fmla="val 49931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76" name="Rectangle 44"/>
            <p:cNvSpPr>
              <a:spLocks noChangeArrowheads="1"/>
            </p:cNvSpPr>
            <p:nvPr/>
          </p:nvSpPr>
          <p:spPr bwMode="auto">
            <a:xfrm>
              <a:off x="2584" y="3076"/>
              <a:ext cx="163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b="1">
                  <a:latin typeface="Courier New" panose="02070309020205020404" pitchFamily="49" charset="0"/>
                </a:rPr>
                <a:t>INSERT INTO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8486778" y="5216525"/>
            <a:ext cx="1682750" cy="679450"/>
            <a:chOff x="4446" y="3012"/>
            <a:chExt cx="1060" cy="428"/>
          </a:xfrm>
        </p:grpSpPr>
        <p:sp>
          <p:nvSpPr>
            <p:cNvPr id="23573" name="Rectangle 46"/>
            <p:cNvSpPr>
              <a:spLocks noChangeArrowheads="1"/>
            </p:cNvSpPr>
            <p:nvPr/>
          </p:nvSpPr>
          <p:spPr bwMode="auto">
            <a:xfrm>
              <a:off x="4446" y="3012"/>
              <a:ext cx="106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b="1" dirty="0"/>
                <a:t>Not allowed</a:t>
              </a:r>
              <a:br>
                <a:rPr lang="en-US" b="1" dirty="0"/>
              </a:br>
              <a:r>
                <a:rPr lang="en-US" b="1" dirty="0"/>
                <a:t>(9 does not exist)</a:t>
              </a:r>
            </a:p>
          </p:txBody>
        </p:sp>
        <p:sp>
          <p:nvSpPr>
            <p:cNvPr id="23574" name="Line 47"/>
            <p:cNvSpPr>
              <a:spLocks noChangeShapeType="1"/>
            </p:cNvSpPr>
            <p:nvPr/>
          </p:nvSpPr>
          <p:spPr bwMode="auto">
            <a:xfrm flipV="1">
              <a:off x="4529" y="3345"/>
              <a:ext cx="260" cy="1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8640763" y="5889626"/>
            <a:ext cx="1498600" cy="339725"/>
            <a:chOff x="4543" y="3436"/>
            <a:chExt cx="944" cy="214"/>
          </a:xfrm>
        </p:grpSpPr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4807" y="3436"/>
              <a:ext cx="68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Allowed</a:t>
              </a:r>
            </a:p>
          </p:txBody>
        </p:sp>
        <p:sp>
          <p:nvSpPr>
            <p:cNvPr id="23572" name="Line 50"/>
            <p:cNvSpPr>
              <a:spLocks noChangeShapeType="1"/>
            </p:cNvSpPr>
            <p:nvPr/>
          </p:nvSpPr>
          <p:spPr bwMode="auto">
            <a:xfrm flipV="1">
              <a:off x="4543" y="3545"/>
              <a:ext cx="260" cy="1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2" name="Group 51"/>
          <p:cNvGrpSpPr>
            <a:grpSpLocks/>
          </p:cNvGrpSpPr>
          <p:nvPr/>
        </p:nvGrpSpPr>
        <p:grpSpPr bwMode="auto">
          <a:xfrm>
            <a:off x="1704976" y="2189164"/>
            <a:ext cx="1706563" cy="598487"/>
            <a:chOff x="174" y="1322"/>
            <a:chExt cx="1075" cy="377"/>
          </a:xfrm>
        </p:grpSpPr>
        <p:sp>
          <p:nvSpPr>
            <p:cNvPr id="23569" name="Rectangle 52"/>
            <p:cNvSpPr>
              <a:spLocks noChangeArrowheads="1"/>
            </p:cNvSpPr>
            <p:nvPr/>
          </p:nvSpPr>
          <p:spPr bwMode="auto">
            <a:xfrm>
              <a:off x="174" y="1322"/>
              <a:ext cx="840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b="1" dirty="0">
                  <a:latin typeface="Courier New" panose="02070309020205020404" pitchFamily="49" charset="0"/>
                </a:rPr>
                <a:t>PRIMARY</a:t>
              </a:r>
              <a:br>
                <a:rPr lang="en-US" b="1" dirty="0">
                  <a:latin typeface="Courier New" panose="02070309020205020404" pitchFamily="49" charset="0"/>
                </a:rPr>
              </a:br>
              <a:r>
                <a:rPr lang="en-US" b="1" dirty="0">
                  <a:latin typeface="Courier New" panose="02070309020205020404" pitchFamily="49" charset="0"/>
                </a:rPr>
                <a:t>KEY</a:t>
              </a:r>
            </a:p>
          </p:txBody>
        </p:sp>
        <p:sp>
          <p:nvSpPr>
            <p:cNvPr id="23570" name="Line 53"/>
            <p:cNvSpPr>
              <a:spLocks noChangeShapeType="1"/>
            </p:cNvSpPr>
            <p:nvPr/>
          </p:nvSpPr>
          <p:spPr bwMode="auto">
            <a:xfrm>
              <a:off x="858" y="1518"/>
              <a:ext cx="391" cy="3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3563" name="Picture 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1449388"/>
            <a:ext cx="66865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3564" name="Text Box 55"/>
          <p:cNvSpPr txBox="1">
            <a:spLocks noChangeArrowheads="1"/>
          </p:cNvSpPr>
          <p:nvPr/>
        </p:nvSpPr>
        <p:spPr bwMode="auto">
          <a:xfrm>
            <a:off x="3440113" y="2593976"/>
            <a:ext cx="36671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/>
              <a:t>…</a:t>
            </a:r>
          </a:p>
        </p:txBody>
      </p:sp>
      <p:sp>
        <p:nvSpPr>
          <p:cNvPr id="23566" name="Text Box 57"/>
          <p:cNvSpPr txBox="1">
            <a:spLocks noChangeArrowheads="1"/>
          </p:cNvSpPr>
          <p:nvPr/>
        </p:nvSpPr>
        <p:spPr bwMode="auto">
          <a:xfrm>
            <a:off x="1909763" y="5013326"/>
            <a:ext cx="36671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/>
              <a:t>…</a:t>
            </a:r>
          </a:p>
        </p:txBody>
      </p:sp>
      <p:pic>
        <p:nvPicPr>
          <p:cNvPr id="23567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5680075"/>
            <a:ext cx="6686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7586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913184" y="442913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FOREIGN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Constraint</a:t>
            </a:r>
          </a:p>
        </p:txBody>
      </p:sp>
      <p:sp>
        <p:nvSpPr>
          <p:cNvPr id="31761" name="Rectangle 17"/>
          <p:cNvSpPr>
            <a:spLocks noGrp="1" noChangeArrowheads="1"/>
          </p:cNvSpPr>
          <p:nvPr>
            <p:ph idx="4294967295"/>
          </p:nvPr>
        </p:nvSpPr>
        <p:spPr>
          <a:xfrm>
            <a:off x="2014538" y="1640681"/>
            <a:ext cx="7385050" cy="409575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Defined at column level: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blackWhite">
          <a:xfrm>
            <a:off x="2035176" y="2257425"/>
            <a:ext cx="779145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581" name="Rectangle 19"/>
          <p:cNvSpPr>
            <a:spLocks noChangeArrowheads="1"/>
          </p:cNvSpPr>
          <p:nvPr/>
        </p:nvSpPr>
        <p:spPr bwMode="ltGray">
          <a:xfrm>
            <a:off x="2640014" y="3629025"/>
            <a:ext cx="6124158" cy="3521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582" name="Rectangle 20"/>
          <p:cNvSpPr>
            <a:spLocks noChangeArrowheads="1"/>
          </p:cNvSpPr>
          <p:nvPr/>
        </p:nvSpPr>
        <p:spPr bwMode="blackWhite">
          <a:xfrm>
            <a:off x="2066927" y="2257425"/>
            <a:ext cx="76596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TABLE employees(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NUMBER(6),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VARCHAR2(25) NOT NULL,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NUMBER(4)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REFERENCES departments(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blackWhite">
          <a:xfrm>
            <a:off x="2014538" y="4924425"/>
            <a:ext cx="779145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  <a:tab pos="2457450" algn="l"/>
              </a:tabLs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585" name="Rectangle 20"/>
          <p:cNvSpPr>
            <a:spLocks noChangeArrowheads="1"/>
          </p:cNvSpPr>
          <p:nvPr/>
        </p:nvSpPr>
        <p:spPr bwMode="blackWhite">
          <a:xfrm>
            <a:off x="2090738" y="4924425"/>
            <a:ext cx="76596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TABLE employees(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NUMBER(6),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VARCHAR2(25) NOT NULL,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NUMBER(4),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CONSTRAINT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emp_dept_fk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FOREIGN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REFERENCES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departments(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4586" name="Rectangle 19"/>
          <p:cNvSpPr>
            <a:spLocks noChangeArrowheads="1"/>
          </p:cNvSpPr>
          <p:nvPr/>
        </p:nvSpPr>
        <p:spPr bwMode="ltGray">
          <a:xfrm>
            <a:off x="2561072" y="6044123"/>
            <a:ext cx="7165542" cy="63290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 bwMode="auto">
          <a:xfrm>
            <a:off x="2014538" y="4391026"/>
            <a:ext cx="738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/>
              <a:t>Defined at table level:</a:t>
            </a:r>
          </a:p>
        </p:txBody>
      </p:sp>
    </p:spTree>
    <p:extLst>
      <p:ext uri="{BB962C8B-B14F-4D97-AF65-F5344CB8AC3E}">
        <p14:creationId xmlns:p14="http://schemas.microsoft.com/office/powerpoint/2010/main" val="1989489066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17763" y="446063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itchFamily="49" charset="0"/>
              </a:rPr>
              <a:t>FOREIGN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itchFamily="49" charset="0"/>
              </a:rPr>
              <a:t>KEY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Constraint Keywords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6773" y="2057400"/>
            <a:ext cx="9678230" cy="4800600"/>
          </a:xfrm>
        </p:spPr>
        <p:txBody>
          <a:bodyPr>
            <a:normAutofit/>
          </a:bodyPr>
          <a:lstStyle/>
          <a:p>
            <a:pPr marL="341313" lvl="1" indent="-227013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 Defines the column in the child table at the table constraint level</a:t>
            </a:r>
          </a:p>
          <a:p>
            <a:pPr marL="341313" lvl="1" indent="-227013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Identifies the table and column in the parent table</a:t>
            </a:r>
          </a:p>
          <a:p>
            <a:pPr marL="341313" lvl="1" indent="-227013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DELETE CASCADE: Deletes the dependent rows in the child table when a row in the parent table is deleted.</a:t>
            </a:r>
          </a:p>
          <a:p>
            <a:pPr marL="341313" lvl="1" indent="-227013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DELETE SET NULL: Converts dependent foreign key values to null</a:t>
            </a:r>
          </a:p>
        </p:txBody>
      </p:sp>
    </p:spTree>
    <p:extLst>
      <p:ext uri="{BB962C8B-B14F-4D97-AF65-F5344CB8AC3E}">
        <p14:creationId xmlns:p14="http://schemas.microsoft.com/office/powerpoint/2010/main" val="3250882080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1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91663" y="6604084"/>
            <a:ext cx="27003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/>
              <a:t>http://www.thomasformo.com/category/qa/</a:t>
            </a:r>
          </a:p>
        </p:txBody>
      </p:sp>
    </p:spTree>
    <p:extLst>
      <p:ext uri="{BB962C8B-B14F-4D97-AF65-F5344CB8AC3E}">
        <p14:creationId xmlns:p14="http://schemas.microsoft.com/office/powerpoint/2010/main" val="164042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96" y="1878788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0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8629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this lecture, you will learn the following: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 Query Language (SQL)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Types of SQL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Definition Language (DDL)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Manipulation Language (DML)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Transaction Control Language (TCL)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Structured Query Language (SQL)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9089" y="2453363"/>
            <a:ext cx="96785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(pronounced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-que-el") stands for Structured Query Language.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is used to communicate with a database.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ANSI (American National Standards Institute), it is the standard language for relational database management systems.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statements are used to perform tasks such as update data on a database, or retrieve data from a database.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60343" y="6379393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http://www.sqlcourse.com/intro.html</a:t>
            </a:r>
          </a:p>
        </p:txBody>
      </p:sp>
    </p:spTree>
    <p:extLst>
      <p:ext uri="{BB962C8B-B14F-4D97-AF65-F5344CB8AC3E}">
        <p14:creationId xmlns:p14="http://schemas.microsoft.com/office/powerpoint/2010/main" val="406340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484" y="2531237"/>
            <a:ext cx="98614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DDL, is the part of SQL that allows a database user to create and restructure database objects, such as the creation or the deletion of a 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DML, is the part of SQL used to manipulate data within objects of a relational database.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Control Language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TCL, includes the commands that allow the user to manage database transactions.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Types of SQL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9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87365" y="2121925"/>
            <a:ext cx="9780856" cy="4243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 Definition Language includes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command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command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command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include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Null, Unique, Check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key, Foreign Key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Data Definition Language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7868" y="749984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CREATE TABLE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Statement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0274" y="2145617"/>
            <a:ext cx="8308975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have: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privilege</a:t>
            </a:r>
          </a:p>
          <a:p>
            <a:pPr marL="27432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specify: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name, data type, size and constraint if any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blackWhite">
          <a:xfrm>
            <a:off x="1463382" y="3980376"/>
            <a:ext cx="7491413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CREATE TABLE [</a:t>
            </a: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schema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.]</a:t>
            </a: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</a:p>
          <a:p>
            <a:pPr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    (</a:t>
            </a: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Courier New" pitchFamily="49" charset="0"/>
              </a:rPr>
              <a:t>datatype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[DEFAULT </a:t>
            </a:r>
            <a:r>
              <a:rPr lang="en-US" b="1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][, ...])</a:t>
            </a:r>
          </a:p>
        </p:txBody>
      </p:sp>
    </p:spTree>
    <p:extLst>
      <p:ext uri="{BB962C8B-B14F-4D97-AF65-F5344CB8AC3E}">
        <p14:creationId xmlns:p14="http://schemas.microsoft.com/office/powerpoint/2010/main" val="219138890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8599" y="381000"/>
            <a:ext cx="8838629" cy="1168680"/>
          </a:xfrm>
        </p:spPr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209800" y="965340"/>
            <a:ext cx="9038256" cy="3230726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table creation.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490787" y="1219199"/>
            <a:ext cx="8005705" cy="125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525712" y="3511549"/>
            <a:ext cx="8005705" cy="125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2209800" y="1743638"/>
            <a:ext cx="7764777" cy="1584461"/>
            <a:chOff x="604" y="1344"/>
            <a:chExt cx="4735" cy="846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blackWhite">
            <a:xfrm>
              <a:off x="604" y="1344"/>
              <a:ext cx="4735" cy="84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tabLst>
                  <a:tab pos="1200150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blackWhite">
            <a:xfrm>
              <a:off x="659" y="1353"/>
              <a:ext cx="4608" cy="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tabLst>
                  <a:tab pos="1601788" algn="l"/>
                  <a:tab pos="1717675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CREATE TABLE dept</a:t>
              </a:r>
              <a:b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	(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deptno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 	numeric,</a:t>
              </a:r>
            </a:p>
            <a:p>
              <a:pPr>
                <a:tabLst>
                  <a:tab pos="1601788" algn="l"/>
                  <a:tab pos="1717675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	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dname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 	VARCHAR(14),</a:t>
              </a:r>
            </a:p>
            <a:p>
              <a:pPr>
                <a:tabLst>
                  <a:tab pos="1601788" algn="l"/>
                  <a:tab pos="1717675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		loc 	VARCHAR(13));</a:t>
              </a:r>
            </a:p>
            <a:p>
              <a:pPr>
                <a:tabLst>
                  <a:tab pos="1601788" algn="l"/>
                  <a:tab pos="1717675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rPr>
                <a:t>Table created.</a:t>
              </a:r>
            </a:p>
          </p:txBody>
        </p:sp>
      </p:grpSp>
      <p:sp>
        <p:nvSpPr>
          <p:cNvPr id="19465" name="Rectangle 9"/>
          <p:cNvSpPr>
            <a:spLocks noChangeArrowheads="1"/>
          </p:cNvSpPr>
          <p:nvPr/>
        </p:nvSpPr>
        <p:spPr bwMode="blackWhite">
          <a:xfrm>
            <a:off x="2299993" y="4188680"/>
            <a:ext cx="7764777" cy="50193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DESCRIBE dept</a:t>
            </a:r>
          </a:p>
        </p:txBody>
      </p:sp>
      <p:pic>
        <p:nvPicPr>
          <p:cNvPr id="1229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5" y="5062796"/>
            <a:ext cx="8427982" cy="152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88936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244</TotalTime>
  <Words>3207</Words>
  <Application>Microsoft Office PowerPoint</Application>
  <PresentationFormat>Custom</PresentationFormat>
  <Paragraphs>475</Paragraphs>
  <Slides>29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Dividend</vt:lpstr>
      <vt:lpstr>Document</vt:lpstr>
      <vt:lpstr>PowerPoint Presentation</vt:lpstr>
      <vt:lpstr>Structured Query Language (sql)</vt:lpstr>
      <vt:lpstr>Previous Lecture</vt:lpstr>
      <vt:lpstr>PowerPoint Presentation</vt:lpstr>
      <vt:lpstr>PowerPoint Presentation</vt:lpstr>
      <vt:lpstr>PowerPoint Presentation</vt:lpstr>
      <vt:lpstr>PowerPoint Presentation</vt:lpstr>
      <vt:lpstr>The CREATE TABLE Statement</vt:lpstr>
      <vt:lpstr>Creating Tables</vt:lpstr>
      <vt:lpstr>Dropping a Table</vt:lpstr>
      <vt:lpstr>The DEFAULT Option</vt:lpstr>
      <vt:lpstr>Setting DEFAULT Values</vt:lpstr>
      <vt:lpstr>What Are Constraints?</vt:lpstr>
      <vt:lpstr>Constraint Types</vt:lpstr>
      <vt:lpstr>When to create a constraint?</vt:lpstr>
      <vt:lpstr>Where to define a Constraint?</vt:lpstr>
      <vt:lpstr>Constraints: Basic Syntax</vt:lpstr>
      <vt:lpstr>CREATE TABLE command</vt:lpstr>
      <vt:lpstr>The NOT NULL Constraint</vt:lpstr>
      <vt:lpstr>The UNIQUE Constraint</vt:lpstr>
      <vt:lpstr>The UNIQUE Constraint</vt:lpstr>
      <vt:lpstr>The CHECK Constraint</vt:lpstr>
      <vt:lpstr>The PRIMARY KEY Constraint</vt:lpstr>
      <vt:lpstr>The PRIMARY KEY Constraint</vt:lpstr>
      <vt:lpstr>The Composite  PRIMARY KEY Constraint</vt:lpstr>
      <vt:lpstr>The FOREIGN KEY Constraint</vt:lpstr>
      <vt:lpstr>The FOREIGN KEY Constraint</vt:lpstr>
      <vt:lpstr>FOREIGN KEY Constraint Keywords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108</cp:revision>
  <dcterms:created xsi:type="dcterms:W3CDTF">2016-08-25T05:41:22Z</dcterms:created>
  <dcterms:modified xsi:type="dcterms:W3CDTF">2020-07-05T19:19:55Z</dcterms:modified>
</cp:coreProperties>
</file>