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309" r:id="rId3"/>
    <p:sldId id="257" r:id="rId4"/>
    <p:sldId id="258" r:id="rId5"/>
    <p:sldId id="259" r:id="rId6"/>
    <p:sldId id="260" r:id="rId7"/>
    <p:sldId id="261" r:id="rId8"/>
    <p:sldId id="308" r:id="rId9"/>
    <p:sldId id="310" r:id="rId10"/>
    <p:sldId id="353" r:id="rId11"/>
    <p:sldId id="354" r:id="rId12"/>
    <p:sldId id="355" r:id="rId13"/>
    <p:sldId id="356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CC519-3FA2-4E78-BD53-632B4F7144EC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4E187-200D-4C3A-8450-B61841C0A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73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xmlns="" id="{EDF45E61-2592-4774-9933-E6CD180B6F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xmlns="" id="{6F6DB4BA-FABE-42AC-B1B9-D2D86CEFDB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xmlns="" id="{110F87AC-8448-4C43-86F9-CCFD73ECA4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xmlns="" id="{849D6145-6017-4DB1-B712-BC72FD70BE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xmlns="" id="{CFC5CE0A-64CC-40C6-9674-B2D8B2CBCD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xmlns="" id="{ACF3B808-5407-42CE-9DC0-A3276745D4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7104" y="281686"/>
            <a:ext cx="8749791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Liberation Sans Narrow"/>
                <a:cs typeface="Liberation Sans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99872" y="5945123"/>
            <a:ext cx="4898390" cy="913130"/>
          </a:xfrm>
          <a:custGeom>
            <a:avLst/>
            <a:gdLst/>
            <a:ahLst/>
            <a:cxnLst/>
            <a:rect l="l" t="t" r="r" b="b"/>
            <a:pathLst>
              <a:path w="4898390" h="913129">
                <a:moveTo>
                  <a:pt x="85556" y="21310"/>
                </a:moveTo>
                <a:lnTo>
                  <a:pt x="3637272" y="912874"/>
                </a:lnTo>
                <a:lnTo>
                  <a:pt x="4898144" y="912874"/>
                </a:lnTo>
                <a:lnTo>
                  <a:pt x="85556" y="21310"/>
                </a:lnTo>
                <a:close/>
              </a:path>
              <a:path w="4898390" h="913129">
                <a:moveTo>
                  <a:pt x="660" y="0"/>
                </a:moveTo>
                <a:lnTo>
                  <a:pt x="0" y="5460"/>
                </a:lnTo>
                <a:lnTo>
                  <a:pt x="85556" y="21310"/>
                </a:lnTo>
                <a:lnTo>
                  <a:pt x="660" y="0"/>
                </a:lnTo>
                <a:close/>
              </a:path>
            </a:pathLst>
          </a:custGeom>
          <a:solidFill>
            <a:srgbClr val="9FCAD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86155" y="5939027"/>
            <a:ext cx="3654425" cy="919480"/>
          </a:xfrm>
          <a:custGeom>
            <a:avLst/>
            <a:gdLst/>
            <a:ahLst/>
            <a:cxnLst/>
            <a:rect l="l" t="t" r="r" b="b"/>
            <a:pathLst>
              <a:path w="3654425" h="919479">
                <a:moveTo>
                  <a:pt x="0" y="0"/>
                </a:moveTo>
                <a:lnTo>
                  <a:pt x="7924" y="6350"/>
                </a:lnTo>
                <a:lnTo>
                  <a:pt x="2870480" y="918970"/>
                </a:lnTo>
                <a:lnTo>
                  <a:pt x="3653984" y="9189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5789674"/>
            <a:ext cx="3398520" cy="10683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784670"/>
            <a:ext cx="3370852" cy="107332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14971" y="-80956"/>
            <a:ext cx="1919604" cy="1093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51306" y="1465834"/>
            <a:ext cx="8041386" cy="3729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53000"/>
            <a:ext cx="9144000" cy="1905000"/>
            <a:chOff x="0" y="4953000"/>
            <a:chExt cx="9144000" cy="1905000"/>
          </a:xfrm>
        </p:grpSpPr>
        <p:sp>
          <p:nvSpPr>
            <p:cNvPr id="3" name="object 3"/>
            <p:cNvSpPr/>
            <p:nvPr/>
          </p:nvSpPr>
          <p:spPr>
            <a:xfrm>
              <a:off x="1687067" y="4953000"/>
              <a:ext cx="7457440" cy="487680"/>
            </a:xfrm>
            <a:custGeom>
              <a:avLst/>
              <a:gdLst/>
              <a:ahLst/>
              <a:cxnLst/>
              <a:rect l="l" t="t" r="r" b="b"/>
              <a:pathLst>
                <a:path w="7457440" h="487679">
                  <a:moveTo>
                    <a:pt x="7456932" y="0"/>
                  </a:moveTo>
                  <a:lnTo>
                    <a:pt x="0" y="289687"/>
                  </a:lnTo>
                  <a:lnTo>
                    <a:pt x="7456932" y="487680"/>
                  </a:lnTo>
                  <a:lnTo>
                    <a:pt x="7456932" y="0"/>
                  </a:lnTo>
                  <a:close/>
                </a:path>
              </a:pathLst>
            </a:custGeom>
            <a:solidFill>
              <a:srgbClr val="9FCADC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0959" y="5237988"/>
              <a:ext cx="9033510" cy="788035"/>
            </a:xfrm>
            <a:custGeom>
              <a:avLst/>
              <a:gdLst/>
              <a:ahLst/>
              <a:cxnLst/>
              <a:rect l="l" t="t" r="r" b="b"/>
              <a:pathLst>
                <a:path w="9033510" h="788035">
                  <a:moveTo>
                    <a:pt x="9033040" y="0"/>
                  </a:moveTo>
                  <a:lnTo>
                    <a:pt x="0" y="0"/>
                  </a:lnTo>
                  <a:lnTo>
                    <a:pt x="9033040" y="787908"/>
                  </a:lnTo>
                  <a:lnTo>
                    <a:pt x="90330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998718"/>
              <a:ext cx="9144000" cy="18592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991318"/>
              <a:ext cx="9143999" cy="802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385943" y="1143000"/>
            <a:ext cx="6523208" cy="13776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B505E30-0AD7-4EBC-80D0-872616F484FB}"/>
              </a:ext>
            </a:extLst>
          </p:cNvPr>
          <p:cNvSpPr txBox="1"/>
          <p:nvPr/>
        </p:nvSpPr>
        <p:spPr>
          <a:xfrm>
            <a:off x="2438400" y="3352800"/>
            <a:ext cx="37482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/>
              <a:t>Lecture 1</a:t>
            </a:r>
          </a:p>
          <a:p>
            <a:pPr algn="ctr"/>
            <a:r>
              <a:rPr lang="en-US" sz="4000" b="1" dirty="0" smtClean="0"/>
              <a:t>By: Farah </a:t>
            </a:r>
            <a:r>
              <a:rPr lang="en-US" sz="4000" b="1" dirty="0" err="1" smtClean="0"/>
              <a:t>Jabeen</a:t>
            </a:r>
            <a:endParaRPr lang="en-US" sz="4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xmlns="" id="{0C2A760E-8ADF-42AD-9589-8BEF0521BB7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474702"/>
            <a:ext cx="7510462" cy="553998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chemeClr val="tx1"/>
                </a:solidFill>
              </a:rPr>
              <a:t>Operating System Definition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xmlns="" id="{CF591234-B6E9-4DE8-A4DD-B561FFA8085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28700"/>
            <a:ext cx="6638925" cy="4108817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r>
              <a:rPr lang="en-US" altLang="en-US" sz="3600" dirty="0"/>
              <a:t>OS is a </a:t>
            </a:r>
            <a:r>
              <a:rPr lang="en-US" altLang="en-US" sz="3600" b="1" dirty="0">
                <a:solidFill>
                  <a:srgbClr val="3366FF"/>
                </a:solidFill>
              </a:rPr>
              <a:t>resource allocator</a:t>
            </a:r>
          </a:p>
          <a:p>
            <a:pPr lvl="1"/>
            <a:r>
              <a:rPr lang="en-US" altLang="en-US" sz="2800" dirty="0"/>
              <a:t>Manages all resources</a:t>
            </a:r>
          </a:p>
          <a:p>
            <a:pPr lvl="1"/>
            <a:r>
              <a:rPr lang="en-US" altLang="en-US" sz="2800" dirty="0"/>
              <a:t>Decides between conflicting requests for efficient and fair resource use</a:t>
            </a:r>
          </a:p>
          <a:p>
            <a:r>
              <a:rPr lang="en-US" altLang="en-US" sz="3600" dirty="0"/>
              <a:t>OS is a </a:t>
            </a:r>
            <a:r>
              <a:rPr lang="en-US" altLang="en-US" sz="3600" b="1" dirty="0">
                <a:solidFill>
                  <a:srgbClr val="3366FF"/>
                </a:solidFill>
              </a:rPr>
              <a:t>control program</a:t>
            </a:r>
          </a:p>
          <a:p>
            <a:pPr lvl="1"/>
            <a:r>
              <a:rPr lang="en-US" altLang="en-US" sz="2800" dirty="0"/>
              <a:t>Controls execution of programs to prevent errors and improper use of the computer</a:t>
            </a:r>
          </a:p>
          <a:p>
            <a:pPr lvl="1"/>
            <a:r>
              <a:rPr lang="en-US" altLang="en-US" sz="2800" dirty="0"/>
              <a:t>I/O is accessed via Operating Systems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xmlns="" id="{9E2015AC-D3E2-4341-A571-15861A4C905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9594" y="511214"/>
            <a:ext cx="8024812" cy="553998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chemeClr val="tx1"/>
                </a:solidFill>
              </a:rPr>
              <a:t>Operating System Definition (Cont.)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xmlns="" id="{6956915B-C858-4036-8F02-BD908A1B2C5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93763" y="1247775"/>
            <a:ext cx="6808787" cy="4078039"/>
          </a:xfrm>
        </p:spPr>
        <p:txBody>
          <a:bodyPr/>
          <a:lstStyle/>
          <a:p>
            <a:r>
              <a:rPr lang="en-US" altLang="en-US" dirty="0"/>
              <a:t>No universally accepted definition</a:t>
            </a:r>
          </a:p>
          <a:p>
            <a:r>
              <a:rPr lang="ja-JP" altLang="en-US" dirty="0"/>
              <a:t>“</a:t>
            </a:r>
            <a:r>
              <a:rPr lang="en-US" altLang="ja-JP" dirty="0"/>
              <a:t>Everything a vendor ships when you order an operating system</a:t>
            </a:r>
            <a:r>
              <a:rPr lang="ja-JP" altLang="en-US" dirty="0"/>
              <a:t>”</a:t>
            </a:r>
            <a:r>
              <a:rPr lang="en-US" altLang="ja-JP" dirty="0"/>
              <a:t> is a good approximation</a:t>
            </a:r>
          </a:p>
          <a:p>
            <a:pPr lvl="1"/>
            <a:r>
              <a:rPr lang="en-US" altLang="en-US" sz="2800" dirty="0"/>
              <a:t>But varies wildly</a:t>
            </a:r>
          </a:p>
          <a:p>
            <a:r>
              <a:rPr lang="ja-JP" altLang="en-US" dirty="0"/>
              <a:t>“</a:t>
            </a:r>
            <a:r>
              <a:rPr lang="en-US" altLang="ja-JP" dirty="0"/>
              <a:t>The one program running at all times on the computer</a:t>
            </a:r>
            <a:r>
              <a:rPr lang="ja-JP" altLang="en-US" dirty="0"/>
              <a:t>”</a:t>
            </a:r>
            <a:r>
              <a:rPr lang="en-US" altLang="ja-JP" dirty="0"/>
              <a:t> is the </a:t>
            </a:r>
            <a:r>
              <a:rPr lang="en-US" altLang="ja-JP" b="1" dirty="0">
                <a:solidFill>
                  <a:srgbClr val="3366FF"/>
                </a:solidFill>
              </a:rPr>
              <a:t>kernel</a:t>
            </a:r>
            <a:r>
              <a:rPr lang="en-US" altLang="ja-JP" dirty="0"/>
              <a:t>.</a:t>
            </a:r>
            <a:r>
              <a:rPr lang="en-US" altLang="ja-JP" b="1" dirty="0"/>
              <a:t>  </a:t>
            </a:r>
            <a:endParaRPr lang="en-US" altLang="ja-JP" dirty="0"/>
          </a:p>
          <a:p>
            <a:r>
              <a:rPr lang="en-US" altLang="ja-JP" dirty="0"/>
              <a:t>Everything else is either</a:t>
            </a:r>
          </a:p>
          <a:p>
            <a:pPr lvl="1"/>
            <a:r>
              <a:rPr lang="en-US" altLang="ja-JP" sz="2400" dirty="0"/>
              <a:t>a system program (ships with the operating system) , or an application program.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829799"/>
            <a:ext cx="4296822" cy="62517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4000" spc="-153" dirty="0">
                <a:solidFill>
                  <a:schemeClr val="tx1"/>
                </a:solidFill>
              </a:rPr>
              <a:t>Operations </a:t>
            </a:r>
            <a:r>
              <a:rPr sz="4000" spc="-206" dirty="0">
                <a:solidFill>
                  <a:schemeClr val="tx1"/>
                </a:solidFill>
              </a:rPr>
              <a:t>Of</a:t>
            </a:r>
            <a:r>
              <a:rPr sz="4000" spc="-307" dirty="0">
                <a:solidFill>
                  <a:schemeClr val="tx1"/>
                </a:solidFill>
              </a:rPr>
              <a:t> </a:t>
            </a:r>
            <a:r>
              <a:rPr sz="4000" dirty="0">
                <a:solidFill>
                  <a:schemeClr val="tx1"/>
                </a:solidFill>
              </a:rPr>
              <a:t>OS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94097" y="2191417"/>
            <a:ext cx="2694622" cy="866775"/>
            <a:chOff x="525462" y="1778889"/>
            <a:chExt cx="3592829" cy="1155700"/>
          </a:xfrm>
        </p:grpSpPr>
        <p:sp>
          <p:nvSpPr>
            <p:cNvPr id="4" name="object 4"/>
            <p:cNvSpPr/>
            <p:nvPr/>
          </p:nvSpPr>
          <p:spPr>
            <a:xfrm>
              <a:off x="531812" y="1785239"/>
              <a:ext cx="3579812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" name="object 5"/>
            <p:cNvSpPr/>
            <p:nvPr/>
          </p:nvSpPr>
          <p:spPr>
            <a:xfrm>
              <a:off x="531812" y="1785239"/>
              <a:ext cx="3580129" cy="1143000"/>
            </a:xfrm>
            <a:custGeom>
              <a:avLst/>
              <a:gdLst/>
              <a:ahLst/>
              <a:cxnLst/>
              <a:rect l="l" t="t" r="r" b="b"/>
              <a:pathLst>
                <a:path w="3580129" h="1143000">
                  <a:moveTo>
                    <a:pt x="0" y="190500"/>
                  </a:moveTo>
                  <a:lnTo>
                    <a:pt x="5031" y="146837"/>
                  </a:lnTo>
                  <a:lnTo>
                    <a:pt x="19363" y="106746"/>
                  </a:lnTo>
                  <a:lnTo>
                    <a:pt x="41851" y="71374"/>
                  </a:lnTo>
                  <a:lnTo>
                    <a:pt x="71353" y="41867"/>
                  </a:lnTo>
                  <a:lnTo>
                    <a:pt x="106724" y="19372"/>
                  </a:lnTo>
                  <a:lnTo>
                    <a:pt x="146821" y="5034"/>
                  </a:lnTo>
                  <a:lnTo>
                    <a:pt x="190500" y="0"/>
                  </a:lnTo>
                  <a:lnTo>
                    <a:pt x="3389312" y="0"/>
                  </a:lnTo>
                  <a:lnTo>
                    <a:pt x="3432975" y="5034"/>
                  </a:lnTo>
                  <a:lnTo>
                    <a:pt x="3473065" y="19372"/>
                  </a:lnTo>
                  <a:lnTo>
                    <a:pt x="3508437" y="41867"/>
                  </a:lnTo>
                  <a:lnTo>
                    <a:pt x="3537944" y="71374"/>
                  </a:lnTo>
                  <a:lnTo>
                    <a:pt x="3560440" y="106746"/>
                  </a:lnTo>
                  <a:lnTo>
                    <a:pt x="3574778" y="146837"/>
                  </a:lnTo>
                  <a:lnTo>
                    <a:pt x="3579812" y="190500"/>
                  </a:lnTo>
                  <a:lnTo>
                    <a:pt x="3579812" y="952500"/>
                  </a:lnTo>
                  <a:lnTo>
                    <a:pt x="3574778" y="996202"/>
                  </a:lnTo>
                  <a:lnTo>
                    <a:pt x="3560440" y="1036308"/>
                  </a:lnTo>
                  <a:lnTo>
                    <a:pt x="3537944" y="1071678"/>
                  </a:lnTo>
                  <a:lnTo>
                    <a:pt x="3508437" y="1101172"/>
                  </a:lnTo>
                  <a:lnTo>
                    <a:pt x="3473065" y="1123650"/>
                  </a:lnTo>
                  <a:lnTo>
                    <a:pt x="3432975" y="1137972"/>
                  </a:lnTo>
                  <a:lnTo>
                    <a:pt x="3389312" y="1143000"/>
                  </a:lnTo>
                  <a:lnTo>
                    <a:pt x="190500" y="1143000"/>
                  </a:lnTo>
                  <a:lnTo>
                    <a:pt x="146821" y="1137972"/>
                  </a:lnTo>
                  <a:lnTo>
                    <a:pt x="106724" y="1123650"/>
                  </a:lnTo>
                  <a:lnTo>
                    <a:pt x="71353" y="1101172"/>
                  </a:lnTo>
                  <a:lnTo>
                    <a:pt x="41851" y="1071678"/>
                  </a:lnTo>
                  <a:lnTo>
                    <a:pt x="19363" y="1036308"/>
                  </a:lnTo>
                  <a:lnTo>
                    <a:pt x="5031" y="996202"/>
                  </a:lnTo>
                  <a:lnTo>
                    <a:pt x="0" y="952500"/>
                  </a:lnTo>
                  <a:lnTo>
                    <a:pt x="0" y="190500"/>
                  </a:lnTo>
                  <a:close/>
                </a:path>
              </a:pathLst>
            </a:custGeom>
            <a:ln w="12700">
              <a:solidFill>
                <a:srgbClr val="007EAF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50316" y="2508313"/>
            <a:ext cx="2379345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26" dirty="0">
                <a:latin typeface="Trebuchet MS"/>
                <a:cs typeface="Trebuchet MS"/>
              </a:rPr>
              <a:t>Start</a:t>
            </a:r>
            <a:r>
              <a:rPr sz="1350" spc="-98" dirty="0">
                <a:latin typeface="Trebuchet MS"/>
                <a:cs typeface="Trebuchet MS"/>
              </a:rPr>
              <a:t> </a:t>
            </a:r>
            <a:r>
              <a:rPr sz="1350" spc="-4" dirty="0">
                <a:latin typeface="Trebuchet MS"/>
                <a:cs typeface="Trebuchet MS"/>
              </a:rPr>
              <a:t>and</a:t>
            </a:r>
            <a:r>
              <a:rPr sz="1350" spc="-71" dirty="0">
                <a:latin typeface="Trebuchet MS"/>
                <a:cs typeface="Trebuchet MS"/>
              </a:rPr>
              <a:t> </a:t>
            </a:r>
            <a:r>
              <a:rPr sz="1350" spc="-15" dirty="0">
                <a:latin typeface="Trebuchet MS"/>
                <a:cs typeface="Trebuchet MS"/>
              </a:rPr>
              <a:t>shut</a:t>
            </a:r>
            <a:r>
              <a:rPr sz="1350" spc="-94" dirty="0">
                <a:latin typeface="Trebuchet MS"/>
                <a:cs typeface="Trebuchet MS"/>
              </a:rPr>
              <a:t> </a:t>
            </a:r>
            <a:r>
              <a:rPr sz="1350" spc="-30" dirty="0">
                <a:latin typeface="Trebuchet MS"/>
                <a:cs typeface="Trebuchet MS"/>
              </a:rPr>
              <a:t>down</a:t>
            </a:r>
            <a:r>
              <a:rPr sz="1350" spc="-86" dirty="0">
                <a:latin typeface="Trebuchet MS"/>
                <a:cs typeface="Trebuchet MS"/>
              </a:rPr>
              <a:t> </a:t>
            </a:r>
            <a:r>
              <a:rPr sz="1350" spc="19" dirty="0">
                <a:latin typeface="Trebuchet MS"/>
                <a:cs typeface="Trebuchet MS"/>
              </a:rPr>
              <a:t>a</a:t>
            </a:r>
            <a:r>
              <a:rPr sz="1350" spc="-83" dirty="0">
                <a:latin typeface="Trebuchet MS"/>
                <a:cs typeface="Trebuchet MS"/>
              </a:rPr>
              <a:t> </a:t>
            </a:r>
            <a:r>
              <a:rPr sz="1350" spc="-34" dirty="0">
                <a:latin typeface="Trebuchet MS"/>
                <a:cs typeface="Trebuchet MS"/>
              </a:rPr>
              <a:t>computer</a:t>
            </a:r>
            <a:endParaRPr sz="135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94097" y="3048667"/>
            <a:ext cx="2694622" cy="866775"/>
            <a:chOff x="525462" y="2921889"/>
            <a:chExt cx="3592829" cy="1155700"/>
          </a:xfrm>
        </p:grpSpPr>
        <p:sp>
          <p:nvSpPr>
            <p:cNvPr id="8" name="object 8"/>
            <p:cNvSpPr/>
            <p:nvPr/>
          </p:nvSpPr>
          <p:spPr>
            <a:xfrm>
              <a:off x="531812" y="2928239"/>
              <a:ext cx="3579812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9" name="object 9"/>
            <p:cNvSpPr/>
            <p:nvPr/>
          </p:nvSpPr>
          <p:spPr>
            <a:xfrm>
              <a:off x="531812" y="2928239"/>
              <a:ext cx="3580129" cy="1143000"/>
            </a:xfrm>
            <a:custGeom>
              <a:avLst/>
              <a:gdLst/>
              <a:ahLst/>
              <a:cxnLst/>
              <a:rect l="l" t="t" r="r" b="b"/>
              <a:pathLst>
                <a:path w="3580129" h="1143000">
                  <a:moveTo>
                    <a:pt x="0" y="190500"/>
                  </a:moveTo>
                  <a:lnTo>
                    <a:pt x="5031" y="146837"/>
                  </a:lnTo>
                  <a:lnTo>
                    <a:pt x="19363" y="106746"/>
                  </a:lnTo>
                  <a:lnTo>
                    <a:pt x="41851" y="71374"/>
                  </a:lnTo>
                  <a:lnTo>
                    <a:pt x="71353" y="41867"/>
                  </a:lnTo>
                  <a:lnTo>
                    <a:pt x="106724" y="19372"/>
                  </a:lnTo>
                  <a:lnTo>
                    <a:pt x="146821" y="5034"/>
                  </a:lnTo>
                  <a:lnTo>
                    <a:pt x="190500" y="0"/>
                  </a:lnTo>
                  <a:lnTo>
                    <a:pt x="3389312" y="0"/>
                  </a:lnTo>
                  <a:lnTo>
                    <a:pt x="3432975" y="5034"/>
                  </a:lnTo>
                  <a:lnTo>
                    <a:pt x="3473065" y="19372"/>
                  </a:lnTo>
                  <a:lnTo>
                    <a:pt x="3508437" y="41867"/>
                  </a:lnTo>
                  <a:lnTo>
                    <a:pt x="3537944" y="71374"/>
                  </a:lnTo>
                  <a:lnTo>
                    <a:pt x="3560440" y="106746"/>
                  </a:lnTo>
                  <a:lnTo>
                    <a:pt x="3574778" y="146837"/>
                  </a:lnTo>
                  <a:lnTo>
                    <a:pt x="3579812" y="190500"/>
                  </a:lnTo>
                  <a:lnTo>
                    <a:pt x="3579812" y="952500"/>
                  </a:lnTo>
                  <a:lnTo>
                    <a:pt x="3574778" y="996202"/>
                  </a:lnTo>
                  <a:lnTo>
                    <a:pt x="3560440" y="1036308"/>
                  </a:lnTo>
                  <a:lnTo>
                    <a:pt x="3537944" y="1071678"/>
                  </a:lnTo>
                  <a:lnTo>
                    <a:pt x="3508437" y="1101172"/>
                  </a:lnTo>
                  <a:lnTo>
                    <a:pt x="3473065" y="1123650"/>
                  </a:lnTo>
                  <a:lnTo>
                    <a:pt x="3432975" y="1137972"/>
                  </a:lnTo>
                  <a:lnTo>
                    <a:pt x="3389312" y="1143000"/>
                  </a:lnTo>
                  <a:lnTo>
                    <a:pt x="190500" y="1143000"/>
                  </a:lnTo>
                  <a:lnTo>
                    <a:pt x="146821" y="1137972"/>
                  </a:lnTo>
                  <a:lnTo>
                    <a:pt x="106724" y="1123650"/>
                  </a:lnTo>
                  <a:lnTo>
                    <a:pt x="71353" y="1101172"/>
                  </a:lnTo>
                  <a:lnTo>
                    <a:pt x="41851" y="1071678"/>
                  </a:lnTo>
                  <a:lnTo>
                    <a:pt x="19363" y="1036308"/>
                  </a:lnTo>
                  <a:lnTo>
                    <a:pt x="5031" y="996202"/>
                  </a:lnTo>
                  <a:lnTo>
                    <a:pt x="0" y="952500"/>
                  </a:lnTo>
                  <a:lnTo>
                    <a:pt x="0" y="190500"/>
                  </a:lnTo>
                  <a:close/>
                </a:path>
              </a:pathLst>
            </a:custGeom>
            <a:ln w="12700">
              <a:solidFill>
                <a:srgbClr val="007EAF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04710" y="3365563"/>
            <a:ext cx="1273492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38" dirty="0">
                <a:latin typeface="Trebuchet MS"/>
                <a:cs typeface="Trebuchet MS"/>
              </a:rPr>
              <a:t>Coordinate</a:t>
            </a:r>
            <a:r>
              <a:rPr sz="1350" spc="-127" dirty="0">
                <a:latin typeface="Trebuchet MS"/>
                <a:cs typeface="Trebuchet MS"/>
              </a:rPr>
              <a:t> </a:t>
            </a:r>
            <a:r>
              <a:rPr sz="1350" spc="-4" dirty="0">
                <a:latin typeface="Trebuchet MS"/>
                <a:cs typeface="Trebuchet MS"/>
              </a:rPr>
              <a:t>Tasks</a:t>
            </a:r>
            <a:endParaRPr sz="135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17395" y="3905917"/>
            <a:ext cx="2694622" cy="866775"/>
            <a:chOff x="556526" y="4064889"/>
            <a:chExt cx="3592829" cy="1155700"/>
          </a:xfrm>
        </p:grpSpPr>
        <p:sp>
          <p:nvSpPr>
            <p:cNvPr id="12" name="object 12"/>
            <p:cNvSpPr/>
            <p:nvPr/>
          </p:nvSpPr>
          <p:spPr>
            <a:xfrm>
              <a:off x="562876" y="4071239"/>
              <a:ext cx="3579863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3" name="object 13"/>
            <p:cNvSpPr/>
            <p:nvPr/>
          </p:nvSpPr>
          <p:spPr>
            <a:xfrm>
              <a:off x="562876" y="4071239"/>
              <a:ext cx="3580129" cy="1143000"/>
            </a:xfrm>
            <a:custGeom>
              <a:avLst/>
              <a:gdLst/>
              <a:ahLst/>
              <a:cxnLst/>
              <a:rect l="l" t="t" r="r" b="b"/>
              <a:pathLst>
                <a:path w="3580129" h="1143000">
                  <a:moveTo>
                    <a:pt x="0" y="190500"/>
                  </a:moveTo>
                  <a:lnTo>
                    <a:pt x="5031" y="146837"/>
                  </a:lnTo>
                  <a:lnTo>
                    <a:pt x="19363" y="106746"/>
                  </a:lnTo>
                  <a:lnTo>
                    <a:pt x="41852" y="71374"/>
                  </a:lnTo>
                  <a:lnTo>
                    <a:pt x="71355" y="41867"/>
                  </a:lnTo>
                  <a:lnTo>
                    <a:pt x="106729" y="19372"/>
                  </a:lnTo>
                  <a:lnTo>
                    <a:pt x="146829" y="5034"/>
                  </a:lnTo>
                  <a:lnTo>
                    <a:pt x="190512" y="0"/>
                  </a:lnTo>
                  <a:lnTo>
                    <a:pt x="3389363" y="0"/>
                  </a:lnTo>
                  <a:lnTo>
                    <a:pt x="3433026" y="5034"/>
                  </a:lnTo>
                  <a:lnTo>
                    <a:pt x="3473116" y="19372"/>
                  </a:lnTo>
                  <a:lnTo>
                    <a:pt x="3508488" y="41867"/>
                  </a:lnTo>
                  <a:lnTo>
                    <a:pt x="3537995" y="71374"/>
                  </a:lnTo>
                  <a:lnTo>
                    <a:pt x="3560491" y="106746"/>
                  </a:lnTo>
                  <a:lnTo>
                    <a:pt x="3574829" y="146837"/>
                  </a:lnTo>
                  <a:lnTo>
                    <a:pt x="3579863" y="190500"/>
                  </a:lnTo>
                  <a:lnTo>
                    <a:pt x="3579863" y="952500"/>
                  </a:lnTo>
                  <a:lnTo>
                    <a:pt x="3574829" y="996202"/>
                  </a:lnTo>
                  <a:lnTo>
                    <a:pt x="3560491" y="1036308"/>
                  </a:lnTo>
                  <a:lnTo>
                    <a:pt x="3537995" y="1071678"/>
                  </a:lnTo>
                  <a:lnTo>
                    <a:pt x="3508488" y="1101172"/>
                  </a:lnTo>
                  <a:lnTo>
                    <a:pt x="3473116" y="1123650"/>
                  </a:lnTo>
                  <a:lnTo>
                    <a:pt x="3433026" y="1137972"/>
                  </a:lnTo>
                  <a:lnTo>
                    <a:pt x="3389363" y="1143000"/>
                  </a:lnTo>
                  <a:lnTo>
                    <a:pt x="190512" y="1143000"/>
                  </a:lnTo>
                  <a:lnTo>
                    <a:pt x="146829" y="1137972"/>
                  </a:lnTo>
                  <a:lnTo>
                    <a:pt x="106729" y="1123650"/>
                  </a:lnTo>
                  <a:lnTo>
                    <a:pt x="71355" y="1101172"/>
                  </a:lnTo>
                  <a:lnTo>
                    <a:pt x="41852" y="1071678"/>
                  </a:lnTo>
                  <a:lnTo>
                    <a:pt x="19363" y="1036308"/>
                  </a:lnTo>
                  <a:lnTo>
                    <a:pt x="5031" y="996202"/>
                  </a:lnTo>
                  <a:lnTo>
                    <a:pt x="0" y="952500"/>
                  </a:lnTo>
                  <a:lnTo>
                    <a:pt x="0" y="190500"/>
                  </a:lnTo>
                  <a:close/>
                </a:path>
              </a:pathLst>
            </a:custGeom>
            <a:ln w="12700">
              <a:solidFill>
                <a:srgbClr val="007EAF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61060" y="4223004"/>
            <a:ext cx="2406015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15" dirty="0">
                <a:latin typeface="Trebuchet MS"/>
                <a:cs typeface="Trebuchet MS"/>
              </a:rPr>
              <a:t>Establish </a:t>
            </a:r>
            <a:r>
              <a:rPr sz="1350" spc="4" dirty="0">
                <a:latin typeface="Trebuchet MS"/>
                <a:cs typeface="Trebuchet MS"/>
              </a:rPr>
              <a:t>An </a:t>
            </a:r>
            <a:r>
              <a:rPr sz="1350" spc="-53" dirty="0">
                <a:latin typeface="Trebuchet MS"/>
                <a:cs typeface="Trebuchet MS"/>
              </a:rPr>
              <a:t>Internet</a:t>
            </a:r>
            <a:r>
              <a:rPr sz="1350" spc="-251" dirty="0">
                <a:latin typeface="Trebuchet MS"/>
                <a:cs typeface="Trebuchet MS"/>
              </a:rPr>
              <a:t> </a:t>
            </a:r>
            <a:r>
              <a:rPr sz="1350" spc="-34" dirty="0">
                <a:latin typeface="Trebuchet MS"/>
                <a:cs typeface="Trebuchet MS"/>
              </a:rPr>
              <a:t>Connection</a:t>
            </a:r>
            <a:endParaRPr sz="135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078957" y="2146554"/>
            <a:ext cx="2694622" cy="866775"/>
            <a:chOff x="4105275" y="1719072"/>
            <a:chExt cx="3592829" cy="1155700"/>
          </a:xfrm>
        </p:grpSpPr>
        <p:sp>
          <p:nvSpPr>
            <p:cNvPr id="16" name="object 16"/>
            <p:cNvSpPr/>
            <p:nvPr/>
          </p:nvSpPr>
          <p:spPr>
            <a:xfrm>
              <a:off x="4111625" y="1725422"/>
              <a:ext cx="3579749" cy="1143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7" name="object 17"/>
            <p:cNvSpPr/>
            <p:nvPr/>
          </p:nvSpPr>
          <p:spPr>
            <a:xfrm>
              <a:off x="4111625" y="1725422"/>
              <a:ext cx="3580129" cy="1143000"/>
            </a:xfrm>
            <a:custGeom>
              <a:avLst/>
              <a:gdLst/>
              <a:ahLst/>
              <a:cxnLst/>
              <a:rect l="l" t="t" r="r" b="b"/>
              <a:pathLst>
                <a:path w="3580129" h="1143000">
                  <a:moveTo>
                    <a:pt x="0" y="190500"/>
                  </a:moveTo>
                  <a:lnTo>
                    <a:pt x="5034" y="146797"/>
                  </a:lnTo>
                  <a:lnTo>
                    <a:pt x="19372" y="106691"/>
                  </a:lnTo>
                  <a:lnTo>
                    <a:pt x="41867" y="71321"/>
                  </a:lnTo>
                  <a:lnTo>
                    <a:pt x="71374" y="41827"/>
                  </a:lnTo>
                  <a:lnTo>
                    <a:pt x="106746" y="19349"/>
                  </a:lnTo>
                  <a:lnTo>
                    <a:pt x="146837" y="5027"/>
                  </a:lnTo>
                  <a:lnTo>
                    <a:pt x="190500" y="0"/>
                  </a:lnTo>
                  <a:lnTo>
                    <a:pt x="3389249" y="0"/>
                  </a:lnTo>
                  <a:lnTo>
                    <a:pt x="3432951" y="5027"/>
                  </a:lnTo>
                  <a:lnTo>
                    <a:pt x="3473057" y="19349"/>
                  </a:lnTo>
                  <a:lnTo>
                    <a:pt x="3508427" y="41827"/>
                  </a:lnTo>
                  <a:lnTo>
                    <a:pt x="3537921" y="71321"/>
                  </a:lnTo>
                  <a:lnTo>
                    <a:pt x="3560399" y="106691"/>
                  </a:lnTo>
                  <a:lnTo>
                    <a:pt x="3574721" y="146797"/>
                  </a:lnTo>
                  <a:lnTo>
                    <a:pt x="3579749" y="190500"/>
                  </a:lnTo>
                  <a:lnTo>
                    <a:pt x="3579749" y="952500"/>
                  </a:lnTo>
                  <a:lnTo>
                    <a:pt x="3574721" y="996162"/>
                  </a:lnTo>
                  <a:lnTo>
                    <a:pt x="3560399" y="1036253"/>
                  </a:lnTo>
                  <a:lnTo>
                    <a:pt x="3537921" y="1071625"/>
                  </a:lnTo>
                  <a:lnTo>
                    <a:pt x="3508427" y="1101132"/>
                  </a:lnTo>
                  <a:lnTo>
                    <a:pt x="3473057" y="1123627"/>
                  </a:lnTo>
                  <a:lnTo>
                    <a:pt x="3432951" y="1137965"/>
                  </a:lnTo>
                  <a:lnTo>
                    <a:pt x="3389249" y="1143000"/>
                  </a:lnTo>
                  <a:lnTo>
                    <a:pt x="190500" y="1143000"/>
                  </a:lnTo>
                  <a:lnTo>
                    <a:pt x="146837" y="1137965"/>
                  </a:lnTo>
                  <a:lnTo>
                    <a:pt x="106746" y="1123627"/>
                  </a:lnTo>
                  <a:lnTo>
                    <a:pt x="71374" y="1101132"/>
                  </a:lnTo>
                  <a:lnTo>
                    <a:pt x="41867" y="1071625"/>
                  </a:lnTo>
                  <a:lnTo>
                    <a:pt x="19372" y="1036253"/>
                  </a:lnTo>
                  <a:lnTo>
                    <a:pt x="5034" y="996162"/>
                  </a:lnTo>
                  <a:lnTo>
                    <a:pt x="0" y="952500"/>
                  </a:lnTo>
                  <a:lnTo>
                    <a:pt x="0" y="190500"/>
                  </a:lnTo>
                  <a:close/>
                </a:path>
              </a:pathLst>
            </a:custGeom>
            <a:ln w="12700">
              <a:solidFill>
                <a:srgbClr val="007EAF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544062" y="2463260"/>
            <a:ext cx="1762601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38" dirty="0">
                <a:latin typeface="Trebuchet MS"/>
                <a:cs typeface="Trebuchet MS"/>
              </a:rPr>
              <a:t>Provide </a:t>
            </a:r>
            <a:r>
              <a:rPr sz="1350" spc="19" dirty="0">
                <a:latin typeface="Trebuchet MS"/>
                <a:cs typeface="Trebuchet MS"/>
              </a:rPr>
              <a:t>a </a:t>
            </a:r>
            <a:r>
              <a:rPr sz="1350" spc="-11" dirty="0">
                <a:latin typeface="Trebuchet MS"/>
                <a:cs typeface="Trebuchet MS"/>
              </a:rPr>
              <a:t>user</a:t>
            </a:r>
            <a:r>
              <a:rPr sz="1350" spc="-236" dirty="0">
                <a:latin typeface="Trebuchet MS"/>
                <a:cs typeface="Trebuchet MS"/>
              </a:rPr>
              <a:t> </a:t>
            </a:r>
            <a:r>
              <a:rPr sz="1350" spc="-41" dirty="0">
                <a:latin typeface="Trebuchet MS"/>
                <a:cs typeface="Trebuchet MS"/>
              </a:rPr>
              <a:t>Interface</a:t>
            </a:r>
            <a:endParaRPr sz="135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078957" y="3048667"/>
            <a:ext cx="2694622" cy="866775"/>
            <a:chOff x="4105275" y="2921889"/>
            <a:chExt cx="3592829" cy="1155700"/>
          </a:xfrm>
        </p:grpSpPr>
        <p:sp>
          <p:nvSpPr>
            <p:cNvPr id="20" name="object 20"/>
            <p:cNvSpPr/>
            <p:nvPr/>
          </p:nvSpPr>
          <p:spPr>
            <a:xfrm>
              <a:off x="4111625" y="2928239"/>
              <a:ext cx="3579749" cy="11430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1" name="object 21"/>
            <p:cNvSpPr/>
            <p:nvPr/>
          </p:nvSpPr>
          <p:spPr>
            <a:xfrm>
              <a:off x="4111625" y="2928239"/>
              <a:ext cx="3580129" cy="1143000"/>
            </a:xfrm>
            <a:custGeom>
              <a:avLst/>
              <a:gdLst/>
              <a:ahLst/>
              <a:cxnLst/>
              <a:rect l="l" t="t" r="r" b="b"/>
              <a:pathLst>
                <a:path w="3580129" h="1143000">
                  <a:moveTo>
                    <a:pt x="0" y="190500"/>
                  </a:moveTo>
                  <a:lnTo>
                    <a:pt x="5034" y="146837"/>
                  </a:lnTo>
                  <a:lnTo>
                    <a:pt x="19372" y="106746"/>
                  </a:lnTo>
                  <a:lnTo>
                    <a:pt x="41867" y="71374"/>
                  </a:lnTo>
                  <a:lnTo>
                    <a:pt x="71374" y="41867"/>
                  </a:lnTo>
                  <a:lnTo>
                    <a:pt x="106746" y="19372"/>
                  </a:lnTo>
                  <a:lnTo>
                    <a:pt x="146837" y="5034"/>
                  </a:lnTo>
                  <a:lnTo>
                    <a:pt x="190500" y="0"/>
                  </a:lnTo>
                  <a:lnTo>
                    <a:pt x="3389249" y="0"/>
                  </a:lnTo>
                  <a:lnTo>
                    <a:pt x="3432951" y="5034"/>
                  </a:lnTo>
                  <a:lnTo>
                    <a:pt x="3473057" y="19372"/>
                  </a:lnTo>
                  <a:lnTo>
                    <a:pt x="3508427" y="41867"/>
                  </a:lnTo>
                  <a:lnTo>
                    <a:pt x="3537921" y="71374"/>
                  </a:lnTo>
                  <a:lnTo>
                    <a:pt x="3560399" y="106746"/>
                  </a:lnTo>
                  <a:lnTo>
                    <a:pt x="3574721" y="146837"/>
                  </a:lnTo>
                  <a:lnTo>
                    <a:pt x="3579749" y="190500"/>
                  </a:lnTo>
                  <a:lnTo>
                    <a:pt x="3579749" y="952500"/>
                  </a:lnTo>
                  <a:lnTo>
                    <a:pt x="3574721" y="996202"/>
                  </a:lnTo>
                  <a:lnTo>
                    <a:pt x="3560399" y="1036308"/>
                  </a:lnTo>
                  <a:lnTo>
                    <a:pt x="3537921" y="1071678"/>
                  </a:lnTo>
                  <a:lnTo>
                    <a:pt x="3508427" y="1101172"/>
                  </a:lnTo>
                  <a:lnTo>
                    <a:pt x="3473057" y="1123650"/>
                  </a:lnTo>
                  <a:lnTo>
                    <a:pt x="3432951" y="1137972"/>
                  </a:lnTo>
                  <a:lnTo>
                    <a:pt x="3389249" y="1143000"/>
                  </a:lnTo>
                  <a:lnTo>
                    <a:pt x="190500" y="1143000"/>
                  </a:lnTo>
                  <a:lnTo>
                    <a:pt x="146837" y="1137972"/>
                  </a:lnTo>
                  <a:lnTo>
                    <a:pt x="106746" y="1123650"/>
                  </a:lnTo>
                  <a:lnTo>
                    <a:pt x="71374" y="1101172"/>
                  </a:lnTo>
                  <a:lnTo>
                    <a:pt x="41867" y="1071678"/>
                  </a:lnTo>
                  <a:lnTo>
                    <a:pt x="19372" y="1036308"/>
                  </a:lnTo>
                  <a:lnTo>
                    <a:pt x="5034" y="996202"/>
                  </a:lnTo>
                  <a:lnTo>
                    <a:pt x="0" y="952500"/>
                  </a:lnTo>
                  <a:lnTo>
                    <a:pt x="0" y="190500"/>
                  </a:lnTo>
                  <a:close/>
                </a:path>
              </a:pathLst>
            </a:custGeom>
            <a:ln w="12700">
              <a:solidFill>
                <a:srgbClr val="007EAF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758946" y="3365563"/>
            <a:ext cx="1333500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34" dirty="0">
                <a:latin typeface="Trebuchet MS"/>
                <a:cs typeface="Trebuchet MS"/>
              </a:rPr>
              <a:t>Configure</a:t>
            </a:r>
            <a:r>
              <a:rPr sz="1350" spc="-113" dirty="0">
                <a:latin typeface="Trebuchet MS"/>
                <a:cs typeface="Trebuchet MS"/>
              </a:rPr>
              <a:t> </a:t>
            </a:r>
            <a:r>
              <a:rPr sz="1350" spc="-19" dirty="0">
                <a:latin typeface="Trebuchet MS"/>
                <a:cs typeface="Trebuchet MS"/>
              </a:rPr>
              <a:t>Devices</a:t>
            </a:r>
            <a:endParaRPr sz="1350">
              <a:latin typeface="Trebuchet MS"/>
              <a:cs typeface="Trebuchet M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090006" y="3922300"/>
            <a:ext cx="2694622" cy="866775"/>
            <a:chOff x="4120007" y="4086733"/>
            <a:chExt cx="3592829" cy="1155700"/>
          </a:xfrm>
        </p:grpSpPr>
        <p:sp>
          <p:nvSpPr>
            <p:cNvPr id="24" name="object 24"/>
            <p:cNvSpPr/>
            <p:nvPr/>
          </p:nvSpPr>
          <p:spPr>
            <a:xfrm>
              <a:off x="4126357" y="4093083"/>
              <a:ext cx="3579875" cy="11430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5" name="object 25"/>
            <p:cNvSpPr/>
            <p:nvPr/>
          </p:nvSpPr>
          <p:spPr>
            <a:xfrm>
              <a:off x="4126357" y="4093083"/>
              <a:ext cx="3580129" cy="1143000"/>
            </a:xfrm>
            <a:custGeom>
              <a:avLst/>
              <a:gdLst/>
              <a:ahLst/>
              <a:cxnLst/>
              <a:rect l="l" t="t" r="r" b="b"/>
              <a:pathLst>
                <a:path w="3580129" h="1143000">
                  <a:moveTo>
                    <a:pt x="0" y="190500"/>
                  </a:moveTo>
                  <a:lnTo>
                    <a:pt x="5034" y="146797"/>
                  </a:lnTo>
                  <a:lnTo>
                    <a:pt x="19372" y="106691"/>
                  </a:lnTo>
                  <a:lnTo>
                    <a:pt x="41867" y="71321"/>
                  </a:lnTo>
                  <a:lnTo>
                    <a:pt x="71374" y="41827"/>
                  </a:lnTo>
                  <a:lnTo>
                    <a:pt x="106746" y="19349"/>
                  </a:lnTo>
                  <a:lnTo>
                    <a:pt x="146837" y="5027"/>
                  </a:lnTo>
                  <a:lnTo>
                    <a:pt x="190500" y="0"/>
                  </a:lnTo>
                  <a:lnTo>
                    <a:pt x="3389375" y="0"/>
                  </a:lnTo>
                  <a:lnTo>
                    <a:pt x="3433038" y="5027"/>
                  </a:lnTo>
                  <a:lnTo>
                    <a:pt x="3473129" y="19349"/>
                  </a:lnTo>
                  <a:lnTo>
                    <a:pt x="3508501" y="41827"/>
                  </a:lnTo>
                  <a:lnTo>
                    <a:pt x="3538008" y="71321"/>
                  </a:lnTo>
                  <a:lnTo>
                    <a:pt x="3560503" y="106691"/>
                  </a:lnTo>
                  <a:lnTo>
                    <a:pt x="3574841" y="146797"/>
                  </a:lnTo>
                  <a:lnTo>
                    <a:pt x="3579875" y="190500"/>
                  </a:lnTo>
                  <a:lnTo>
                    <a:pt x="3579875" y="952500"/>
                  </a:lnTo>
                  <a:lnTo>
                    <a:pt x="3574841" y="996162"/>
                  </a:lnTo>
                  <a:lnTo>
                    <a:pt x="3560503" y="1036253"/>
                  </a:lnTo>
                  <a:lnTo>
                    <a:pt x="3538008" y="1071625"/>
                  </a:lnTo>
                  <a:lnTo>
                    <a:pt x="3508501" y="1101132"/>
                  </a:lnTo>
                  <a:lnTo>
                    <a:pt x="3473129" y="1123627"/>
                  </a:lnTo>
                  <a:lnTo>
                    <a:pt x="3433038" y="1137965"/>
                  </a:lnTo>
                  <a:lnTo>
                    <a:pt x="3389375" y="1143000"/>
                  </a:lnTo>
                  <a:lnTo>
                    <a:pt x="190500" y="1143000"/>
                  </a:lnTo>
                  <a:lnTo>
                    <a:pt x="146837" y="1137965"/>
                  </a:lnTo>
                  <a:lnTo>
                    <a:pt x="106746" y="1123627"/>
                  </a:lnTo>
                  <a:lnTo>
                    <a:pt x="71374" y="1101132"/>
                  </a:lnTo>
                  <a:lnTo>
                    <a:pt x="41867" y="1071625"/>
                  </a:lnTo>
                  <a:lnTo>
                    <a:pt x="19372" y="1036253"/>
                  </a:lnTo>
                  <a:lnTo>
                    <a:pt x="5034" y="996162"/>
                  </a:lnTo>
                  <a:lnTo>
                    <a:pt x="0" y="952500"/>
                  </a:lnTo>
                  <a:lnTo>
                    <a:pt x="0" y="190500"/>
                  </a:lnTo>
                  <a:close/>
                </a:path>
              </a:pathLst>
            </a:custGeom>
            <a:ln w="12700">
              <a:solidFill>
                <a:srgbClr val="007EAF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779329" y="4239482"/>
            <a:ext cx="131492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9" dirty="0">
                <a:latin typeface="Trebuchet MS"/>
                <a:cs typeface="Trebuchet MS"/>
              </a:rPr>
              <a:t>Control </a:t>
            </a:r>
            <a:r>
              <a:rPr sz="1350" spc="19" dirty="0">
                <a:latin typeface="Trebuchet MS"/>
                <a:cs typeface="Trebuchet MS"/>
              </a:rPr>
              <a:t>a</a:t>
            </a:r>
            <a:r>
              <a:rPr sz="1350" spc="-158" dirty="0">
                <a:latin typeface="Trebuchet MS"/>
                <a:cs typeface="Trebuchet MS"/>
              </a:rPr>
              <a:t> </a:t>
            </a:r>
            <a:r>
              <a:rPr sz="1350" spc="-41" dirty="0">
                <a:latin typeface="Trebuchet MS"/>
                <a:cs typeface="Trebuchet MS"/>
              </a:rPr>
              <a:t>network</a:t>
            </a:r>
            <a:endParaRPr sz="1350">
              <a:latin typeface="Trebuchet MS"/>
              <a:cs typeface="Trebuchet M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763768" y="2142458"/>
            <a:ext cx="2694622" cy="866775"/>
            <a:chOff x="7685023" y="1713610"/>
            <a:chExt cx="3592829" cy="1155700"/>
          </a:xfrm>
        </p:grpSpPr>
        <p:sp>
          <p:nvSpPr>
            <p:cNvPr id="28" name="object 28"/>
            <p:cNvSpPr/>
            <p:nvPr/>
          </p:nvSpPr>
          <p:spPr>
            <a:xfrm>
              <a:off x="7691373" y="1719960"/>
              <a:ext cx="3579876" cy="11430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9" name="object 29"/>
            <p:cNvSpPr/>
            <p:nvPr/>
          </p:nvSpPr>
          <p:spPr>
            <a:xfrm>
              <a:off x="7691373" y="1719960"/>
              <a:ext cx="3580129" cy="1143000"/>
            </a:xfrm>
            <a:custGeom>
              <a:avLst/>
              <a:gdLst/>
              <a:ahLst/>
              <a:cxnLst/>
              <a:rect l="l" t="t" r="r" b="b"/>
              <a:pathLst>
                <a:path w="3580129" h="1143000">
                  <a:moveTo>
                    <a:pt x="0" y="190500"/>
                  </a:moveTo>
                  <a:lnTo>
                    <a:pt x="5034" y="146797"/>
                  </a:lnTo>
                  <a:lnTo>
                    <a:pt x="19375" y="106691"/>
                  </a:lnTo>
                  <a:lnTo>
                    <a:pt x="41877" y="71321"/>
                  </a:lnTo>
                  <a:lnTo>
                    <a:pt x="71398" y="41827"/>
                  </a:lnTo>
                  <a:lnTo>
                    <a:pt x="106792" y="19349"/>
                  </a:lnTo>
                  <a:lnTo>
                    <a:pt x="146917" y="5027"/>
                  </a:lnTo>
                  <a:lnTo>
                    <a:pt x="190626" y="0"/>
                  </a:lnTo>
                  <a:lnTo>
                    <a:pt x="3389376" y="0"/>
                  </a:lnTo>
                  <a:lnTo>
                    <a:pt x="3433038" y="5027"/>
                  </a:lnTo>
                  <a:lnTo>
                    <a:pt x="3473129" y="19349"/>
                  </a:lnTo>
                  <a:lnTo>
                    <a:pt x="3508501" y="41827"/>
                  </a:lnTo>
                  <a:lnTo>
                    <a:pt x="3538008" y="71321"/>
                  </a:lnTo>
                  <a:lnTo>
                    <a:pt x="3560503" y="106691"/>
                  </a:lnTo>
                  <a:lnTo>
                    <a:pt x="3574841" y="146797"/>
                  </a:lnTo>
                  <a:lnTo>
                    <a:pt x="3579876" y="190500"/>
                  </a:lnTo>
                  <a:lnTo>
                    <a:pt x="3579876" y="952500"/>
                  </a:lnTo>
                  <a:lnTo>
                    <a:pt x="3574841" y="996162"/>
                  </a:lnTo>
                  <a:lnTo>
                    <a:pt x="3560503" y="1036253"/>
                  </a:lnTo>
                  <a:lnTo>
                    <a:pt x="3538008" y="1071625"/>
                  </a:lnTo>
                  <a:lnTo>
                    <a:pt x="3508501" y="1101132"/>
                  </a:lnTo>
                  <a:lnTo>
                    <a:pt x="3473129" y="1123627"/>
                  </a:lnTo>
                  <a:lnTo>
                    <a:pt x="3433038" y="1137965"/>
                  </a:lnTo>
                  <a:lnTo>
                    <a:pt x="3389376" y="1143000"/>
                  </a:lnTo>
                  <a:lnTo>
                    <a:pt x="190626" y="1143000"/>
                  </a:lnTo>
                  <a:lnTo>
                    <a:pt x="146917" y="1137965"/>
                  </a:lnTo>
                  <a:lnTo>
                    <a:pt x="106792" y="1123627"/>
                  </a:lnTo>
                  <a:lnTo>
                    <a:pt x="71398" y="1101132"/>
                  </a:lnTo>
                  <a:lnTo>
                    <a:pt x="41877" y="1071625"/>
                  </a:lnTo>
                  <a:lnTo>
                    <a:pt x="19375" y="1036253"/>
                  </a:lnTo>
                  <a:lnTo>
                    <a:pt x="5034" y="996162"/>
                  </a:lnTo>
                  <a:lnTo>
                    <a:pt x="0" y="952500"/>
                  </a:lnTo>
                  <a:lnTo>
                    <a:pt x="0" y="190500"/>
                  </a:lnTo>
                  <a:close/>
                </a:path>
              </a:pathLst>
            </a:custGeom>
            <a:ln w="12700">
              <a:solidFill>
                <a:srgbClr val="007EAF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425755" y="2459164"/>
            <a:ext cx="1371600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23" dirty="0">
                <a:latin typeface="Trebuchet MS"/>
                <a:cs typeface="Trebuchet MS"/>
              </a:rPr>
              <a:t>Manage</a:t>
            </a:r>
            <a:r>
              <a:rPr sz="1350" spc="-116" dirty="0">
                <a:latin typeface="Trebuchet MS"/>
                <a:cs typeface="Trebuchet MS"/>
              </a:rPr>
              <a:t> </a:t>
            </a:r>
            <a:r>
              <a:rPr sz="1350" spc="4" dirty="0">
                <a:latin typeface="Trebuchet MS"/>
                <a:cs typeface="Trebuchet MS"/>
              </a:rPr>
              <a:t>Programs</a:t>
            </a:r>
            <a:endParaRPr sz="1350">
              <a:latin typeface="Trebuchet MS"/>
              <a:cs typeface="Trebuchet MS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763768" y="2999708"/>
            <a:ext cx="2694622" cy="866775"/>
            <a:chOff x="7685023" y="2856610"/>
            <a:chExt cx="3592829" cy="1155700"/>
          </a:xfrm>
        </p:grpSpPr>
        <p:sp>
          <p:nvSpPr>
            <p:cNvPr id="32" name="object 32"/>
            <p:cNvSpPr/>
            <p:nvPr/>
          </p:nvSpPr>
          <p:spPr>
            <a:xfrm>
              <a:off x="7691373" y="2862960"/>
              <a:ext cx="3579876" cy="11430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3" name="object 33"/>
            <p:cNvSpPr/>
            <p:nvPr/>
          </p:nvSpPr>
          <p:spPr>
            <a:xfrm>
              <a:off x="7691373" y="2862960"/>
              <a:ext cx="3580129" cy="1143000"/>
            </a:xfrm>
            <a:custGeom>
              <a:avLst/>
              <a:gdLst/>
              <a:ahLst/>
              <a:cxnLst/>
              <a:rect l="l" t="t" r="r" b="b"/>
              <a:pathLst>
                <a:path w="3580129" h="1143000">
                  <a:moveTo>
                    <a:pt x="0" y="190500"/>
                  </a:moveTo>
                  <a:lnTo>
                    <a:pt x="5034" y="146797"/>
                  </a:lnTo>
                  <a:lnTo>
                    <a:pt x="19375" y="106691"/>
                  </a:lnTo>
                  <a:lnTo>
                    <a:pt x="41877" y="71321"/>
                  </a:lnTo>
                  <a:lnTo>
                    <a:pt x="71398" y="41827"/>
                  </a:lnTo>
                  <a:lnTo>
                    <a:pt x="106792" y="19349"/>
                  </a:lnTo>
                  <a:lnTo>
                    <a:pt x="146917" y="5027"/>
                  </a:lnTo>
                  <a:lnTo>
                    <a:pt x="190626" y="0"/>
                  </a:lnTo>
                  <a:lnTo>
                    <a:pt x="3389376" y="0"/>
                  </a:lnTo>
                  <a:lnTo>
                    <a:pt x="3433038" y="5027"/>
                  </a:lnTo>
                  <a:lnTo>
                    <a:pt x="3473129" y="19349"/>
                  </a:lnTo>
                  <a:lnTo>
                    <a:pt x="3508501" y="41827"/>
                  </a:lnTo>
                  <a:lnTo>
                    <a:pt x="3538008" y="71321"/>
                  </a:lnTo>
                  <a:lnTo>
                    <a:pt x="3560503" y="106691"/>
                  </a:lnTo>
                  <a:lnTo>
                    <a:pt x="3574841" y="146797"/>
                  </a:lnTo>
                  <a:lnTo>
                    <a:pt x="3579876" y="190500"/>
                  </a:lnTo>
                  <a:lnTo>
                    <a:pt x="3579876" y="952500"/>
                  </a:lnTo>
                  <a:lnTo>
                    <a:pt x="3574841" y="996162"/>
                  </a:lnTo>
                  <a:lnTo>
                    <a:pt x="3560503" y="1036253"/>
                  </a:lnTo>
                  <a:lnTo>
                    <a:pt x="3538008" y="1071625"/>
                  </a:lnTo>
                  <a:lnTo>
                    <a:pt x="3508501" y="1101132"/>
                  </a:lnTo>
                  <a:lnTo>
                    <a:pt x="3473129" y="1123627"/>
                  </a:lnTo>
                  <a:lnTo>
                    <a:pt x="3433038" y="1137965"/>
                  </a:lnTo>
                  <a:lnTo>
                    <a:pt x="3389376" y="1143000"/>
                  </a:lnTo>
                  <a:lnTo>
                    <a:pt x="190626" y="1143000"/>
                  </a:lnTo>
                  <a:lnTo>
                    <a:pt x="146917" y="1137965"/>
                  </a:lnTo>
                  <a:lnTo>
                    <a:pt x="106792" y="1123627"/>
                  </a:lnTo>
                  <a:lnTo>
                    <a:pt x="71398" y="1101132"/>
                  </a:lnTo>
                  <a:lnTo>
                    <a:pt x="41877" y="1071625"/>
                  </a:lnTo>
                  <a:lnTo>
                    <a:pt x="19375" y="1036253"/>
                  </a:lnTo>
                  <a:lnTo>
                    <a:pt x="5034" y="996162"/>
                  </a:lnTo>
                  <a:lnTo>
                    <a:pt x="0" y="952500"/>
                  </a:lnTo>
                  <a:lnTo>
                    <a:pt x="0" y="190500"/>
                  </a:lnTo>
                  <a:close/>
                </a:path>
              </a:pathLst>
            </a:custGeom>
            <a:ln w="12700">
              <a:solidFill>
                <a:srgbClr val="007EAF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80620" y="3316605"/>
            <a:ext cx="126063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23" dirty="0">
                <a:latin typeface="Trebuchet MS"/>
                <a:cs typeface="Trebuchet MS"/>
              </a:rPr>
              <a:t>Manage</a:t>
            </a:r>
            <a:r>
              <a:rPr sz="1350" spc="-120" dirty="0">
                <a:latin typeface="Trebuchet MS"/>
                <a:cs typeface="Trebuchet MS"/>
              </a:rPr>
              <a:t> </a:t>
            </a:r>
            <a:r>
              <a:rPr sz="1350" spc="4" dirty="0">
                <a:latin typeface="Trebuchet MS"/>
                <a:cs typeface="Trebuchet MS"/>
              </a:rPr>
              <a:t>Memory</a:t>
            </a:r>
            <a:endParaRPr sz="1350">
              <a:latin typeface="Trebuchet MS"/>
              <a:cs typeface="Trebuchet MS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789961" y="3938588"/>
            <a:ext cx="2694622" cy="866775"/>
            <a:chOff x="7719948" y="4108450"/>
            <a:chExt cx="3592829" cy="1155700"/>
          </a:xfrm>
        </p:grpSpPr>
        <p:sp>
          <p:nvSpPr>
            <p:cNvPr id="36" name="object 36"/>
            <p:cNvSpPr/>
            <p:nvPr/>
          </p:nvSpPr>
          <p:spPr>
            <a:xfrm>
              <a:off x="7726298" y="4114800"/>
              <a:ext cx="3579876" cy="11430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7" name="object 37"/>
            <p:cNvSpPr/>
            <p:nvPr/>
          </p:nvSpPr>
          <p:spPr>
            <a:xfrm>
              <a:off x="7726298" y="4114800"/>
              <a:ext cx="3580129" cy="1143000"/>
            </a:xfrm>
            <a:custGeom>
              <a:avLst/>
              <a:gdLst/>
              <a:ahLst/>
              <a:cxnLst/>
              <a:rect l="l" t="t" r="r" b="b"/>
              <a:pathLst>
                <a:path w="3580129" h="1143000">
                  <a:moveTo>
                    <a:pt x="0" y="190500"/>
                  </a:moveTo>
                  <a:lnTo>
                    <a:pt x="5034" y="146837"/>
                  </a:lnTo>
                  <a:lnTo>
                    <a:pt x="19375" y="106746"/>
                  </a:lnTo>
                  <a:lnTo>
                    <a:pt x="41877" y="71374"/>
                  </a:lnTo>
                  <a:lnTo>
                    <a:pt x="71398" y="41867"/>
                  </a:lnTo>
                  <a:lnTo>
                    <a:pt x="106792" y="19372"/>
                  </a:lnTo>
                  <a:lnTo>
                    <a:pt x="146917" y="5034"/>
                  </a:lnTo>
                  <a:lnTo>
                    <a:pt x="190626" y="0"/>
                  </a:lnTo>
                  <a:lnTo>
                    <a:pt x="3389376" y="0"/>
                  </a:lnTo>
                  <a:lnTo>
                    <a:pt x="3433038" y="5034"/>
                  </a:lnTo>
                  <a:lnTo>
                    <a:pt x="3473129" y="19372"/>
                  </a:lnTo>
                  <a:lnTo>
                    <a:pt x="3508501" y="41867"/>
                  </a:lnTo>
                  <a:lnTo>
                    <a:pt x="3538008" y="71374"/>
                  </a:lnTo>
                  <a:lnTo>
                    <a:pt x="3560503" y="106746"/>
                  </a:lnTo>
                  <a:lnTo>
                    <a:pt x="3574841" y="146837"/>
                  </a:lnTo>
                  <a:lnTo>
                    <a:pt x="3579876" y="190500"/>
                  </a:lnTo>
                  <a:lnTo>
                    <a:pt x="3579876" y="952500"/>
                  </a:lnTo>
                  <a:lnTo>
                    <a:pt x="3574841" y="996162"/>
                  </a:lnTo>
                  <a:lnTo>
                    <a:pt x="3560503" y="1036253"/>
                  </a:lnTo>
                  <a:lnTo>
                    <a:pt x="3538008" y="1071625"/>
                  </a:lnTo>
                  <a:lnTo>
                    <a:pt x="3508501" y="1101132"/>
                  </a:lnTo>
                  <a:lnTo>
                    <a:pt x="3473129" y="1123627"/>
                  </a:lnTo>
                  <a:lnTo>
                    <a:pt x="3433038" y="1137965"/>
                  </a:lnTo>
                  <a:lnTo>
                    <a:pt x="3389376" y="1143000"/>
                  </a:lnTo>
                  <a:lnTo>
                    <a:pt x="190626" y="1143000"/>
                  </a:lnTo>
                  <a:lnTo>
                    <a:pt x="146917" y="1137965"/>
                  </a:lnTo>
                  <a:lnTo>
                    <a:pt x="106792" y="1123627"/>
                  </a:lnTo>
                  <a:lnTo>
                    <a:pt x="71398" y="1101132"/>
                  </a:lnTo>
                  <a:lnTo>
                    <a:pt x="41877" y="1071625"/>
                  </a:lnTo>
                  <a:lnTo>
                    <a:pt x="19375" y="1036253"/>
                  </a:lnTo>
                  <a:lnTo>
                    <a:pt x="5034" y="996162"/>
                  </a:lnTo>
                  <a:lnTo>
                    <a:pt x="0" y="952500"/>
                  </a:lnTo>
                  <a:lnTo>
                    <a:pt x="0" y="190500"/>
                  </a:lnTo>
                  <a:close/>
                </a:path>
              </a:pathLst>
            </a:custGeom>
            <a:ln w="12700">
              <a:solidFill>
                <a:srgbClr val="007EAF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6558343" y="4255674"/>
            <a:ext cx="115728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38" dirty="0">
                <a:latin typeface="Trebuchet MS"/>
                <a:cs typeface="Trebuchet MS"/>
              </a:rPr>
              <a:t>Provide</a:t>
            </a:r>
            <a:r>
              <a:rPr sz="1350" spc="-116" dirty="0">
                <a:latin typeface="Trebuchet MS"/>
                <a:cs typeface="Trebuchet MS"/>
              </a:rPr>
              <a:t> </a:t>
            </a:r>
            <a:r>
              <a:rPr sz="1350" spc="-53" dirty="0">
                <a:latin typeface="Trebuchet MS"/>
                <a:cs typeface="Trebuchet MS"/>
              </a:rPr>
              <a:t>Utilities</a:t>
            </a:r>
            <a:endParaRPr sz="13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xmlns="" id="{4D3D4425-2F0E-4FFC-B7F0-A413EF436B4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06450" y="457200"/>
            <a:ext cx="6203950" cy="553998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chemeClr val="tx1"/>
                </a:solidFill>
              </a:rPr>
              <a:t>Computer Startup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xmlns="" id="{945D5CB8-CCD8-4BC8-8AB9-4EAD85EBD68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7346950" cy="3139321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3366FF"/>
                </a:solidFill>
              </a:rPr>
              <a:t>bootstrap program</a:t>
            </a:r>
            <a:r>
              <a:rPr lang="en-US" altLang="en-US" sz="3200" dirty="0">
                <a:solidFill>
                  <a:srgbClr val="3366FF"/>
                </a:solidFill>
              </a:rPr>
              <a:t> </a:t>
            </a:r>
            <a:r>
              <a:rPr lang="en-US" altLang="en-US" sz="3200" dirty="0"/>
              <a:t>is loaded at power-up or reboot</a:t>
            </a:r>
          </a:p>
          <a:p>
            <a:pPr lvl="1"/>
            <a:r>
              <a:rPr lang="en-US" altLang="en-US" sz="2800" dirty="0"/>
              <a:t>Typically stored in ROM or EPROM, generally known as </a:t>
            </a:r>
            <a:r>
              <a:rPr lang="en-US" altLang="en-US" sz="2800" b="1" dirty="0">
                <a:solidFill>
                  <a:srgbClr val="3366FF"/>
                </a:solidFill>
              </a:rPr>
              <a:t>firmware</a:t>
            </a:r>
          </a:p>
          <a:p>
            <a:pPr lvl="1"/>
            <a:r>
              <a:rPr lang="en-US" altLang="en-US" sz="2800" dirty="0"/>
              <a:t>Initializes all aspects of system</a:t>
            </a:r>
          </a:p>
          <a:p>
            <a:pPr lvl="1"/>
            <a:r>
              <a:rPr lang="en-US" altLang="en-US" sz="2800" dirty="0"/>
              <a:t>Loads operating system kernel and starts execution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53000"/>
            <a:ext cx="9144000" cy="1905000"/>
            <a:chOff x="0" y="4953000"/>
            <a:chExt cx="9144000" cy="1905000"/>
          </a:xfrm>
        </p:grpSpPr>
        <p:sp>
          <p:nvSpPr>
            <p:cNvPr id="3" name="object 3"/>
            <p:cNvSpPr/>
            <p:nvPr/>
          </p:nvSpPr>
          <p:spPr>
            <a:xfrm>
              <a:off x="1687067" y="4953000"/>
              <a:ext cx="7457440" cy="487680"/>
            </a:xfrm>
            <a:custGeom>
              <a:avLst/>
              <a:gdLst/>
              <a:ahLst/>
              <a:cxnLst/>
              <a:rect l="l" t="t" r="r" b="b"/>
              <a:pathLst>
                <a:path w="7457440" h="487679">
                  <a:moveTo>
                    <a:pt x="7456932" y="0"/>
                  </a:moveTo>
                  <a:lnTo>
                    <a:pt x="0" y="289687"/>
                  </a:lnTo>
                  <a:lnTo>
                    <a:pt x="7456932" y="487680"/>
                  </a:lnTo>
                  <a:lnTo>
                    <a:pt x="7456932" y="0"/>
                  </a:lnTo>
                  <a:close/>
                </a:path>
              </a:pathLst>
            </a:custGeom>
            <a:solidFill>
              <a:srgbClr val="9FCADC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0959" y="5237988"/>
              <a:ext cx="9033510" cy="788035"/>
            </a:xfrm>
            <a:custGeom>
              <a:avLst/>
              <a:gdLst/>
              <a:ahLst/>
              <a:cxnLst/>
              <a:rect l="l" t="t" r="r" b="b"/>
              <a:pathLst>
                <a:path w="9033510" h="788035">
                  <a:moveTo>
                    <a:pt x="9033040" y="0"/>
                  </a:moveTo>
                  <a:lnTo>
                    <a:pt x="0" y="0"/>
                  </a:lnTo>
                  <a:lnTo>
                    <a:pt x="9033040" y="787908"/>
                  </a:lnTo>
                  <a:lnTo>
                    <a:pt x="90330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998718"/>
              <a:ext cx="9144000" cy="18592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991318"/>
              <a:ext cx="9143999" cy="802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F88485C-B30C-400C-B01F-DA404CF314E5}"/>
              </a:ext>
            </a:extLst>
          </p:cNvPr>
          <p:cNvSpPr txBox="1"/>
          <p:nvPr/>
        </p:nvSpPr>
        <p:spPr>
          <a:xfrm>
            <a:off x="1143000" y="2362200"/>
            <a:ext cx="74468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Some common Operating Systems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40955">
              <a:lnSpc>
                <a:spcPct val="100000"/>
              </a:lnSpc>
              <a:spcBef>
                <a:spcPts val="100"/>
              </a:spcBef>
            </a:pPr>
            <a:r>
              <a:rPr dirty="0"/>
              <a:t>UNIX</a:t>
            </a:r>
          </a:p>
        </p:txBody>
      </p:sp>
      <p:sp>
        <p:nvSpPr>
          <p:cNvPr id="3" name="object 3"/>
          <p:cNvSpPr/>
          <p:nvPr/>
        </p:nvSpPr>
        <p:spPr>
          <a:xfrm>
            <a:off x="7499604" y="137160"/>
            <a:ext cx="1644396" cy="1176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23568" y="3160522"/>
            <a:ext cx="63887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130" dirty="0">
                <a:solidFill>
                  <a:srgbClr val="FF0000"/>
                </a:solidFill>
                <a:latin typeface="Arial"/>
                <a:cs typeface="Arial"/>
              </a:rPr>
              <a:t>Whose </a:t>
            </a:r>
            <a:r>
              <a:rPr sz="5400" b="1" spc="45" dirty="0">
                <a:solidFill>
                  <a:srgbClr val="FF0000"/>
                </a:solidFill>
                <a:latin typeface="Arial"/>
                <a:cs typeface="Arial"/>
              </a:rPr>
              <a:t>logo </a:t>
            </a:r>
            <a:r>
              <a:rPr sz="5400" b="1" spc="-100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5400" b="1" spc="6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5400" b="1" spc="-190" dirty="0">
                <a:solidFill>
                  <a:srgbClr val="FF0000"/>
                </a:solidFill>
                <a:latin typeface="Arial"/>
                <a:cs typeface="Arial"/>
              </a:rPr>
              <a:t>this?</a:t>
            </a:r>
            <a:endParaRPr sz="5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22960" y="260604"/>
            <a:ext cx="7188834" cy="4247515"/>
            <a:chOff x="822960" y="260604"/>
            <a:chExt cx="7188834" cy="4247515"/>
          </a:xfrm>
        </p:grpSpPr>
        <p:sp>
          <p:nvSpPr>
            <p:cNvPr id="6" name="object 6"/>
            <p:cNvSpPr/>
            <p:nvPr/>
          </p:nvSpPr>
          <p:spPr>
            <a:xfrm>
              <a:off x="822960" y="3064764"/>
              <a:ext cx="7188708" cy="144322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07892" y="260604"/>
              <a:ext cx="3961129" cy="2880360"/>
            </a:xfrm>
            <a:custGeom>
              <a:avLst/>
              <a:gdLst/>
              <a:ahLst/>
              <a:cxnLst/>
              <a:rect l="l" t="t" r="r" b="b"/>
              <a:pathLst>
                <a:path w="3961129" h="2880360">
                  <a:moveTo>
                    <a:pt x="3240786" y="0"/>
                  </a:moveTo>
                  <a:lnTo>
                    <a:pt x="3240786" y="225933"/>
                  </a:lnTo>
                  <a:lnTo>
                    <a:pt x="1260094" y="225933"/>
                  </a:lnTo>
                  <a:lnTo>
                    <a:pt x="1211757" y="226843"/>
                  </a:lnTo>
                  <a:lnTo>
                    <a:pt x="1163882" y="229551"/>
                  </a:lnTo>
                  <a:lnTo>
                    <a:pt x="1116499" y="234025"/>
                  </a:lnTo>
                  <a:lnTo>
                    <a:pt x="1069642" y="240233"/>
                  </a:lnTo>
                  <a:lnTo>
                    <a:pt x="1023344" y="248140"/>
                  </a:lnTo>
                  <a:lnTo>
                    <a:pt x="977636" y="257716"/>
                  </a:lnTo>
                  <a:lnTo>
                    <a:pt x="932552" y="268927"/>
                  </a:lnTo>
                  <a:lnTo>
                    <a:pt x="888123" y="281740"/>
                  </a:lnTo>
                  <a:lnTo>
                    <a:pt x="844384" y="296123"/>
                  </a:lnTo>
                  <a:lnTo>
                    <a:pt x="801366" y="312043"/>
                  </a:lnTo>
                  <a:lnTo>
                    <a:pt x="759102" y="329468"/>
                  </a:lnTo>
                  <a:lnTo>
                    <a:pt x="717625" y="348365"/>
                  </a:lnTo>
                  <a:lnTo>
                    <a:pt x="676967" y="368701"/>
                  </a:lnTo>
                  <a:lnTo>
                    <a:pt x="637161" y="390444"/>
                  </a:lnTo>
                  <a:lnTo>
                    <a:pt x="598239" y="413561"/>
                  </a:lnTo>
                  <a:lnTo>
                    <a:pt x="560235" y="438019"/>
                  </a:lnTo>
                  <a:lnTo>
                    <a:pt x="523180" y="463786"/>
                  </a:lnTo>
                  <a:lnTo>
                    <a:pt x="487107" y="490829"/>
                  </a:lnTo>
                  <a:lnTo>
                    <a:pt x="452050" y="519116"/>
                  </a:lnTo>
                  <a:lnTo>
                    <a:pt x="418040" y="548613"/>
                  </a:lnTo>
                  <a:lnTo>
                    <a:pt x="385111" y="579289"/>
                  </a:lnTo>
                  <a:lnTo>
                    <a:pt x="353294" y="611110"/>
                  </a:lnTo>
                  <a:lnTo>
                    <a:pt x="322623" y="644044"/>
                  </a:lnTo>
                  <a:lnTo>
                    <a:pt x="293130" y="678058"/>
                  </a:lnTo>
                  <a:lnTo>
                    <a:pt x="264848" y="713119"/>
                  </a:lnTo>
                  <a:lnTo>
                    <a:pt x="237809" y="749196"/>
                  </a:lnTo>
                  <a:lnTo>
                    <a:pt x="212047" y="786255"/>
                  </a:lnTo>
                  <a:lnTo>
                    <a:pt x="187592" y="824263"/>
                  </a:lnTo>
                  <a:lnTo>
                    <a:pt x="164479" y="863189"/>
                  </a:lnTo>
                  <a:lnTo>
                    <a:pt x="142740" y="902999"/>
                  </a:lnTo>
                  <a:lnTo>
                    <a:pt x="122408" y="943661"/>
                  </a:lnTo>
                  <a:lnTo>
                    <a:pt x="103514" y="985141"/>
                  </a:lnTo>
                  <a:lnTo>
                    <a:pt x="86093" y="1027409"/>
                  </a:lnTo>
                  <a:lnTo>
                    <a:pt x="70176" y="1070430"/>
                  </a:lnTo>
                  <a:lnTo>
                    <a:pt x="55795" y="1114172"/>
                  </a:lnTo>
                  <a:lnTo>
                    <a:pt x="42985" y="1158603"/>
                  </a:lnTo>
                  <a:lnTo>
                    <a:pt x="31776" y="1203689"/>
                  </a:lnTo>
                  <a:lnTo>
                    <a:pt x="22202" y="1249399"/>
                  </a:lnTo>
                  <a:lnTo>
                    <a:pt x="14296" y="1295699"/>
                  </a:lnTo>
                  <a:lnTo>
                    <a:pt x="8090" y="1342557"/>
                  </a:lnTo>
                  <a:lnTo>
                    <a:pt x="3617" y="1389941"/>
                  </a:lnTo>
                  <a:lnTo>
                    <a:pt x="909" y="1437817"/>
                  </a:lnTo>
                  <a:lnTo>
                    <a:pt x="0" y="1486154"/>
                  </a:lnTo>
                  <a:lnTo>
                    <a:pt x="0" y="2880360"/>
                  </a:lnTo>
                  <a:lnTo>
                    <a:pt x="380492" y="2880360"/>
                  </a:lnTo>
                  <a:lnTo>
                    <a:pt x="380492" y="1486154"/>
                  </a:lnTo>
                  <a:lnTo>
                    <a:pt x="381793" y="1437881"/>
                  </a:lnTo>
                  <a:lnTo>
                    <a:pt x="385653" y="1390290"/>
                  </a:lnTo>
                  <a:lnTo>
                    <a:pt x="392004" y="1343447"/>
                  </a:lnTo>
                  <a:lnTo>
                    <a:pt x="400780" y="1297419"/>
                  </a:lnTo>
                  <a:lnTo>
                    <a:pt x="411913" y="1252272"/>
                  </a:lnTo>
                  <a:lnTo>
                    <a:pt x="425336" y="1208075"/>
                  </a:lnTo>
                  <a:lnTo>
                    <a:pt x="440982" y="1164894"/>
                  </a:lnTo>
                  <a:lnTo>
                    <a:pt x="458783" y="1122797"/>
                  </a:lnTo>
                  <a:lnTo>
                    <a:pt x="478674" y="1081849"/>
                  </a:lnTo>
                  <a:lnTo>
                    <a:pt x="500586" y="1042119"/>
                  </a:lnTo>
                  <a:lnTo>
                    <a:pt x="524454" y="1003673"/>
                  </a:lnTo>
                  <a:lnTo>
                    <a:pt x="550208" y="966579"/>
                  </a:lnTo>
                  <a:lnTo>
                    <a:pt x="577783" y="930903"/>
                  </a:lnTo>
                  <a:lnTo>
                    <a:pt x="607112" y="896713"/>
                  </a:lnTo>
                  <a:lnTo>
                    <a:pt x="638127" y="864076"/>
                  </a:lnTo>
                  <a:lnTo>
                    <a:pt x="670761" y="833058"/>
                  </a:lnTo>
                  <a:lnTo>
                    <a:pt x="704947" y="803727"/>
                  </a:lnTo>
                  <a:lnTo>
                    <a:pt x="740619" y="776149"/>
                  </a:lnTo>
                  <a:lnTo>
                    <a:pt x="777708" y="750393"/>
                  </a:lnTo>
                  <a:lnTo>
                    <a:pt x="816149" y="726524"/>
                  </a:lnTo>
                  <a:lnTo>
                    <a:pt x="855873" y="704610"/>
                  </a:lnTo>
                  <a:lnTo>
                    <a:pt x="896814" y="684719"/>
                  </a:lnTo>
                  <a:lnTo>
                    <a:pt x="938904" y="666916"/>
                  </a:lnTo>
                  <a:lnTo>
                    <a:pt x="982077" y="651270"/>
                  </a:lnTo>
                  <a:lnTo>
                    <a:pt x="1026266" y="637846"/>
                  </a:lnTo>
                  <a:lnTo>
                    <a:pt x="1071403" y="626713"/>
                  </a:lnTo>
                  <a:lnTo>
                    <a:pt x="1117421" y="617938"/>
                  </a:lnTo>
                  <a:lnTo>
                    <a:pt x="1164254" y="611586"/>
                  </a:lnTo>
                  <a:lnTo>
                    <a:pt x="1211834" y="607726"/>
                  </a:lnTo>
                  <a:lnTo>
                    <a:pt x="1260094" y="606425"/>
                  </a:lnTo>
                  <a:lnTo>
                    <a:pt x="3240786" y="606425"/>
                  </a:lnTo>
                  <a:lnTo>
                    <a:pt x="3240786" y="832358"/>
                  </a:lnTo>
                  <a:lnTo>
                    <a:pt x="3960876" y="416179"/>
                  </a:lnTo>
                  <a:lnTo>
                    <a:pt x="324078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837014"/>
            <a:ext cx="7470775" cy="320611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500"/>
              </a:spcBef>
              <a:buClr>
                <a:srgbClr val="2CA1BE"/>
              </a:buClr>
              <a:buSzPct val="66666"/>
              <a:buChar char=""/>
              <a:tabLst>
                <a:tab pos="268605" algn="l"/>
                <a:tab pos="269240" algn="l"/>
              </a:tabLst>
            </a:pPr>
            <a:r>
              <a:rPr sz="2400" spc="80" dirty="0">
                <a:latin typeface="Arial"/>
                <a:cs typeface="Arial"/>
              </a:rPr>
              <a:t>Developed </a:t>
            </a:r>
            <a:r>
              <a:rPr sz="2400" spc="110" dirty="0">
                <a:latin typeface="Arial"/>
                <a:cs typeface="Arial"/>
              </a:rPr>
              <a:t>by </a:t>
            </a:r>
            <a:r>
              <a:rPr sz="2400" spc="40" dirty="0">
                <a:latin typeface="Arial"/>
                <a:cs typeface="Arial"/>
              </a:rPr>
              <a:t>Ken </a:t>
            </a:r>
            <a:r>
              <a:rPr sz="2400" spc="130" dirty="0">
                <a:latin typeface="Arial"/>
                <a:cs typeface="Arial"/>
              </a:rPr>
              <a:t>Thompson </a:t>
            </a:r>
            <a:r>
              <a:rPr sz="2400" spc="100" dirty="0">
                <a:latin typeface="Arial"/>
                <a:cs typeface="Arial"/>
              </a:rPr>
              <a:t>and </a:t>
            </a:r>
            <a:r>
              <a:rPr sz="2400" spc="85" dirty="0">
                <a:latin typeface="Arial"/>
                <a:cs typeface="Arial"/>
              </a:rPr>
              <a:t>Dennis </a:t>
            </a:r>
            <a:r>
              <a:rPr sz="2400" spc="70" dirty="0">
                <a:latin typeface="Arial"/>
                <a:cs typeface="Arial"/>
              </a:rPr>
              <a:t>Ritchie</a:t>
            </a:r>
            <a:endParaRPr sz="24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400"/>
              </a:spcBef>
              <a:buClr>
                <a:srgbClr val="2CA1BE"/>
              </a:buClr>
              <a:buSzPct val="66666"/>
              <a:buChar char=""/>
              <a:tabLst>
                <a:tab pos="268605" algn="l"/>
                <a:tab pos="269240" algn="l"/>
              </a:tabLst>
            </a:pPr>
            <a:r>
              <a:rPr sz="2400" spc="130" dirty="0">
                <a:latin typeface="Arial"/>
                <a:cs typeface="Arial"/>
              </a:rPr>
              <a:t>Unix </a:t>
            </a:r>
            <a:r>
              <a:rPr sz="2400" spc="40" dirty="0">
                <a:latin typeface="Arial"/>
                <a:cs typeface="Arial"/>
              </a:rPr>
              <a:t>was </a:t>
            </a:r>
            <a:r>
              <a:rPr sz="2400" spc="95" dirty="0">
                <a:latin typeface="Arial"/>
                <a:cs typeface="Arial"/>
              </a:rPr>
              <a:t>launched </a:t>
            </a:r>
            <a:r>
              <a:rPr sz="2400" spc="155" dirty="0">
                <a:latin typeface="Arial"/>
                <a:cs typeface="Arial"/>
              </a:rPr>
              <a:t>in</a:t>
            </a:r>
            <a:r>
              <a:rPr sz="2400" spc="125" dirty="0">
                <a:latin typeface="Arial"/>
                <a:cs typeface="Arial"/>
              </a:rPr>
              <a:t> </a:t>
            </a:r>
            <a:r>
              <a:rPr sz="2400" spc="170" dirty="0">
                <a:latin typeface="Arial"/>
                <a:cs typeface="Arial"/>
              </a:rPr>
              <a:t>1969</a:t>
            </a:r>
            <a:endParaRPr sz="24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6666"/>
              <a:buChar char=""/>
              <a:tabLst>
                <a:tab pos="268605" algn="l"/>
                <a:tab pos="269240" algn="l"/>
                <a:tab pos="1269365" algn="l"/>
              </a:tabLst>
            </a:pPr>
            <a:r>
              <a:rPr sz="2400" spc="125" dirty="0">
                <a:latin typeface="Arial"/>
                <a:cs typeface="Arial"/>
              </a:rPr>
              <a:t>It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spc="85" dirty="0">
                <a:latin typeface="Arial"/>
                <a:cs typeface="Arial"/>
              </a:rPr>
              <a:t>is</a:t>
            </a:r>
            <a:r>
              <a:rPr sz="2400" spc="10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	</a:t>
            </a:r>
            <a:r>
              <a:rPr sz="2400" spc="-35" dirty="0">
                <a:latin typeface="Arial"/>
                <a:cs typeface="Arial"/>
              </a:rPr>
              <a:t>CLI </a:t>
            </a:r>
            <a:r>
              <a:rPr sz="2400" spc="125" dirty="0">
                <a:latin typeface="Arial"/>
                <a:cs typeface="Arial"/>
              </a:rPr>
              <a:t>(Command-Line</a:t>
            </a:r>
            <a:r>
              <a:rPr sz="2400" spc="195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Interface)</a:t>
            </a:r>
            <a:endParaRPr sz="24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409"/>
              </a:spcBef>
              <a:buClr>
                <a:srgbClr val="2CA1BE"/>
              </a:buClr>
              <a:buSzPct val="66666"/>
              <a:buChar char=""/>
              <a:tabLst>
                <a:tab pos="268605" algn="l"/>
                <a:tab pos="269240" algn="l"/>
              </a:tabLst>
            </a:pPr>
            <a:r>
              <a:rPr sz="2400" spc="105" dirty="0">
                <a:latin typeface="Arial"/>
                <a:cs typeface="Arial"/>
              </a:rPr>
              <a:t>Written </a:t>
            </a:r>
            <a:r>
              <a:rPr sz="2400" spc="155" dirty="0">
                <a:latin typeface="Arial"/>
                <a:cs typeface="Arial"/>
              </a:rPr>
              <a:t>in </a:t>
            </a:r>
            <a:r>
              <a:rPr sz="2400" spc="125" dirty="0">
                <a:latin typeface="Arial"/>
                <a:cs typeface="Arial"/>
              </a:rPr>
              <a:t>the </a:t>
            </a:r>
            <a:r>
              <a:rPr sz="2400" spc="-75" dirty="0">
                <a:latin typeface="Arial"/>
                <a:cs typeface="Arial"/>
              </a:rPr>
              <a:t>C </a:t>
            </a:r>
            <a:r>
              <a:rPr sz="2400" spc="160" dirty="0">
                <a:latin typeface="Arial"/>
                <a:cs typeface="Arial"/>
              </a:rPr>
              <a:t>programming</a:t>
            </a:r>
            <a:r>
              <a:rPr sz="2400" spc="170" dirty="0">
                <a:latin typeface="Arial"/>
                <a:cs typeface="Arial"/>
              </a:rPr>
              <a:t> </a:t>
            </a:r>
            <a:r>
              <a:rPr sz="2400" spc="95" dirty="0">
                <a:latin typeface="Arial"/>
                <a:cs typeface="Arial"/>
              </a:rPr>
              <a:t>language</a:t>
            </a:r>
            <a:endParaRPr sz="2400">
              <a:latin typeface="Arial"/>
              <a:cs typeface="Arial"/>
            </a:endParaRPr>
          </a:p>
          <a:p>
            <a:pPr marL="268605" marR="373380" indent="-256540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6666"/>
              <a:buChar char=""/>
              <a:tabLst>
                <a:tab pos="268605" algn="l"/>
                <a:tab pos="269240" algn="l"/>
              </a:tabLst>
            </a:pPr>
            <a:r>
              <a:rPr sz="2400" spc="35" dirty="0">
                <a:latin typeface="Arial"/>
                <a:cs typeface="Arial"/>
              </a:rPr>
              <a:t>Led </a:t>
            </a:r>
            <a:r>
              <a:rPr sz="2400" spc="185" dirty="0">
                <a:latin typeface="Arial"/>
                <a:cs typeface="Arial"/>
              </a:rPr>
              <a:t>to </a:t>
            </a:r>
            <a:r>
              <a:rPr sz="2400" spc="-10" dirty="0">
                <a:latin typeface="Arial"/>
                <a:cs typeface="Arial"/>
              </a:rPr>
              <a:t>a </a:t>
            </a:r>
            <a:r>
              <a:rPr sz="2400" spc="90" dirty="0">
                <a:latin typeface="Arial"/>
                <a:cs typeface="Arial"/>
              </a:rPr>
              <a:t>variety </a:t>
            </a:r>
            <a:r>
              <a:rPr sz="2400" spc="175" dirty="0">
                <a:latin typeface="Arial"/>
                <a:cs typeface="Arial"/>
              </a:rPr>
              <a:t>of </a:t>
            </a:r>
            <a:r>
              <a:rPr sz="2400" spc="70" dirty="0">
                <a:latin typeface="Arial"/>
                <a:cs typeface="Arial"/>
              </a:rPr>
              <a:t>academic </a:t>
            </a:r>
            <a:r>
              <a:rPr sz="2400" spc="100" dirty="0">
                <a:latin typeface="Arial"/>
                <a:cs typeface="Arial"/>
              </a:rPr>
              <a:t>and </a:t>
            </a:r>
            <a:r>
              <a:rPr sz="2400" spc="110" dirty="0">
                <a:latin typeface="Arial"/>
                <a:cs typeface="Arial"/>
              </a:rPr>
              <a:t>commercial  </a:t>
            </a:r>
            <a:r>
              <a:rPr sz="2400" spc="90" dirty="0">
                <a:latin typeface="Arial"/>
                <a:cs typeface="Arial"/>
              </a:rPr>
              <a:t>variants, </a:t>
            </a:r>
            <a:r>
              <a:rPr sz="2400" spc="80" dirty="0">
                <a:latin typeface="Arial"/>
                <a:cs typeface="Arial"/>
              </a:rPr>
              <a:t>e.g. </a:t>
            </a:r>
            <a:r>
              <a:rPr sz="2400" spc="90" dirty="0">
                <a:latin typeface="Arial"/>
                <a:cs typeface="Arial"/>
              </a:rPr>
              <a:t>University </a:t>
            </a:r>
            <a:r>
              <a:rPr sz="2400" spc="175" dirty="0">
                <a:latin typeface="Arial"/>
                <a:cs typeface="Arial"/>
              </a:rPr>
              <a:t>of </a:t>
            </a:r>
            <a:r>
              <a:rPr sz="2400" spc="100" dirty="0">
                <a:latin typeface="Arial"/>
                <a:cs typeface="Arial"/>
              </a:rPr>
              <a:t>California, </a:t>
            </a:r>
            <a:r>
              <a:rPr sz="2400" spc="40" dirty="0">
                <a:latin typeface="Arial"/>
                <a:cs typeface="Arial"/>
              </a:rPr>
              <a:t>Berkeley  </a:t>
            </a:r>
            <a:r>
              <a:rPr sz="2400" spc="-70" dirty="0">
                <a:latin typeface="Arial"/>
                <a:cs typeface="Arial"/>
              </a:rPr>
              <a:t>(BSD), </a:t>
            </a:r>
            <a:r>
              <a:rPr sz="2400" spc="125" dirty="0">
                <a:latin typeface="Arial"/>
                <a:cs typeface="Arial"/>
              </a:rPr>
              <a:t>Microsoft </a:t>
            </a:r>
            <a:r>
              <a:rPr sz="2400" spc="60" dirty="0">
                <a:latin typeface="Arial"/>
                <a:cs typeface="Arial"/>
              </a:rPr>
              <a:t>(Xenix), </a:t>
            </a:r>
            <a:r>
              <a:rPr sz="2400" spc="-50" dirty="0">
                <a:latin typeface="Arial"/>
                <a:cs typeface="Arial"/>
              </a:rPr>
              <a:t>IBM </a:t>
            </a:r>
            <a:r>
              <a:rPr sz="2400" spc="-20" dirty="0">
                <a:latin typeface="Arial"/>
                <a:cs typeface="Arial"/>
              </a:rPr>
              <a:t>(AIX) </a:t>
            </a:r>
            <a:r>
              <a:rPr sz="2400" spc="100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Sun  </a:t>
            </a:r>
            <a:r>
              <a:rPr sz="2400" spc="90" dirty="0">
                <a:latin typeface="Arial"/>
                <a:cs typeface="Arial"/>
              </a:rPr>
              <a:t>Microsystems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(Solaris)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9555" y="592836"/>
            <a:ext cx="1120793" cy="4261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25485" y="281686"/>
            <a:ext cx="11214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dirty="0">
                <a:solidFill>
                  <a:srgbClr val="000000"/>
                </a:solidFill>
                <a:latin typeface="Liberation Sans Narrow"/>
                <a:cs typeface="Liberation Sans Narrow"/>
              </a:rPr>
              <a:t>UNIX</a:t>
            </a:r>
            <a:endParaRPr sz="4400">
              <a:latin typeface="Liberation Sans Narrow"/>
              <a:cs typeface="Liberation Sans Narro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99604" y="137160"/>
            <a:ext cx="1644396" cy="11765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57705" y="9529"/>
            <a:ext cx="1749822" cy="17533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3568" y="3160522"/>
            <a:ext cx="63887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130" dirty="0">
                <a:solidFill>
                  <a:srgbClr val="FF0000"/>
                </a:solidFill>
                <a:latin typeface="Arial"/>
                <a:cs typeface="Arial"/>
              </a:rPr>
              <a:t>Whose </a:t>
            </a:r>
            <a:r>
              <a:rPr sz="5400" b="1" spc="45" dirty="0">
                <a:solidFill>
                  <a:srgbClr val="FF0000"/>
                </a:solidFill>
                <a:latin typeface="Arial"/>
                <a:cs typeface="Arial"/>
              </a:rPr>
              <a:t>logo </a:t>
            </a:r>
            <a:r>
              <a:rPr sz="5400" b="1" spc="-100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5400" b="1" spc="6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5400" b="1" spc="-190" dirty="0">
                <a:solidFill>
                  <a:srgbClr val="FF0000"/>
                </a:solidFill>
                <a:latin typeface="Arial"/>
                <a:cs typeface="Arial"/>
              </a:rPr>
              <a:t>this?</a:t>
            </a:r>
            <a:endParaRPr sz="5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22960" y="332231"/>
            <a:ext cx="7188834" cy="4175760"/>
            <a:chOff x="822960" y="332231"/>
            <a:chExt cx="7188834" cy="4175760"/>
          </a:xfrm>
        </p:grpSpPr>
        <p:sp>
          <p:nvSpPr>
            <p:cNvPr id="5" name="object 5"/>
            <p:cNvSpPr/>
            <p:nvPr/>
          </p:nvSpPr>
          <p:spPr>
            <a:xfrm>
              <a:off x="822960" y="3064764"/>
              <a:ext cx="7188708" cy="144322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52672" y="332231"/>
              <a:ext cx="3455035" cy="2880360"/>
            </a:xfrm>
            <a:custGeom>
              <a:avLst/>
              <a:gdLst/>
              <a:ahLst/>
              <a:cxnLst/>
              <a:rect l="l" t="t" r="r" b="b"/>
              <a:pathLst>
                <a:path w="3455034" h="2880360">
                  <a:moveTo>
                    <a:pt x="2734818" y="0"/>
                  </a:moveTo>
                  <a:lnTo>
                    <a:pt x="2734818" y="225933"/>
                  </a:lnTo>
                  <a:lnTo>
                    <a:pt x="1260093" y="225933"/>
                  </a:lnTo>
                  <a:lnTo>
                    <a:pt x="1211757" y="226843"/>
                  </a:lnTo>
                  <a:lnTo>
                    <a:pt x="1163882" y="229551"/>
                  </a:lnTo>
                  <a:lnTo>
                    <a:pt x="1116499" y="234025"/>
                  </a:lnTo>
                  <a:lnTo>
                    <a:pt x="1069642" y="240233"/>
                  </a:lnTo>
                  <a:lnTo>
                    <a:pt x="1023344" y="248140"/>
                  </a:lnTo>
                  <a:lnTo>
                    <a:pt x="977636" y="257716"/>
                  </a:lnTo>
                  <a:lnTo>
                    <a:pt x="932552" y="268927"/>
                  </a:lnTo>
                  <a:lnTo>
                    <a:pt x="888123" y="281740"/>
                  </a:lnTo>
                  <a:lnTo>
                    <a:pt x="844384" y="296123"/>
                  </a:lnTo>
                  <a:lnTo>
                    <a:pt x="801366" y="312043"/>
                  </a:lnTo>
                  <a:lnTo>
                    <a:pt x="759102" y="329468"/>
                  </a:lnTo>
                  <a:lnTo>
                    <a:pt x="717625" y="348365"/>
                  </a:lnTo>
                  <a:lnTo>
                    <a:pt x="676967" y="368701"/>
                  </a:lnTo>
                  <a:lnTo>
                    <a:pt x="637161" y="390444"/>
                  </a:lnTo>
                  <a:lnTo>
                    <a:pt x="598239" y="413561"/>
                  </a:lnTo>
                  <a:lnTo>
                    <a:pt x="560235" y="438019"/>
                  </a:lnTo>
                  <a:lnTo>
                    <a:pt x="523180" y="463786"/>
                  </a:lnTo>
                  <a:lnTo>
                    <a:pt x="487107" y="490829"/>
                  </a:lnTo>
                  <a:lnTo>
                    <a:pt x="452050" y="519116"/>
                  </a:lnTo>
                  <a:lnTo>
                    <a:pt x="418040" y="548613"/>
                  </a:lnTo>
                  <a:lnTo>
                    <a:pt x="385111" y="579289"/>
                  </a:lnTo>
                  <a:lnTo>
                    <a:pt x="353294" y="611110"/>
                  </a:lnTo>
                  <a:lnTo>
                    <a:pt x="322623" y="644044"/>
                  </a:lnTo>
                  <a:lnTo>
                    <a:pt x="293130" y="678058"/>
                  </a:lnTo>
                  <a:lnTo>
                    <a:pt x="264848" y="713119"/>
                  </a:lnTo>
                  <a:lnTo>
                    <a:pt x="237809" y="749196"/>
                  </a:lnTo>
                  <a:lnTo>
                    <a:pt x="212047" y="786255"/>
                  </a:lnTo>
                  <a:lnTo>
                    <a:pt x="187592" y="824263"/>
                  </a:lnTo>
                  <a:lnTo>
                    <a:pt x="164479" y="863189"/>
                  </a:lnTo>
                  <a:lnTo>
                    <a:pt x="142740" y="902999"/>
                  </a:lnTo>
                  <a:lnTo>
                    <a:pt x="122408" y="943661"/>
                  </a:lnTo>
                  <a:lnTo>
                    <a:pt x="103514" y="985141"/>
                  </a:lnTo>
                  <a:lnTo>
                    <a:pt x="86093" y="1027409"/>
                  </a:lnTo>
                  <a:lnTo>
                    <a:pt x="70176" y="1070430"/>
                  </a:lnTo>
                  <a:lnTo>
                    <a:pt x="55795" y="1114172"/>
                  </a:lnTo>
                  <a:lnTo>
                    <a:pt x="42985" y="1158603"/>
                  </a:lnTo>
                  <a:lnTo>
                    <a:pt x="31776" y="1203689"/>
                  </a:lnTo>
                  <a:lnTo>
                    <a:pt x="22202" y="1249399"/>
                  </a:lnTo>
                  <a:lnTo>
                    <a:pt x="14296" y="1295699"/>
                  </a:lnTo>
                  <a:lnTo>
                    <a:pt x="8090" y="1342557"/>
                  </a:lnTo>
                  <a:lnTo>
                    <a:pt x="3617" y="1389941"/>
                  </a:lnTo>
                  <a:lnTo>
                    <a:pt x="909" y="1437817"/>
                  </a:lnTo>
                  <a:lnTo>
                    <a:pt x="0" y="1486154"/>
                  </a:lnTo>
                  <a:lnTo>
                    <a:pt x="0" y="2880360"/>
                  </a:lnTo>
                  <a:lnTo>
                    <a:pt x="380491" y="2880360"/>
                  </a:lnTo>
                  <a:lnTo>
                    <a:pt x="380491" y="1486154"/>
                  </a:lnTo>
                  <a:lnTo>
                    <a:pt x="381793" y="1437881"/>
                  </a:lnTo>
                  <a:lnTo>
                    <a:pt x="385653" y="1390290"/>
                  </a:lnTo>
                  <a:lnTo>
                    <a:pt x="392004" y="1343447"/>
                  </a:lnTo>
                  <a:lnTo>
                    <a:pt x="400780" y="1297419"/>
                  </a:lnTo>
                  <a:lnTo>
                    <a:pt x="411913" y="1252272"/>
                  </a:lnTo>
                  <a:lnTo>
                    <a:pt x="425336" y="1208075"/>
                  </a:lnTo>
                  <a:lnTo>
                    <a:pt x="440982" y="1164894"/>
                  </a:lnTo>
                  <a:lnTo>
                    <a:pt x="458783" y="1122797"/>
                  </a:lnTo>
                  <a:lnTo>
                    <a:pt x="478674" y="1081849"/>
                  </a:lnTo>
                  <a:lnTo>
                    <a:pt x="500586" y="1042119"/>
                  </a:lnTo>
                  <a:lnTo>
                    <a:pt x="524454" y="1003673"/>
                  </a:lnTo>
                  <a:lnTo>
                    <a:pt x="550208" y="966579"/>
                  </a:lnTo>
                  <a:lnTo>
                    <a:pt x="577783" y="930903"/>
                  </a:lnTo>
                  <a:lnTo>
                    <a:pt x="607112" y="896713"/>
                  </a:lnTo>
                  <a:lnTo>
                    <a:pt x="638127" y="864076"/>
                  </a:lnTo>
                  <a:lnTo>
                    <a:pt x="670761" y="833058"/>
                  </a:lnTo>
                  <a:lnTo>
                    <a:pt x="704947" y="803727"/>
                  </a:lnTo>
                  <a:lnTo>
                    <a:pt x="740619" y="776149"/>
                  </a:lnTo>
                  <a:lnTo>
                    <a:pt x="777708" y="750393"/>
                  </a:lnTo>
                  <a:lnTo>
                    <a:pt x="816149" y="726524"/>
                  </a:lnTo>
                  <a:lnTo>
                    <a:pt x="855873" y="704610"/>
                  </a:lnTo>
                  <a:lnTo>
                    <a:pt x="896814" y="684719"/>
                  </a:lnTo>
                  <a:lnTo>
                    <a:pt x="938904" y="666916"/>
                  </a:lnTo>
                  <a:lnTo>
                    <a:pt x="982077" y="651270"/>
                  </a:lnTo>
                  <a:lnTo>
                    <a:pt x="1026266" y="637846"/>
                  </a:lnTo>
                  <a:lnTo>
                    <a:pt x="1071403" y="626713"/>
                  </a:lnTo>
                  <a:lnTo>
                    <a:pt x="1117421" y="617938"/>
                  </a:lnTo>
                  <a:lnTo>
                    <a:pt x="1164254" y="611586"/>
                  </a:lnTo>
                  <a:lnTo>
                    <a:pt x="1211834" y="607726"/>
                  </a:lnTo>
                  <a:lnTo>
                    <a:pt x="1260093" y="606425"/>
                  </a:lnTo>
                  <a:lnTo>
                    <a:pt x="2734818" y="606425"/>
                  </a:lnTo>
                  <a:lnTo>
                    <a:pt x="2734818" y="832358"/>
                  </a:lnTo>
                  <a:lnTo>
                    <a:pt x="3454907" y="416179"/>
                  </a:lnTo>
                  <a:lnTo>
                    <a:pt x="273481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837014"/>
            <a:ext cx="7922259" cy="357187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500"/>
              </a:spcBef>
              <a:buClr>
                <a:srgbClr val="2CA1BE"/>
              </a:buClr>
              <a:buSzPct val="66666"/>
              <a:buChar char=""/>
              <a:tabLst>
                <a:tab pos="268605" algn="l"/>
                <a:tab pos="269240" algn="l"/>
              </a:tabLst>
            </a:pPr>
            <a:r>
              <a:rPr sz="2400" spc="80" dirty="0">
                <a:latin typeface="Arial"/>
                <a:cs typeface="Arial"/>
              </a:rPr>
              <a:t>Developed </a:t>
            </a:r>
            <a:r>
              <a:rPr sz="2400" spc="110" dirty="0">
                <a:latin typeface="Arial"/>
                <a:cs typeface="Arial"/>
              </a:rPr>
              <a:t>by </a:t>
            </a:r>
            <a:r>
              <a:rPr sz="2400" spc="130" dirty="0">
                <a:latin typeface="Arial"/>
                <a:cs typeface="Arial"/>
              </a:rPr>
              <a:t>Microsoft </a:t>
            </a:r>
            <a:r>
              <a:rPr sz="2400" spc="590" dirty="0">
                <a:latin typeface="Arial"/>
                <a:cs typeface="Arial"/>
              </a:rPr>
              <a:t>- </a:t>
            </a:r>
            <a:r>
              <a:rPr sz="2400" spc="60" dirty="0">
                <a:latin typeface="Arial"/>
                <a:cs typeface="Arial"/>
              </a:rPr>
              <a:t>Bill </a:t>
            </a:r>
            <a:r>
              <a:rPr sz="2400" spc="20" dirty="0">
                <a:latin typeface="Arial"/>
                <a:cs typeface="Arial"/>
              </a:rPr>
              <a:t>Gates </a:t>
            </a:r>
            <a:r>
              <a:rPr sz="2400" spc="70" dirty="0">
                <a:latin typeface="Arial"/>
                <a:cs typeface="Arial"/>
              </a:rPr>
              <a:t>&amp; </a:t>
            </a:r>
            <a:r>
              <a:rPr sz="2400" spc="5" dirty="0">
                <a:latin typeface="Arial"/>
                <a:cs typeface="Arial"/>
              </a:rPr>
              <a:t>Paul</a:t>
            </a:r>
            <a:r>
              <a:rPr sz="2400" spc="-315" dirty="0">
                <a:latin typeface="Arial"/>
                <a:cs typeface="Arial"/>
              </a:rPr>
              <a:t> </a:t>
            </a:r>
            <a:r>
              <a:rPr sz="2400" spc="105" dirty="0">
                <a:latin typeface="Arial"/>
                <a:cs typeface="Arial"/>
              </a:rPr>
              <a:t>Allen</a:t>
            </a:r>
            <a:endParaRPr sz="24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400"/>
              </a:spcBef>
              <a:buClr>
                <a:srgbClr val="2CA1BE"/>
              </a:buClr>
              <a:buSzPct val="66666"/>
              <a:buChar char=""/>
              <a:tabLst>
                <a:tab pos="268605" algn="l"/>
                <a:tab pos="269240" algn="l"/>
              </a:tabLst>
            </a:pPr>
            <a:r>
              <a:rPr sz="2400" spc="75" dirty="0">
                <a:latin typeface="Arial"/>
                <a:cs typeface="Arial"/>
              </a:rPr>
              <a:t>Windows </a:t>
            </a:r>
            <a:r>
              <a:rPr sz="2400" spc="40" dirty="0">
                <a:latin typeface="Arial"/>
                <a:cs typeface="Arial"/>
              </a:rPr>
              <a:t>was </a:t>
            </a:r>
            <a:r>
              <a:rPr sz="2400" spc="95" dirty="0">
                <a:latin typeface="Arial"/>
                <a:cs typeface="Arial"/>
              </a:rPr>
              <a:t>launched </a:t>
            </a:r>
            <a:r>
              <a:rPr sz="2400" spc="155" dirty="0">
                <a:latin typeface="Arial"/>
                <a:cs typeface="Arial"/>
              </a:rPr>
              <a:t>in</a:t>
            </a:r>
            <a:r>
              <a:rPr sz="2400" spc="210" dirty="0">
                <a:latin typeface="Arial"/>
                <a:cs typeface="Arial"/>
              </a:rPr>
              <a:t> </a:t>
            </a:r>
            <a:r>
              <a:rPr sz="2400" spc="175" dirty="0">
                <a:latin typeface="Arial"/>
                <a:cs typeface="Arial"/>
              </a:rPr>
              <a:t>1985</a:t>
            </a:r>
            <a:endParaRPr sz="2400">
              <a:latin typeface="Arial"/>
              <a:cs typeface="Arial"/>
            </a:endParaRPr>
          </a:p>
          <a:p>
            <a:pPr marL="268605" marR="473709" indent="-256540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6666"/>
              <a:buChar char=""/>
              <a:tabLst>
                <a:tab pos="268605" algn="l"/>
                <a:tab pos="269240" algn="l"/>
              </a:tabLst>
            </a:pPr>
            <a:r>
              <a:rPr sz="2400" spc="90" dirty="0">
                <a:latin typeface="Arial"/>
                <a:cs typeface="Arial"/>
              </a:rPr>
              <a:t>Built </a:t>
            </a:r>
            <a:r>
              <a:rPr sz="2400" spc="140" dirty="0">
                <a:latin typeface="Arial"/>
                <a:cs typeface="Arial"/>
              </a:rPr>
              <a:t>on </a:t>
            </a:r>
            <a:r>
              <a:rPr sz="2400" spc="-85" dirty="0">
                <a:latin typeface="Arial"/>
                <a:cs typeface="Arial"/>
              </a:rPr>
              <a:t>DOS </a:t>
            </a:r>
            <a:r>
              <a:rPr sz="2400" spc="85" dirty="0">
                <a:latin typeface="Arial"/>
                <a:cs typeface="Arial"/>
              </a:rPr>
              <a:t>(Disk </a:t>
            </a:r>
            <a:r>
              <a:rPr sz="2400" spc="114" dirty="0">
                <a:latin typeface="Arial"/>
                <a:cs typeface="Arial"/>
              </a:rPr>
              <a:t>Operating </a:t>
            </a:r>
            <a:r>
              <a:rPr sz="2400" spc="35" dirty="0">
                <a:latin typeface="Arial"/>
                <a:cs typeface="Arial"/>
              </a:rPr>
              <a:t>System), </a:t>
            </a:r>
            <a:r>
              <a:rPr sz="2400" spc="120" dirty="0">
                <a:latin typeface="Arial"/>
                <a:cs typeface="Arial"/>
              </a:rPr>
              <a:t>which </a:t>
            </a:r>
            <a:r>
              <a:rPr sz="2400" spc="85" dirty="0">
                <a:latin typeface="Arial"/>
                <a:cs typeface="Arial"/>
              </a:rPr>
              <a:t>is </a:t>
            </a:r>
            <a:r>
              <a:rPr sz="2400" spc="-10" dirty="0">
                <a:latin typeface="Arial"/>
                <a:cs typeface="Arial"/>
              </a:rPr>
              <a:t>a  </a:t>
            </a:r>
            <a:r>
              <a:rPr sz="2400" spc="-35" dirty="0">
                <a:latin typeface="Arial"/>
                <a:cs typeface="Arial"/>
              </a:rPr>
              <a:t>CLI </a:t>
            </a:r>
            <a:r>
              <a:rPr sz="2400" spc="125" dirty="0">
                <a:latin typeface="Arial"/>
                <a:cs typeface="Arial"/>
              </a:rPr>
              <a:t>(Command-Line</a:t>
            </a:r>
            <a:r>
              <a:rPr sz="2400" spc="200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Interface)</a:t>
            </a:r>
            <a:endParaRPr sz="2400">
              <a:latin typeface="Arial"/>
              <a:cs typeface="Arial"/>
            </a:endParaRPr>
          </a:p>
          <a:p>
            <a:pPr marL="268605" marR="5080" indent="-256540">
              <a:lnSpc>
                <a:spcPct val="100000"/>
              </a:lnSpc>
              <a:spcBef>
                <a:spcPts val="409"/>
              </a:spcBef>
              <a:buClr>
                <a:srgbClr val="2CA1BE"/>
              </a:buClr>
              <a:buSzPct val="66666"/>
              <a:buChar char=""/>
              <a:tabLst>
                <a:tab pos="268605" algn="l"/>
                <a:tab pos="269240" algn="l"/>
              </a:tabLst>
            </a:pPr>
            <a:r>
              <a:rPr sz="2400" spc="15" dirty="0">
                <a:latin typeface="Arial"/>
                <a:cs typeface="Arial"/>
              </a:rPr>
              <a:t>Has </a:t>
            </a:r>
            <a:r>
              <a:rPr sz="2400" spc="160" dirty="0">
                <a:latin typeface="Arial"/>
                <a:cs typeface="Arial"/>
              </a:rPr>
              <a:t>two </a:t>
            </a:r>
            <a:r>
              <a:rPr sz="2400" spc="114" dirty="0">
                <a:latin typeface="Arial"/>
                <a:cs typeface="Arial"/>
              </a:rPr>
              <a:t>modes </a:t>
            </a:r>
            <a:r>
              <a:rPr sz="2400" spc="35" dirty="0">
                <a:latin typeface="Arial"/>
                <a:cs typeface="Arial"/>
              </a:rPr>
              <a:t>User </a:t>
            </a:r>
            <a:r>
              <a:rPr sz="2400" spc="90" dirty="0">
                <a:latin typeface="Arial"/>
                <a:cs typeface="Arial"/>
              </a:rPr>
              <a:t>Mode </a:t>
            </a:r>
            <a:r>
              <a:rPr sz="2400" spc="85" dirty="0">
                <a:latin typeface="Arial"/>
                <a:cs typeface="Arial"/>
              </a:rPr>
              <a:t>(the </a:t>
            </a:r>
            <a:r>
              <a:rPr sz="2400" spc="90" dirty="0">
                <a:latin typeface="Arial"/>
                <a:cs typeface="Arial"/>
              </a:rPr>
              <a:t>user </a:t>
            </a:r>
            <a:r>
              <a:rPr sz="2400" spc="114" dirty="0">
                <a:latin typeface="Arial"/>
                <a:cs typeface="Arial"/>
              </a:rPr>
              <a:t>cannot </a:t>
            </a:r>
            <a:r>
              <a:rPr sz="2400" spc="120" dirty="0">
                <a:latin typeface="Arial"/>
                <a:cs typeface="Arial"/>
              </a:rPr>
              <a:t>directly  </a:t>
            </a:r>
            <a:r>
              <a:rPr sz="2400" spc="10" dirty="0">
                <a:latin typeface="Arial"/>
                <a:cs typeface="Arial"/>
              </a:rPr>
              <a:t>access </a:t>
            </a:r>
            <a:r>
              <a:rPr sz="2400" spc="125" dirty="0">
                <a:latin typeface="Arial"/>
                <a:cs typeface="Arial"/>
              </a:rPr>
              <a:t>the </a:t>
            </a:r>
            <a:r>
              <a:rPr sz="2400" spc="85" dirty="0">
                <a:latin typeface="Arial"/>
                <a:cs typeface="Arial"/>
              </a:rPr>
              <a:t>hardware) </a:t>
            </a:r>
            <a:r>
              <a:rPr sz="2400" spc="100" dirty="0">
                <a:latin typeface="Arial"/>
                <a:cs typeface="Arial"/>
              </a:rPr>
              <a:t>and </a:t>
            </a:r>
            <a:r>
              <a:rPr sz="2400" spc="75" dirty="0">
                <a:latin typeface="Arial"/>
                <a:cs typeface="Arial"/>
              </a:rPr>
              <a:t>Kernel </a:t>
            </a:r>
            <a:r>
              <a:rPr sz="2400" spc="95" dirty="0">
                <a:latin typeface="Arial"/>
                <a:cs typeface="Arial"/>
              </a:rPr>
              <a:t>Mode </a:t>
            </a:r>
            <a:r>
              <a:rPr sz="2400" spc="90" dirty="0">
                <a:latin typeface="Arial"/>
                <a:cs typeface="Arial"/>
              </a:rPr>
              <a:t>(the user  </a:t>
            </a:r>
            <a:r>
              <a:rPr sz="2400" spc="50" dirty="0">
                <a:latin typeface="Arial"/>
                <a:cs typeface="Arial"/>
              </a:rPr>
              <a:t>can </a:t>
            </a:r>
            <a:r>
              <a:rPr sz="2400" spc="10" dirty="0">
                <a:latin typeface="Arial"/>
                <a:cs typeface="Arial"/>
              </a:rPr>
              <a:t>access </a:t>
            </a:r>
            <a:r>
              <a:rPr sz="2400" spc="125" dirty="0">
                <a:latin typeface="Arial"/>
                <a:cs typeface="Arial"/>
              </a:rPr>
              <a:t>the</a:t>
            </a:r>
            <a:r>
              <a:rPr sz="2400" spc="245" dirty="0">
                <a:latin typeface="Arial"/>
                <a:cs typeface="Arial"/>
              </a:rPr>
              <a:t> </a:t>
            </a:r>
            <a:r>
              <a:rPr sz="2400" spc="85" dirty="0">
                <a:latin typeface="Arial"/>
                <a:cs typeface="Arial"/>
              </a:rPr>
              <a:t>hardware)</a:t>
            </a:r>
            <a:endParaRPr sz="2400">
              <a:latin typeface="Arial"/>
              <a:cs typeface="Arial"/>
            </a:endParaRPr>
          </a:p>
          <a:p>
            <a:pPr marL="268605" marR="1320165" indent="-256540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6666"/>
              <a:buChar char=""/>
              <a:tabLst>
                <a:tab pos="268605" algn="l"/>
                <a:tab pos="269240" algn="l"/>
              </a:tabLst>
            </a:pPr>
            <a:r>
              <a:rPr sz="2400" spc="25" dirty="0">
                <a:latin typeface="Arial"/>
                <a:cs typeface="Arial"/>
              </a:rPr>
              <a:t>Runs </a:t>
            </a:r>
            <a:r>
              <a:rPr sz="2400" spc="140" dirty="0">
                <a:latin typeface="Arial"/>
                <a:cs typeface="Arial"/>
              </a:rPr>
              <a:t>on </a:t>
            </a:r>
            <a:r>
              <a:rPr sz="2400" spc="114" dirty="0">
                <a:latin typeface="Arial"/>
                <a:cs typeface="Arial"/>
              </a:rPr>
              <a:t>Computers, </a:t>
            </a:r>
            <a:r>
              <a:rPr sz="2400" spc="85" dirty="0">
                <a:latin typeface="Arial"/>
                <a:cs typeface="Arial"/>
              </a:rPr>
              <a:t>Tablets </a:t>
            </a:r>
            <a:r>
              <a:rPr sz="2400" spc="30" dirty="0">
                <a:latin typeface="Arial"/>
                <a:cs typeface="Arial"/>
              </a:rPr>
              <a:t>(Surface), </a:t>
            </a:r>
            <a:r>
              <a:rPr sz="2400" spc="100" dirty="0">
                <a:latin typeface="Arial"/>
                <a:cs typeface="Arial"/>
              </a:rPr>
              <a:t>and  </a:t>
            </a:r>
            <a:r>
              <a:rPr sz="2400" spc="140" dirty="0">
                <a:latin typeface="Arial"/>
                <a:cs typeface="Arial"/>
              </a:rPr>
              <a:t>integration </a:t>
            </a:r>
            <a:r>
              <a:rPr sz="2400" spc="165" dirty="0">
                <a:latin typeface="Arial"/>
                <a:cs typeface="Arial"/>
              </a:rPr>
              <a:t>with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spc="120" dirty="0">
                <a:latin typeface="Arial"/>
                <a:cs typeface="Arial"/>
              </a:rPr>
              <a:t>Xbox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5330" y="568451"/>
            <a:ext cx="2234894" cy="447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57705" y="9529"/>
            <a:ext cx="1749822" cy="17533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35952" y="95166"/>
            <a:ext cx="1714500" cy="1738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3568" y="3160522"/>
            <a:ext cx="63887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130" dirty="0">
                <a:solidFill>
                  <a:srgbClr val="FF0000"/>
                </a:solidFill>
                <a:latin typeface="Arial"/>
                <a:cs typeface="Arial"/>
              </a:rPr>
              <a:t>Whose </a:t>
            </a:r>
            <a:r>
              <a:rPr sz="5400" b="1" spc="45" dirty="0">
                <a:solidFill>
                  <a:srgbClr val="FF0000"/>
                </a:solidFill>
                <a:latin typeface="Arial"/>
                <a:cs typeface="Arial"/>
              </a:rPr>
              <a:t>logo </a:t>
            </a:r>
            <a:r>
              <a:rPr sz="5400" b="1" spc="-100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5400" b="1" spc="6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5400" b="1" spc="-190" dirty="0">
                <a:solidFill>
                  <a:srgbClr val="FF0000"/>
                </a:solidFill>
                <a:latin typeface="Arial"/>
                <a:cs typeface="Arial"/>
              </a:rPr>
              <a:t>this?</a:t>
            </a:r>
            <a:endParaRPr sz="5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22960" y="836675"/>
            <a:ext cx="7188834" cy="3671570"/>
            <a:chOff x="822960" y="836675"/>
            <a:chExt cx="7188834" cy="3671570"/>
          </a:xfrm>
        </p:grpSpPr>
        <p:sp>
          <p:nvSpPr>
            <p:cNvPr id="5" name="object 5"/>
            <p:cNvSpPr/>
            <p:nvPr/>
          </p:nvSpPr>
          <p:spPr>
            <a:xfrm>
              <a:off x="822960" y="3064763"/>
              <a:ext cx="7188708" cy="144322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07892" y="836675"/>
              <a:ext cx="3528060" cy="2304415"/>
            </a:xfrm>
            <a:custGeom>
              <a:avLst/>
              <a:gdLst/>
              <a:ahLst/>
              <a:cxnLst/>
              <a:rect l="l" t="t" r="r" b="b"/>
              <a:pathLst>
                <a:path w="3528059" h="2304415">
                  <a:moveTo>
                    <a:pt x="2951988" y="0"/>
                  </a:moveTo>
                  <a:lnTo>
                    <a:pt x="2951988" y="180721"/>
                  </a:lnTo>
                  <a:lnTo>
                    <a:pt x="1008126" y="180721"/>
                  </a:lnTo>
                  <a:lnTo>
                    <a:pt x="959281" y="181883"/>
                  </a:lnTo>
                  <a:lnTo>
                    <a:pt x="911037" y="185335"/>
                  </a:lnTo>
                  <a:lnTo>
                    <a:pt x="863445" y="191025"/>
                  </a:lnTo>
                  <a:lnTo>
                    <a:pt x="816559" y="198899"/>
                  </a:lnTo>
                  <a:lnTo>
                    <a:pt x="770432" y="208904"/>
                  </a:lnTo>
                  <a:lnTo>
                    <a:pt x="725115" y="220988"/>
                  </a:lnTo>
                  <a:lnTo>
                    <a:pt x="680663" y="235097"/>
                  </a:lnTo>
                  <a:lnTo>
                    <a:pt x="637127" y="251180"/>
                  </a:lnTo>
                  <a:lnTo>
                    <a:pt x="594561" y="269183"/>
                  </a:lnTo>
                  <a:lnTo>
                    <a:pt x="553017" y="289053"/>
                  </a:lnTo>
                  <a:lnTo>
                    <a:pt x="512548" y="310738"/>
                  </a:lnTo>
                  <a:lnTo>
                    <a:pt x="473208" y="334184"/>
                  </a:lnTo>
                  <a:lnTo>
                    <a:pt x="435048" y="359340"/>
                  </a:lnTo>
                  <a:lnTo>
                    <a:pt x="398122" y="386152"/>
                  </a:lnTo>
                  <a:lnTo>
                    <a:pt x="362483" y="414567"/>
                  </a:lnTo>
                  <a:lnTo>
                    <a:pt x="328183" y="444532"/>
                  </a:lnTo>
                  <a:lnTo>
                    <a:pt x="295274" y="475996"/>
                  </a:lnTo>
                  <a:lnTo>
                    <a:pt x="263811" y="508904"/>
                  </a:lnTo>
                  <a:lnTo>
                    <a:pt x="233846" y="543204"/>
                  </a:lnTo>
                  <a:lnTo>
                    <a:pt x="205431" y="578843"/>
                  </a:lnTo>
                  <a:lnTo>
                    <a:pt x="178619" y="615769"/>
                  </a:lnTo>
                  <a:lnTo>
                    <a:pt x="153463" y="653929"/>
                  </a:lnTo>
                  <a:lnTo>
                    <a:pt x="130017" y="693269"/>
                  </a:lnTo>
                  <a:lnTo>
                    <a:pt x="108332" y="733738"/>
                  </a:lnTo>
                  <a:lnTo>
                    <a:pt x="88462" y="775282"/>
                  </a:lnTo>
                  <a:lnTo>
                    <a:pt x="70459" y="817848"/>
                  </a:lnTo>
                  <a:lnTo>
                    <a:pt x="54376" y="861384"/>
                  </a:lnTo>
                  <a:lnTo>
                    <a:pt x="40267" y="905836"/>
                  </a:lnTo>
                  <a:lnTo>
                    <a:pt x="28183" y="951153"/>
                  </a:lnTo>
                  <a:lnTo>
                    <a:pt x="18178" y="997280"/>
                  </a:lnTo>
                  <a:lnTo>
                    <a:pt x="10304" y="1044166"/>
                  </a:lnTo>
                  <a:lnTo>
                    <a:pt x="4614" y="1091758"/>
                  </a:lnTo>
                  <a:lnTo>
                    <a:pt x="1162" y="1140002"/>
                  </a:lnTo>
                  <a:lnTo>
                    <a:pt x="0" y="1188847"/>
                  </a:lnTo>
                  <a:lnTo>
                    <a:pt x="0" y="2304288"/>
                  </a:lnTo>
                  <a:lnTo>
                    <a:pt x="304292" y="2304288"/>
                  </a:lnTo>
                  <a:lnTo>
                    <a:pt x="304292" y="1188847"/>
                  </a:lnTo>
                  <a:lnTo>
                    <a:pt x="305915" y="1140669"/>
                  </a:lnTo>
                  <a:lnTo>
                    <a:pt x="310716" y="1093363"/>
                  </a:lnTo>
                  <a:lnTo>
                    <a:pt x="318590" y="1047033"/>
                  </a:lnTo>
                  <a:lnTo>
                    <a:pt x="329431" y="1001783"/>
                  </a:lnTo>
                  <a:lnTo>
                    <a:pt x="343135" y="957718"/>
                  </a:lnTo>
                  <a:lnTo>
                    <a:pt x="359598" y="914943"/>
                  </a:lnTo>
                  <a:lnTo>
                    <a:pt x="378714" y="873564"/>
                  </a:lnTo>
                  <a:lnTo>
                    <a:pt x="400379" y="833684"/>
                  </a:lnTo>
                  <a:lnTo>
                    <a:pt x="424487" y="795409"/>
                  </a:lnTo>
                  <a:lnTo>
                    <a:pt x="450935" y="758843"/>
                  </a:lnTo>
                  <a:lnTo>
                    <a:pt x="479617" y="724092"/>
                  </a:lnTo>
                  <a:lnTo>
                    <a:pt x="510428" y="691261"/>
                  </a:lnTo>
                  <a:lnTo>
                    <a:pt x="543265" y="660453"/>
                  </a:lnTo>
                  <a:lnTo>
                    <a:pt x="578021" y="631774"/>
                  </a:lnTo>
                  <a:lnTo>
                    <a:pt x="614592" y="605329"/>
                  </a:lnTo>
                  <a:lnTo>
                    <a:pt x="652874" y="581222"/>
                  </a:lnTo>
                  <a:lnTo>
                    <a:pt x="692761" y="559559"/>
                  </a:lnTo>
                  <a:lnTo>
                    <a:pt x="734149" y="540444"/>
                  </a:lnTo>
                  <a:lnTo>
                    <a:pt x="776933" y="523982"/>
                  </a:lnTo>
                  <a:lnTo>
                    <a:pt x="821008" y="510278"/>
                  </a:lnTo>
                  <a:lnTo>
                    <a:pt x="866270" y="499437"/>
                  </a:lnTo>
                  <a:lnTo>
                    <a:pt x="912613" y="491564"/>
                  </a:lnTo>
                  <a:lnTo>
                    <a:pt x="959933" y="486763"/>
                  </a:lnTo>
                  <a:lnTo>
                    <a:pt x="1008126" y="485139"/>
                  </a:lnTo>
                  <a:lnTo>
                    <a:pt x="2951988" y="485139"/>
                  </a:lnTo>
                  <a:lnTo>
                    <a:pt x="2951988" y="665861"/>
                  </a:lnTo>
                  <a:lnTo>
                    <a:pt x="3528060" y="332994"/>
                  </a:lnTo>
                  <a:lnTo>
                    <a:pt x="295198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D8E014-C4AE-433C-B110-C4851AE3E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1" y="457200"/>
            <a:ext cx="7467600" cy="696594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8937176-9216-4F2A-B324-61FDF02ED227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670561" y="1524000"/>
            <a:ext cx="7482840" cy="172354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 is Operating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Definitions of Operating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Boot Strapping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Introduction to common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2070472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35952" y="95166"/>
            <a:ext cx="1714500" cy="1738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45668" y="1837014"/>
            <a:ext cx="7630795" cy="247459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500"/>
              </a:spcBef>
              <a:buClr>
                <a:srgbClr val="2CA1BE"/>
              </a:buClr>
              <a:buSzPct val="66666"/>
              <a:buChar char=""/>
              <a:tabLst>
                <a:tab pos="268605" algn="l"/>
                <a:tab pos="269240" algn="l"/>
              </a:tabLst>
            </a:pPr>
            <a:r>
              <a:rPr sz="2400" spc="80" dirty="0">
                <a:latin typeface="Arial"/>
                <a:cs typeface="Arial"/>
              </a:rPr>
              <a:t>Developed </a:t>
            </a:r>
            <a:r>
              <a:rPr sz="2400" spc="110" dirty="0">
                <a:latin typeface="Arial"/>
                <a:cs typeface="Arial"/>
              </a:rPr>
              <a:t>by Apple </a:t>
            </a:r>
            <a:r>
              <a:rPr sz="2400" spc="590" dirty="0">
                <a:latin typeface="Arial"/>
                <a:cs typeface="Arial"/>
              </a:rPr>
              <a:t>- </a:t>
            </a:r>
            <a:r>
              <a:rPr sz="2400" spc="-5" dirty="0">
                <a:latin typeface="Arial"/>
                <a:cs typeface="Arial"/>
              </a:rPr>
              <a:t>Steve </a:t>
            </a:r>
            <a:r>
              <a:rPr sz="2400" spc="80" dirty="0">
                <a:latin typeface="Arial"/>
                <a:cs typeface="Arial"/>
              </a:rPr>
              <a:t>Wozniak </a:t>
            </a:r>
            <a:r>
              <a:rPr sz="2400" spc="70" dirty="0">
                <a:latin typeface="Arial"/>
                <a:cs typeface="Arial"/>
              </a:rPr>
              <a:t>&amp; </a:t>
            </a:r>
            <a:r>
              <a:rPr sz="2400" spc="-5" dirty="0">
                <a:latin typeface="Arial"/>
                <a:cs typeface="Arial"/>
              </a:rPr>
              <a:t>Steve</a:t>
            </a:r>
            <a:r>
              <a:rPr sz="2400" spc="-33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Jobs</a:t>
            </a:r>
            <a:endParaRPr sz="24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400"/>
              </a:spcBef>
              <a:buClr>
                <a:srgbClr val="2CA1BE"/>
              </a:buClr>
              <a:buSzPct val="66666"/>
              <a:buChar char=""/>
              <a:tabLst>
                <a:tab pos="268605" algn="l"/>
                <a:tab pos="269240" algn="l"/>
              </a:tabLst>
            </a:pPr>
            <a:r>
              <a:rPr sz="2400" spc="-50" dirty="0">
                <a:latin typeface="Arial"/>
                <a:cs typeface="Arial"/>
              </a:rPr>
              <a:t>MacOS </a:t>
            </a:r>
            <a:r>
              <a:rPr sz="2400" spc="40" dirty="0">
                <a:latin typeface="Arial"/>
                <a:cs typeface="Arial"/>
              </a:rPr>
              <a:t>was </a:t>
            </a:r>
            <a:r>
              <a:rPr sz="2400" spc="95" dirty="0">
                <a:latin typeface="Arial"/>
                <a:cs typeface="Arial"/>
              </a:rPr>
              <a:t>launched </a:t>
            </a:r>
            <a:r>
              <a:rPr sz="2400" spc="155" dirty="0">
                <a:latin typeface="Arial"/>
                <a:cs typeface="Arial"/>
              </a:rPr>
              <a:t>in</a:t>
            </a:r>
            <a:r>
              <a:rPr sz="2400" spc="290" dirty="0">
                <a:latin typeface="Arial"/>
                <a:cs typeface="Arial"/>
              </a:rPr>
              <a:t> </a:t>
            </a:r>
            <a:r>
              <a:rPr sz="2400" spc="175" dirty="0">
                <a:latin typeface="Arial"/>
                <a:cs typeface="Arial"/>
              </a:rPr>
              <a:t>1984</a:t>
            </a:r>
            <a:endParaRPr sz="24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6666"/>
              <a:buChar char=""/>
              <a:tabLst>
                <a:tab pos="268605" algn="l"/>
                <a:tab pos="269240" algn="l"/>
              </a:tabLst>
            </a:pPr>
            <a:r>
              <a:rPr sz="2400" spc="-50" dirty="0">
                <a:latin typeface="Arial"/>
                <a:cs typeface="Arial"/>
              </a:rPr>
              <a:t>MacOS </a:t>
            </a:r>
            <a:r>
              <a:rPr sz="2400" spc="85" dirty="0">
                <a:latin typeface="Arial"/>
                <a:cs typeface="Arial"/>
              </a:rPr>
              <a:t>is </a:t>
            </a:r>
            <a:r>
              <a:rPr sz="2400" spc="-10" dirty="0">
                <a:latin typeface="Arial"/>
                <a:cs typeface="Arial"/>
              </a:rPr>
              <a:t>a </a:t>
            </a:r>
            <a:r>
              <a:rPr sz="2400" spc="95" dirty="0">
                <a:latin typeface="Arial"/>
                <a:cs typeface="Arial"/>
              </a:rPr>
              <a:t>native </a:t>
            </a:r>
            <a:r>
              <a:rPr sz="2400" spc="-60" dirty="0">
                <a:latin typeface="Arial"/>
                <a:cs typeface="Arial"/>
              </a:rPr>
              <a:t>GUI </a:t>
            </a:r>
            <a:r>
              <a:rPr sz="2400" spc="60" dirty="0">
                <a:latin typeface="Arial"/>
                <a:cs typeface="Arial"/>
              </a:rPr>
              <a:t>(Graphical </a:t>
            </a:r>
            <a:r>
              <a:rPr sz="2400" spc="30" dirty="0">
                <a:latin typeface="Arial"/>
                <a:cs typeface="Arial"/>
              </a:rPr>
              <a:t>User</a:t>
            </a:r>
            <a:r>
              <a:rPr sz="2400" spc="550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Interface)</a:t>
            </a:r>
            <a:endParaRPr sz="2400">
              <a:latin typeface="Arial"/>
              <a:cs typeface="Arial"/>
            </a:endParaRPr>
          </a:p>
          <a:p>
            <a:pPr marL="268605" marR="1083945" indent="-256540">
              <a:lnSpc>
                <a:spcPct val="100000"/>
              </a:lnSpc>
              <a:spcBef>
                <a:spcPts val="409"/>
              </a:spcBef>
              <a:buClr>
                <a:srgbClr val="2CA1BE"/>
              </a:buClr>
              <a:buSzPct val="66666"/>
              <a:buChar char=""/>
              <a:tabLst>
                <a:tab pos="268605" algn="l"/>
                <a:tab pos="269240" algn="l"/>
              </a:tabLst>
            </a:pPr>
            <a:r>
              <a:rPr sz="2400" spc="-50" dirty="0">
                <a:latin typeface="Arial"/>
                <a:cs typeface="Arial"/>
              </a:rPr>
              <a:t>MacOS </a:t>
            </a:r>
            <a:r>
              <a:rPr sz="2400" spc="75" dirty="0">
                <a:latin typeface="Arial"/>
                <a:cs typeface="Arial"/>
              </a:rPr>
              <a:t>evolved </a:t>
            </a:r>
            <a:r>
              <a:rPr sz="2400" spc="165" dirty="0">
                <a:latin typeface="Arial"/>
                <a:cs typeface="Arial"/>
              </a:rPr>
              <a:t>into </a:t>
            </a:r>
            <a:r>
              <a:rPr sz="2400" spc="-160" dirty="0">
                <a:latin typeface="Arial"/>
                <a:cs typeface="Arial"/>
              </a:rPr>
              <a:t>OS </a:t>
            </a:r>
            <a:r>
              <a:rPr sz="2400" spc="-10" dirty="0">
                <a:latin typeface="Arial"/>
                <a:cs typeface="Arial"/>
              </a:rPr>
              <a:t>X, </a:t>
            </a:r>
            <a:r>
              <a:rPr sz="2400" spc="120" dirty="0">
                <a:latin typeface="Arial"/>
                <a:cs typeface="Arial"/>
              </a:rPr>
              <a:t>which </a:t>
            </a:r>
            <a:r>
              <a:rPr sz="2400" spc="130" dirty="0">
                <a:latin typeface="Arial"/>
                <a:cs typeface="Arial"/>
              </a:rPr>
              <a:t>combined  </a:t>
            </a:r>
            <a:r>
              <a:rPr sz="2400" spc="110" dirty="0">
                <a:latin typeface="Arial"/>
                <a:cs typeface="Arial"/>
              </a:rPr>
              <a:t>technologies </a:t>
            </a:r>
            <a:r>
              <a:rPr sz="2400" spc="195" dirty="0">
                <a:latin typeface="Arial"/>
                <a:cs typeface="Arial"/>
              </a:rPr>
              <a:t>from </a:t>
            </a:r>
            <a:r>
              <a:rPr sz="2400" spc="-30" dirty="0">
                <a:latin typeface="Arial"/>
                <a:cs typeface="Arial"/>
              </a:rPr>
              <a:t>MacOS, </a:t>
            </a:r>
            <a:r>
              <a:rPr sz="2400" spc="120" dirty="0">
                <a:latin typeface="Arial"/>
                <a:cs typeface="Arial"/>
              </a:rPr>
              <a:t>Unix, </a:t>
            </a:r>
            <a:r>
              <a:rPr sz="2400" spc="105" dirty="0">
                <a:latin typeface="Arial"/>
                <a:cs typeface="Arial"/>
              </a:rPr>
              <a:t>and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NeXT</a:t>
            </a:r>
            <a:endParaRPr sz="24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6666"/>
              <a:buChar char=""/>
              <a:tabLst>
                <a:tab pos="268605" algn="l"/>
                <a:tab pos="269240" algn="l"/>
              </a:tabLst>
            </a:pPr>
            <a:r>
              <a:rPr sz="2400" spc="25" dirty="0">
                <a:latin typeface="Arial"/>
                <a:cs typeface="Arial"/>
              </a:rPr>
              <a:t>Runs </a:t>
            </a:r>
            <a:r>
              <a:rPr sz="2400" spc="140" dirty="0">
                <a:latin typeface="Arial"/>
                <a:cs typeface="Arial"/>
              </a:rPr>
              <a:t>on </a:t>
            </a:r>
            <a:r>
              <a:rPr sz="2400" spc="114" dirty="0">
                <a:latin typeface="Arial"/>
                <a:cs typeface="Arial"/>
              </a:rPr>
              <a:t>Computers </a:t>
            </a:r>
            <a:r>
              <a:rPr sz="2400" spc="100" dirty="0">
                <a:latin typeface="Arial"/>
                <a:cs typeface="Arial"/>
              </a:rPr>
              <a:t>and </a:t>
            </a:r>
            <a:r>
              <a:rPr sz="2400" spc="140" dirty="0">
                <a:latin typeface="Arial"/>
                <a:cs typeface="Arial"/>
              </a:rPr>
              <a:t>other</a:t>
            </a:r>
            <a:r>
              <a:rPr sz="2400" spc="110" dirty="0">
                <a:latin typeface="Arial"/>
                <a:cs typeface="Arial"/>
              </a:rPr>
              <a:t> </a:t>
            </a:r>
            <a:r>
              <a:rPr sz="2400" spc="60" dirty="0">
                <a:latin typeface="Arial"/>
                <a:cs typeface="Arial"/>
              </a:rPr>
              <a:t>devices.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9875" y="568451"/>
            <a:ext cx="6304408" cy="5486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85007" y="201168"/>
            <a:ext cx="1343722" cy="1602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3568" y="3160522"/>
            <a:ext cx="63887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130" dirty="0">
                <a:solidFill>
                  <a:srgbClr val="FF0000"/>
                </a:solidFill>
                <a:latin typeface="Arial"/>
                <a:cs typeface="Arial"/>
              </a:rPr>
              <a:t>Whose </a:t>
            </a:r>
            <a:r>
              <a:rPr sz="5400" b="1" spc="45" dirty="0">
                <a:solidFill>
                  <a:srgbClr val="FF0000"/>
                </a:solidFill>
                <a:latin typeface="Arial"/>
                <a:cs typeface="Arial"/>
              </a:rPr>
              <a:t>logo </a:t>
            </a:r>
            <a:r>
              <a:rPr sz="5400" b="1" spc="-100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5400" b="1" spc="6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5400" b="1" spc="-190" dirty="0">
                <a:solidFill>
                  <a:srgbClr val="FF0000"/>
                </a:solidFill>
                <a:latin typeface="Arial"/>
                <a:cs typeface="Arial"/>
              </a:rPr>
              <a:t>this?</a:t>
            </a:r>
            <a:endParaRPr sz="5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22960" y="477012"/>
            <a:ext cx="7188834" cy="4030979"/>
            <a:chOff x="822960" y="477012"/>
            <a:chExt cx="7188834" cy="4030979"/>
          </a:xfrm>
        </p:grpSpPr>
        <p:sp>
          <p:nvSpPr>
            <p:cNvPr id="5" name="object 5"/>
            <p:cNvSpPr/>
            <p:nvPr/>
          </p:nvSpPr>
          <p:spPr>
            <a:xfrm>
              <a:off x="822960" y="3064763"/>
              <a:ext cx="7188708" cy="144322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07892" y="477012"/>
              <a:ext cx="3961129" cy="2664460"/>
            </a:xfrm>
            <a:custGeom>
              <a:avLst/>
              <a:gdLst/>
              <a:ahLst/>
              <a:cxnLst/>
              <a:rect l="l" t="t" r="r" b="b"/>
              <a:pathLst>
                <a:path w="3961129" h="2664460">
                  <a:moveTo>
                    <a:pt x="3294888" y="0"/>
                  </a:moveTo>
                  <a:lnTo>
                    <a:pt x="3294888" y="209041"/>
                  </a:lnTo>
                  <a:lnTo>
                    <a:pt x="1165479" y="209041"/>
                  </a:lnTo>
                  <a:lnTo>
                    <a:pt x="1117440" y="210013"/>
                  </a:lnTo>
                  <a:lnTo>
                    <a:pt x="1069897" y="212904"/>
                  </a:lnTo>
                  <a:lnTo>
                    <a:pt x="1022884" y="217677"/>
                  </a:lnTo>
                  <a:lnTo>
                    <a:pt x="976442" y="224293"/>
                  </a:lnTo>
                  <a:lnTo>
                    <a:pt x="930605" y="232716"/>
                  </a:lnTo>
                  <a:lnTo>
                    <a:pt x="885413" y="242908"/>
                  </a:lnTo>
                  <a:lnTo>
                    <a:pt x="840903" y="254832"/>
                  </a:lnTo>
                  <a:lnTo>
                    <a:pt x="797112" y="268450"/>
                  </a:lnTo>
                  <a:lnTo>
                    <a:pt x="754078" y="283725"/>
                  </a:lnTo>
                  <a:lnTo>
                    <a:pt x="711838" y="300618"/>
                  </a:lnTo>
                  <a:lnTo>
                    <a:pt x="670430" y="319094"/>
                  </a:lnTo>
                  <a:lnTo>
                    <a:pt x="629892" y="339114"/>
                  </a:lnTo>
                  <a:lnTo>
                    <a:pt x="590260" y="360640"/>
                  </a:lnTo>
                  <a:lnTo>
                    <a:pt x="551572" y="383636"/>
                  </a:lnTo>
                  <a:lnTo>
                    <a:pt x="513866" y="408064"/>
                  </a:lnTo>
                  <a:lnTo>
                    <a:pt x="477179" y="433886"/>
                  </a:lnTo>
                  <a:lnTo>
                    <a:pt x="441549" y="461066"/>
                  </a:lnTo>
                  <a:lnTo>
                    <a:pt x="407014" y="489564"/>
                  </a:lnTo>
                  <a:lnTo>
                    <a:pt x="373610" y="519345"/>
                  </a:lnTo>
                  <a:lnTo>
                    <a:pt x="341375" y="550370"/>
                  </a:lnTo>
                  <a:lnTo>
                    <a:pt x="310348" y="582602"/>
                  </a:lnTo>
                  <a:lnTo>
                    <a:pt x="280565" y="616004"/>
                  </a:lnTo>
                  <a:lnTo>
                    <a:pt x="252063" y="650538"/>
                  </a:lnTo>
                  <a:lnTo>
                    <a:pt x="224881" y="686166"/>
                  </a:lnTo>
                  <a:lnTo>
                    <a:pt x="199056" y="722852"/>
                  </a:lnTo>
                  <a:lnTo>
                    <a:pt x="174625" y="760557"/>
                  </a:lnTo>
                  <a:lnTo>
                    <a:pt x="151626" y="799245"/>
                  </a:lnTo>
                  <a:lnTo>
                    <a:pt x="130096" y="838878"/>
                  </a:lnTo>
                  <a:lnTo>
                    <a:pt x="110073" y="879417"/>
                  </a:lnTo>
                  <a:lnTo>
                    <a:pt x="91594" y="920827"/>
                  </a:lnTo>
                  <a:lnTo>
                    <a:pt x="74698" y="963069"/>
                  </a:lnTo>
                  <a:lnTo>
                    <a:pt x="59420" y="1006106"/>
                  </a:lnTo>
                  <a:lnTo>
                    <a:pt x="45800" y="1049900"/>
                  </a:lnTo>
                  <a:lnTo>
                    <a:pt x="33874" y="1094414"/>
                  </a:lnTo>
                  <a:lnTo>
                    <a:pt x="23680" y="1139611"/>
                  </a:lnTo>
                  <a:lnTo>
                    <a:pt x="15255" y="1185453"/>
                  </a:lnTo>
                  <a:lnTo>
                    <a:pt x="8637" y="1231902"/>
                  </a:lnTo>
                  <a:lnTo>
                    <a:pt x="3863" y="1278921"/>
                  </a:lnTo>
                  <a:lnTo>
                    <a:pt x="972" y="1326473"/>
                  </a:lnTo>
                  <a:lnTo>
                    <a:pt x="0" y="1374521"/>
                  </a:lnTo>
                  <a:lnTo>
                    <a:pt x="0" y="2663952"/>
                  </a:lnTo>
                  <a:lnTo>
                    <a:pt x="351790" y="2663952"/>
                  </a:lnTo>
                  <a:lnTo>
                    <a:pt x="351917" y="1374521"/>
                  </a:lnTo>
                  <a:lnTo>
                    <a:pt x="353298" y="1326704"/>
                  </a:lnTo>
                  <a:lnTo>
                    <a:pt x="357390" y="1279615"/>
                  </a:lnTo>
                  <a:lnTo>
                    <a:pt x="364117" y="1233331"/>
                  </a:lnTo>
                  <a:lnTo>
                    <a:pt x="373403" y="1187929"/>
                  </a:lnTo>
                  <a:lnTo>
                    <a:pt x="385171" y="1143483"/>
                  </a:lnTo>
                  <a:lnTo>
                    <a:pt x="399345" y="1100071"/>
                  </a:lnTo>
                  <a:lnTo>
                    <a:pt x="415849" y="1057769"/>
                  </a:lnTo>
                  <a:lnTo>
                    <a:pt x="434606" y="1016652"/>
                  </a:lnTo>
                  <a:lnTo>
                    <a:pt x="455541" y="976798"/>
                  </a:lnTo>
                  <a:lnTo>
                    <a:pt x="478576" y="938283"/>
                  </a:lnTo>
                  <a:lnTo>
                    <a:pt x="503636" y="901182"/>
                  </a:lnTo>
                  <a:lnTo>
                    <a:pt x="530644" y="865572"/>
                  </a:lnTo>
                  <a:lnTo>
                    <a:pt x="559524" y="831530"/>
                  </a:lnTo>
                  <a:lnTo>
                    <a:pt x="590200" y="799131"/>
                  </a:lnTo>
                  <a:lnTo>
                    <a:pt x="622595" y="768452"/>
                  </a:lnTo>
                  <a:lnTo>
                    <a:pt x="656634" y="739569"/>
                  </a:lnTo>
                  <a:lnTo>
                    <a:pt x="692239" y="712559"/>
                  </a:lnTo>
                  <a:lnTo>
                    <a:pt x="729334" y="687497"/>
                  </a:lnTo>
                  <a:lnTo>
                    <a:pt x="767844" y="664460"/>
                  </a:lnTo>
                  <a:lnTo>
                    <a:pt x="807691" y="643524"/>
                  </a:lnTo>
                  <a:lnTo>
                    <a:pt x="848800" y="624766"/>
                  </a:lnTo>
                  <a:lnTo>
                    <a:pt x="891094" y="608261"/>
                  </a:lnTo>
                  <a:lnTo>
                    <a:pt x="934498" y="594087"/>
                  </a:lnTo>
                  <a:lnTo>
                    <a:pt x="978934" y="582318"/>
                  </a:lnTo>
                  <a:lnTo>
                    <a:pt x="1024326" y="573032"/>
                  </a:lnTo>
                  <a:lnTo>
                    <a:pt x="1070598" y="566305"/>
                  </a:lnTo>
                  <a:lnTo>
                    <a:pt x="1117675" y="562213"/>
                  </a:lnTo>
                  <a:lnTo>
                    <a:pt x="1165479" y="560832"/>
                  </a:lnTo>
                  <a:lnTo>
                    <a:pt x="3294888" y="560832"/>
                  </a:lnTo>
                  <a:lnTo>
                    <a:pt x="3294888" y="769874"/>
                  </a:lnTo>
                  <a:lnTo>
                    <a:pt x="3960876" y="384937"/>
                  </a:lnTo>
                  <a:lnTo>
                    <a:pt x="329488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837014"/>
            <a:ext cx="7858759" cy="279019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500"/>
              </a:spcBef>
              <a:buClr>
                <a:srgbClr val="2CA1BE"/>
              </a:buClr>
              <a:buSzPct val="66666"/>
              <a:buChar char=""/>
              <a:tabLst>
                <a:tab pos="268605" algn="l"/>
                <a:tab pos="269240" algn="l"/>
              </a:tabLst>
            </a:pPr>
            <a:r>
              <a:rPr sz="2400" spc="80" dirty="0">
                <a:latin typeface="Arial"/>
                <a:cs typeface="Arial"/>
              </a:rPr>
              <a:t>Developed </a:t>
            </a:r>
            <a:r>
              <a:rPr sz="2400" spc="110" dirty="0">
                <a:latin typeface="Arial"/>
                <a:cs typeface="Arial"/>
              </a:rPr>
              <a:t>by </a:t>
            </a:r>
            <a:r>
              <a:rPr sz="2400" spc="85" dirty="0">
                <a:latin typeface="Arial"/>
                <a:cs typeface="Arial"/>
              </a:rPr>
              <a:t>Linus </a:t>
            </a:r>
            <a:r>
              <a:rPr sz="2400" spc="60" dirty="0">
                <a:latin typeface="Arial"/>
                <a:cs typeface="Arial"/>
              </a:rPr>
              <a:t>Benedict</a:t>
            </a:r>
            <a:r>
              <a:rPr sz="2400" spc="105" dirty="0">
                <a:latin typeface="Arial"/>
                <a:cs typeface="Arial"/>
              </a:rPr>
              <a:t> </a:t>
            </a:r>
            <a:r>
              <a:rPr sz="2400" spc="90" dirty="0">
                <a:latin typeface="Arial"/>
                <a:cs typeface="Arial"/>
              </a:rPr>
              <a:t>Torvalds</a:t>
            </a:r>
            <a:endParaRPr sz="24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400"/>
              </a:spcBef>
              <a:buClr>
                <a:srgbClr val="2CA1BE"/>
              </a:buClr>
              <a:buSzPct val="66666"/>
              <a:buChar char=""/>
              <a:tabLst>
                <a:tab pos="268605" algn="l"/>
                <a:tab pos="269240" algn="l"/>
              </a:tabLst>
            </a:pPr>
            <a:r>
              <a:rPr sz="2400" spc="130" dirty="0">
                <a:latin typeface="Arial"/>
                <a:cs typeface="Arial"/>
              </a:rPr>
              <a:t>Linux </a:t>
            </a:r>
            <a:r>
              <a:rPr sz="2400" spc="40" dirty="0">
                <a:latin typeface="Arial"/>
                <a:cs typeface="Arial"/>
              </a:rPr>
              <a:t>was </a:t>
            </a:r>
            <a:r>
              <a:rPr sz="2400" spc="95" dirty="0">
                <a:latin typeface="Arial"/>
                <a:cs typeface="Arial"/>
              </a:rPr>
              <a:t>launched </a:t>
            </a:r>
            <a:r>
              <a:rPr sz="2400" spc="155" dirty="0">
                <a:latin typeface="Arial"/>
                <a:cs typeface="Arial"/>
              </a:rPr>
              <a:t>in</a:t>
            </a:r>
            <a:r>
              <a:rPr sz="2400" spc="125" dirty="0">
                <a:latin typeface="Arial"/>
                <a:cs typeface="Arial"/>
              </a:rPr>
              <a:t> </a:t>
            </a:r>
            <a:r>
              <a:rPr sz="2400" spc="175" dirty="0">
                <a:latin typeface="Arial"/>
                <a:cs typeface="Arial"/>
              </a:rPr>
              <a:t>1992</a:t>
            </a:r>
            <a:endParaRPr sz="24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6666"/>
              <a:buChar char=""/>
              <a:tabLst>
                <a:tab pos="268605" algn="l"/>
                <a:tab pos="269240" algn="l"/>
                <a:tab pos="1883410" algn="l"/>
              </a:tabLst>
            </a:pPr>
            <a:r>
              <a:rPr sz="2400" spc="130" dirty="0">
                <a:latin typeface="Arial"/>
                <a:cs typeface="Arial"/>
              </a:rPr>
              <a:t>Linux</a:t>
            </a:r>
            <a:r>
              <a:rPr sz="2400" spc="114" dirty="0">
                <a:latin typeface="Arial"/>
                <a:cs typeface="Arial"/>
              </a:rPr>
              <a:t> </a:t>
            </a:r>
            <a:r>
              <a:rPr sz="2400" spc="85" dirty="0">
                <a:latin typeface="Arial"/>
                <a:cs typeface="Arial"/>
              </a:rPr>
              <a:t>is</a:t>
            </a:r>
            <a:r>
              <a:rPr sz="2400" spc="1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	</a:t>
            </a:r>
            <a:r>
              <a:rPr sz="2400" spc="-35" dirty="0">
                <a:latin typeface="Arial"/>
                <a:cs typeface="Arial"/>
              </a:rPr>
              <a:t>CLI </a:t>
            </a:r>
            <a:r>
              <a:rPr sz="2400" spc="125" dirty="0">
                <a:latin typeface="Arial"/>
                <a:cs typeface="Arial"/>
              </a:rPr>
              <a:t>(Command-Line</a:t>
            </a:r>
            <a:r>
              <a:rPr sz="2400" spc="170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Interface)</a:t>
            </a:r>
            <a:endParaRPr sz="2400">
              <a:latin typeface="Arial"/>
              <a:cs typeface="Arial"/>
            </a:endParaRPr>
          </a:p>
          <a:p>
            <a:pPr marL="268605" marR="5080" indent="-256540">
              <a:lnSpc>
                <a:spcPct val="100000"/>
              </a:lnSpc>
              <a:spcBef>
                <a:spcPts val="409"/>
              </a:spcBef>
              <a:buClr>
                <a:srgbClr val="2CA1BE"/>
              </a:buClr>
              <a:buSzPct val="66666"/>
              <a:buChar char=""/>
              <a:tabLst>
                <a:tab pos="268605" algn="l"/>
                <a:tab pos="269240" algn="l"/>
              </a:tabLst>
            </a:pPr>
            <a:r>
              <a:rPr sz="2400" spc="90" dirty="0">
                <a:latin typeface="Arial"/>
                <a:cs typeface="Arial"/>
              </a:rPr>
              <a:t>Torvalds </a:t>
            </a:r>
            <a:r>
              <a:rPr sz="2400" spc="100" dirty="0">
                <a:latin typeface="Arial"/>
                <a:cs typeface="Arial"/>
              </a:rPr>
              <a:t>made </a:t>
            </a:r>
            <a:r>
              <a:rPr sz="2400" spc="125" dirty="0">
                <a:latin typeface="Arial"/>
                <a:cs typeface="Arial"/>
              </a:rPr>
              <a:t>the </a:t>
            </a:r>
            <a:r>
              <a:rPr sz="2400" spc="80" dirty="0">
                <a:latin typeface="Arial"/>
                <a:cs typeface="Arial"/>
              </a:rPr>
              <a:t>code </a:t>
            </a:r>
            <a:r>
              <a:rPr sz="2400" spc="175" dirty="0">
                <a:latin typeface="Arial"/>
                <a:cs typeface="Arial"/>
              </a:rPr>
              <a:t>of </a:t>
            </a:r>
            <a:r>
              <a:rPr sz="2400" spc="130" dirty="0">
                <a:latin typeface="Arial"/>
                <a:cs typeface="Arial"/>
              </a:rPr>
              <a:t>Linux </a:t>
            </a:r>
            <a:r>
              <a:rPr sz="2400" spc="100" dirty="0">
                <a:latin typeface="Arial"/>
                <a:cs typeface="Arial"/>
              </a:rPr>
              <a:t>freely </a:t>
            </a:r>
            <a:r>
              <a:rPr sz="2400" spc="70" dirty="0">
                <a:latin typeface="Arial"/>
                <a:cs typeface="Arial"/>
              </a:rPr>
              <a:t>available </a:t>
            </a:r>
            <a:r>
              <a:rPr sz="2400" spc="180" dirty="0">
                <a:latin typeface="Arial"/>
                <a:cs typeface="Arial"/>
              </a:rPr>
              <a:t>to  </a:t>
            </a:r>
            <a:r>
              <a:rPr sz="2400" spc="65" dirty="0">
                <a:latin typeface="Arial"/>
                <a:cs typeface="Arial"/>
              </a:rPr>
              <a:t>everyone </a:t>
            </a:r>
            <a:r>
              <a:rPr sz="2400" spc="145" dirty="0">
                <a:latin typeface="Arial"/>
                <a:cs typeface="Arial"/>
              </a:rPr>
              <a:t>on </a:t>
            </a:r>
            <a:r>
              <a:rPr sz="2400" spc="125" dirty="0">
                <a:latin typeface="Arial"/>
                <a:cs typeface="Arial"/>
              </a:rPr>
              <a:t>the </a:t>
            </a:r>
            <a:r>
              <a:rPr sz="2400" spc="130" dirty="0">
                <a:latin typeface="Arial"/>
                <a:cs typeface="Arial"/>
              </a:rPr>
              <a:t>internet, </a:t>
            </a:r>
            <a:r>
              <a:rPr sz="2400" spc="105" dirty="0">
                <a:latin typeface="Arial"/>
                <a:cs typeface="Arial"/>
              </a:rPr>
              <a:t>and </a:t>
            </a:r>
            <a:r>
              <a:rPr sz="2400" spc="120" dirty="0">
                <a:latin typeface="Arial"/>
                <a:cs typeface="Arial"/>
              </a:rPr>
              <a:t>therefore </a:t>
            </a:r>
            <a:r>
              <a:rPr sz="2400" spc="135" dirty="0">
                <a:latin typeface="Arial"/>
                <a:cs typeface="Arial"/>
              </a:rPr>
              <a:t>lots </a:t>
            </a:r>
            <a:r>
              <a:rPr sz="2400" spc="175" dirty="0">
                <a:latin typeface="Arial"/>
                <a:cs typeface="Arial"/>
              </a:rPr>
              <a:t>of  </a:t>
            </a:r>
            <a:r>
              <a:rPr sz="2400" spc="105" dirty="0">
                <a:latin typeface="Arial"/>
                <a:cs typeface="Arial"/>
              </a:rPr>
              <a:t>people </a:t>
            </a:r>
            <a:r>
              <a:rPr sz="2400" spc="80" dirty="0">
                <a:latin typeface="Arial"/>
                <a:cs typeface="Arial"/>
              </a:rPr>
              <a:t>created </a:t>
            </a:r>
            <a:r>
              <a:rPr sz="2400" spc="140" dirty="0">
                <a:latin typeface="Arial"/>
                <a:cs typeface="Arial"/>
              </a:rPr>
              <a:t>their </a:t>
            </a:r>
            <a:r>
              <a:rPr sz="2400" spc="130" dirty="0">
                <a:latin typeface="Arial"/>
                <a:cs typeface="Arial"/>
              </a:rPr>
              <a:t>own </a:t>
            </a:r>
            <a:r>
              <a:rPr sz="2400" spc="85" dirty="0">
                <a:latin typeface="Arial"/>
                <a:cs typeface="Arial"/>
              </a:rPr>
              <a:t>versions </a:t>
            </a:r>
            <a:r>
              <a:rPr sz="2400" spc="175" dirty="0">
                <a:latin typeface="Arial"/>
                <a:cs typeface="Arial"/>
              </a:rPr>
              <a:t>of </a:t>
            </a:r>
            <a:r>
              <a:rPr sz="2400" spc="125" dirty="0">
                <a:latin typeface="Arial"/>
                <a:cs typeface="Arial"/>
              </a:rPr>
              <a:t>Linux,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80" dirty="0">
                <a:latin typeface="Arial"/>
                <a:cs typeface="Arial"/>
              </a:rPr>
              <a:t>e.g.</a:t>
            </a:r>
            <a:endParaRPr sz="2400">
              <a:latin typeface="Arial"/>
              <a:cs typeface="Arial"/>
            </a:endParaRPr>
          </a:p>
          <a:p>
            <a:pPr marL="268605">
              <a:lnSpc>
                <a:spcPct val="100000"/>
              </a:lnSpc>
            </a:pPr>
            <a:r>
              <a:rPr sz="2400" spc="85" dirty="0">
                <a:latin typeface="Arial"/>
                <a:cs typeface="Arial"/>
              </a:rPr>
              <a:t>Debian, </a:t>
            </a:r>
            <a:r>
              <a:rPr sz="2400" spc="35" dirty="0">
                <a:latin typeface="Arial"/>
                <a:cs typeface="Arial"/>
              </a:rPr>
              <a:t>RedHat, </a:t>
            </a:r>
            <a:r>
              <a:rPr sz="2400" spc="-180" dirty="0">
                <a:latin typeface="Arial"/>
                <a:cs typeface="Arial"/>
              </a:rPr>
              <a:t>SUSE, </a:t>
            </a:r>
            <a:r>
              <a:rPr sz="2400" spc="10" dirty="0">
                <a:latin typeface="Arial"/>
                <a:cs typeface="Arial"/>
              </a:rPr>
              <a:t>SlackWare, </a:t>
            </a:r>
            <a:r>
              <a:rPr sz="2400" spc="85" dirty="0">
                <a:latin typeface="Arial"/>
                <a:cs typeface="Arial"/>
              </a:rPr>
              <a:t>Gentoo,</a:t>
            </a:r>
            <a:r>
              <a:rPr sz="2400" spc="80" dirty="0">
                <a:latin typeface="Arial"/>
                <a:cs typeface="Arial"/>
              </a:rPr>
              <a:t> </a:t>
            </a:r>
            <a:r>
              <a:rPr sz="2400" spc="130" dirty="0">
                <a:latin typeface="Arial"/>
                <a:cs typeface="Arial"/>
              </a:rPr>
              <a:t>Ubuntu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2601" y="592836"/>
            <a:ext cx="1360064" cy="4231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85007" y="201168"/>
            <a:ext cx="1343722" cy="16024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23988" y="100584"/>
            <a:ext cx="1386541" cy="15425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3568" y="3160522"/>
            <a:ext cx="63887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130" dirty="0">
                <a:solidFill>
                  <a:srgbClr val="FF0000"/>
                </a:solidFill>
                <a:latin typeface="Arial"/>
                <a:cs typeface="Arial"/>
              </a:rPr>
              <a:t>Whose </a:t>
            </a:r>
            <a:r>
              <a:rPr sz="5400" b="1" spc="45" dirty="0">
                <a:solidFill>
                  <a:srgbClr val="FF0000"/>
                </a:solidFill>
                <a:latin typeface="Arial"/>
                <a:cs typeface="Arial"/>
              </a:rPr>
              <a:t>logo </a:t>
            </a:r>
            <a:r>
              <a:rPr sz="5400" b="1" spc="-100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5400" b="1" spc="6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5400" b="1" spc="-190" dirty="0">
                <a:solidFill>
                  <a:srgbClr val="FF0000"/>
                </a:solidFill>
                <a:latin typeface="Arial"/>
                <a:cs typeface="Arial"/>
              </a:rPr>
              <a:t>this?</a:t>
            </a:r>
            <a:endParaRPr sz="5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22960" y="477012"/>
            <a:ext cx="7188834" cy="4030979"/>
            <a:chOff x="822960" y="477012"/>
            <a:chExt cx="7188834" cy="4030979"/>
          </a:xfrm>
        </p:grpSpPr>
        <p:sp>
          <p:nvSpPr>
            <p:cNvPr id="5" name="object 5"/>
            <p:cNvSpPr/>
            <p:nvPr/>
          </p:nvSpPr>
          <p:spPr>
            <a:xfrm>
              <a:off x="822960" y="3064763"/>
              <a:ext cx="7188708" cy="144322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07892" y="477012"/>
              <a:ext cx="3672840" cy="2664460"/>
            </a:xfrm>
            <a:custGeom>
              <a:avLst/>
              <a:gdLst/>
              <a:ahLst/>
              <a:cxnLst/>
              <a:rect l="l" t="t" r="r" b="b"/>
              <a:pathLst>
                <a:path w="3672840" h="2664460">
                  <a:moveTo>
                    <a:pt x="3006852" y="0"/>
                  </a:moveTo>
                  <a:lnTo>
                    <a:pt x="3006852" y="209041"/>
                  </a:lnTo>
                  <a:lnTo>
                    <a:pt x="1165479" y="209041"/>
                  </a:lnTo>
                  <a:lnTo>
                    <a:pt x="1117440" y="210013"/>
                  </a:lnTo>
                  <a:lnTo>
                    <a:pt x="1069897" y="212904"/>
                  </a:lnTo>
                  <a:lnTo>
                    <a:pt x="1022884" y="217677"/>
                  </a:lnTo>
                  <a:lnTo>
                    <a:pt x="976442" y="224293"/>
                  </a:lnTo>
                  <a:lnTo>
                    <a:pt x="930605" y="232716"/>
                  </a:lnTo>
                  <a:lnTo>
                    <a:pt x="885413" y="242908"/>
                  </a:lnTo>
                  <a:lnTo>
                    <a:pt x="840903" y="254832"/>
                  </a:lnTo>
                  <a:lnTo>
                    <a:pt x="797112" y="268450"/>
                  </a:lnTo>
                  <a:lnTo>
                    <a:pt x="754078" y="283725"/>
                  </a:lnTo>
                  <a:lnTo>
                    <a:pt x="711838" y="300618"/>
                  </a:lnTo>
                  <a:lnTo>
                    <a:pt x="670430" y="319094"/>
                  </a:lnTo>
                  <a:lnTo>
                    <a:pt x="629892" y="339114"/>
                  </a:lnTo>
                  <a:lnTo>
                    <a:pt x="590260" y="360640"/>
                  </a:lnTo>
                  <a:lnTo>
                    <a:pt x="551572" y="383636"/>
                  </a:lnTo>
                  <a:lnTo>
                    <a:pt x="513866" y="408064"/>
                  </a:lnTo>
                  <a:lnTo>
                    <a:pt x="477179" y="433886"/>
                  </a:lnTo>
                  <a:lnTo>
                    <a:pt x="441549" y="461066"/>
                  </a:lnTo>
                  <a:lnTo>
                    <a:pt x="407014" y="489564"/>
                  </a:lnTo>
                  <a:lnTo>
                    <a:pt x="373610" y="519345"/>
                  </a:lnTo>
                  <a:lnTo>
                    <a:pt x="341375" y="550370"/>
                  </a:lnTo>
                  <a:lnTo>
                    <a:pt x="310348" y="582602"/>
                  </a:lnTo>
                  <a:lnTo>
                    <a:pt x="280565" y="616004"/>
                  </a:lnTo>
                  <a:lnTo>
                    <a:pt x="252063" y="650538"/>
                  </a:lnTo>
                  <a:lnTo>
                    <a:pt x="224881" y="686166"/>
                  </a:lnTo>
                  <a:lnTo>
                    <a:pt x="199056" y="722852"/>
                  </a:lnTo>
                  <a:lnTo>
                    <a:pt x="174625" y="760557"/>
                  </a:lnTo>
                  <a:lnTo>
                    <a:pt x="151626" y="799245"/>
                  </a:lnTo>
                  <a:lnTo>
                    <a:pt x="130096" y="838878"/>
                  </a:lnTo>
                  <a:lnTo>
                    <a:pt x="110073" y="879417"/>
                  </a:lnTo>
                  <a:lnTo>
                    <a:pt x="91594" y="920827"/>
                  </a:lnTo>
                  <a:lnTo>
                    <a:pt x="74698" y="963069"/>
                  </a:lnTo>
                  <a:lnTo>
                    <a:pt x="59420" y="1006106"/>
                  </a:lnTo>
                  <a:lnTo>
                    <a:pt x="45800" y="1049900"/>
                  </a:lnTo>
                  <a:lnTo>
                    <a:pt x="33874" y="1094414"/>
                  </a:lnTo>
                  <a:lnTo>
                    <a:pt x="23680" y="1139611"/>
                  </a:lnTo>
                  <a:lnTo>
                    <a:pt x="15255" y="1185453"/>
                  </a:lnTo>
                  <a:lnTo>
                    <a:pt x="8637" y="1231902"/>
                  </a:lnTo>
                  <a:lnTo>
                    <a:pt x="3863" y="1278921"/>
                  </a:lnTo>
                  <a:lnTo>
                    <a:pt x="972" y="1326473"/>
                  </a:lnTo>
                  <a:lnTo>
                    <a:pt x="0" y="1374521"/>
                  </a:lnTo>
                  <a:lnTo>
                    <a:pt x="0" y="2663952"/>
                  </a:lnTo>
                  <a:lnTo>
                    <a:pt x="351917" y="2663952"/>
                  </a:lnTo>
                  <a:lnTo>
                    <a:pt x="351917" y="1374521"/>
                  </a:lnTo>
                  <a:lnTo>
                    <a:pt x="353298" y="1326704"/>
                  </a:lnTo>
                  <a:lnTo>
                    <a:pt x="357390" y="1279615"/>
                  </a:lnTo>
                  <a:lnTo>
                    <a:pt x="364117" y="1233331"/>
                  </a:lnTo>
                  <a:lnTo>
                    <a:pt x="373403" y="1187929"/>
                  </a:lnTo>
                  <a:lnTo>
                    <a:pt x="385171" y="1143483"/>
                  </a:lnTo>
                  <a:lnTo>
                    <a:pt x="399345" y="1100071"/>
                  </a:lnTo>
                  <a:lnTo>
                    <a:pt x="415849" y="1057769"/>
                  </a:lnTo>
                  <a:lnTo>
                    <a:pt x="434606" y="1016652"/>
                  </a:lnTo>
                  <a:lnTo>
                    <a:pt x="455541" y="976798"/>
                  </a:lnTo>
                  <a:lnTo>
                    <a:pt x="478576" y="938283"/>
                  </a:lnTo>
                  <a:lnTo>
                    <a:pt x="503636" y="901182"/>
                  </a:lnTo>
                  <a:lnTo>
                    <a:pt x="530644" y="865572"/>
                  </a:lnTo>
                  <a:lnTo>
                    <a:pt x="559524" y="831530"/>
                  </a:lnTo>
                  <a:lnTo>
                    <a:pt x="590200" y="799131"/>
                  </a:lnTo>
                  <a:lnTo>
                    <a:pt x="622595" y="768452"/>
                  </a:lnTo>
                  <a:lnTo>
                    <a:pt x="656634" y="739569"/>
                  </a:lnTo>
                  <a:lnTo>
                    <a:pt x="692239" y="712559"/>
                  </a:lnTo>
                  <a:lnTo>
                    <a:pt x="729334" y="687497"/>
                  </a:lnTo>
                  <a:lnTo>
                    <a:pt x="767844" y="664460"/>
                  </a:lnTo>
                  <a:lnTo>
                    <a:pt x="807691" y="643524"/>
                  </a:lnTo>
                  <a:lnTo>
                    <a:pt x="848800" y="624766"/>
                  </a:lnTo>
                  <a:lnTo>
                    <a:pt x="891094" y="608261"/>
                  </a:lnTo>
                  <a:lnTo>
                    <a:pt x="934498" y="594087"/>
                  </a:lnTo>
                  <a:lnTo>
                    <a:pt x="978934" y="582318"/>
                  </a:lnTo>
                  <a:lnTo>
                    <a:pt x="1024326" y="573032"/>
                  </a:lnTo>
                  <a:lnTo>
                    <a:pt x="1070598" y="566305"/>
                  </a:lnTo>
                  <a:lnTo>
                    <a:pt x="1117675" y="562213"/>
                  </a:lnTo>
                  <a:lnTo>
                    <a:pt x="1165479" y="560832"/>
                  </a:lnTo>
                  <a:lnTo>
                    <a:pt x="3006852" y="560832"/>
                  </a:lnTo>
                  <a:lnTo>
                    <a:pt x="3006852" y="769874"/>
                  </a:lnTo>
                  <a:lnTo>
                    <a:pt x="3672840" y="384937"/>
                  </a:lnTo>
                  <a:lnTo>
                    <a:pt x="300685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887677"/>
            <a:ext cx="7647305" cy="2739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00"/>
              </a:spcBef>
              <a:buClr>
                <a:srgbClr val="2CA1BE"/>
              </a:buClr>
              <a:buSzPct val="66666"/>
              <a:buChar char=""/>
              <a:tabLst>
                <a:tab pos="268605" algn="l"/>
                <a:tab pos="269240" algn="l"/>
              </a:tabLst>
            </a:pPr>
            <a:r>
              <a:rPr sz="2400" spc="80" dirty="0">
                <a:latin typeface="Arial"/>
                <a:cs typeface="Arial"/>
              </a:rPr>
              <a:t>Developed </a:t>
            </a:r>
            <a:r>
              <a:rPr sz="2400" spc="110" dirty="0">
                <a:latin typeface="Arial"/>
                <a:cs typeface="Arial"/>
              </a:rPr>
              <a:t>by </a:t>
            </a:r>
            <a:r>
              <a:rPr sz="2400" u="heavy" spc="1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Andy </a:t>
            </a:r>
            <a:r>
              <a:rPr sz="2400" u="heavy" spc="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Rubin</a:t>
            </a:r>
            <a:r>
              <a:rPr sz="2400" spc="80" dirty="0">
                <a:latin typeface="Arial"/>
                <a:cs typeface="Arial"/>
              </a:rPr>
              <a:t>, </a:t>
            </a:r>
            <a:r>
              <a:rPr sz="2400" spc="25" dirty="0">
                <a:latin typeface="Arial"/>
                <a:cs typeface="Arial"/>
              </a:rPr>
              <a:t>Rich </a:t>
            </a:r>
            <a:r>
              <a:rPr sz="2400" spc="105" dirty="0">
                <a:latin typeface="Arial"/>
                <a:cs typeface="Arial"/>
              </a:rPr>
              <a:t>Miner, Nick</a:t>
            </a:r>
            <a:r>
              <a:rPr sz="2400" spc="1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Sears,</a:t>
            </a:r>
            <a:endParaRPr sz="2400">
              <a:latin typeface="Arial"/>
              <a:cs typeface="Arial"/>
            </a:endParaRPr>
          </a:p>
          <a:p>
            <a:pPr marL="268605">
              <a:lnSpc>
                <a:spcPct val="100000"/>
              </a:lnSpc>
              <a:spcBef>
                <a:spcPts val="5"/>
              </a:spcBef>
            </a:pPr>
            <a:r>
              <a:rPr sz="2400" spc="100" dirty="0">
                <a:latin typeface="Arial"/>
                <a:cs typeface="Arial"/>
              </a:rPr>
              <a:t>and </a:t>
            </a:r>
            <a:r>
              <a:rPr sz="2400" spc="85" dirty="0">
                <a:latin typeface="Arial"/>
                <a:cs typeface="Arial"/>
              </a:rPr>
              <a:t>Chris</a:t>
            </a:r>
            <a:r>
              <a:rPr sz="2400" spc="114" dirty="0">
                <a:latin typeface="Arial"/>
                <a:cs typeface="Arial"/>
              </a:rPr>
              <a:t> </a:t>
            </a:r>
            <a:r>
              <a:rPr sz="2400" spc="60" dirty="0">
                <a:latin typeface="Arial"/>
                <a:cs typeface="Arial"/>
              </a:rPr>
              <a:t>White</a:t>
            </a:r>
            <a:endParaRPr sz="24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6666"/>
              <a:buChar char=""/>
              <a:tabLst>
                <a:tab pos="268605" algn="l"/>
                <a:tab pos="269240" algn="l"/>
              </a:tabLst>
            </a:pPr>
            <a:r>
              <a:rPr sz="2400" spc="145" dirty="0">
                <a:latin typeface="Arial"/>
                <a:cs typeface="Arial"/>
              </a:rPr>
              <a:t>Android </a:t>
            </a:r>
            <a:r>
              <a:rPr sz="2400" spc="40" dirty="0">
                <a:latin typeface="Arial"/>
                <a:cs typeface="Arial"/>
              </a:rPr>
              <a:t>was </a:t>
            </a:r>
            <a:r>
              <a:rPr sz="2400" spc="95" dirty="0">
                <a:latin typeface="Arial"/>
                <a:cs typeface="Arial"/>
              </a:rPr>
              <a:t>launched </a:t>
            </a:r>
            <a:r>
              <a:rPr sz="2400" spc="155" dirty="0">
                <a:latin typeface="Arial"/>
                <a:cs typeface="Arial"/>
              </a:rPr>
              <a:t>in</a:t>
            </a:r>
            <a:r>
              <a:rPr sz="2400" spc="100" dirty="0">
                <a:latin typeface="Arial"/>
                <a:cs typeface="Arial"/>
              </a:rPr>
              <a:t> </a:t>
            </a:r>
            <a:r>
              <a:rPr sz="2400" spc="170" dirty="0">
                <a:latin typeface="Arial"/>
                <a:cs typeface="Arial"/>
              </a:rPr>
              <a:t>2003</a:t>
            </a:r>
            <a:endParaRPr sz="24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6666"/>
              <a:buChar char=""/>
              <a:tabLst>
                <a:tab pos="268605" algn="l"/>
                <a:tab pos="269240" algn="l"/>
              </a:tabLst>
            </a:pPr>
            <a:r>
              <a:rPr sz="2400" spc="-10" dirty="0">
                <a:latin typeface="Arial"/>
                <a:cs typeface="Arial"/>
              </a:rPr>
              <a:t>Based </a:t>
            </a:r>
            <a:r>
              <a:rPr sz="2400" spc="140" dirty="0">
                <a:latin typeface="Arial"/>
                <a:cs typeface="Arial"/>
              </a:rPr>
              <a:t>on </a:t>
            </a:r>
            <a:r>
              <a:rPr sz="2400" spc="125" dirty="0">
                <a:latin typeface="Arial"/>
                <a:cs typeface="Arial"/>
              </a:rPr>
              <a:t>the </a:t>
            </a:r>
            <a:r>
              <a:rPr sz="2400" spc="130" dirty="0">
                <a:latin typeface="Arial"/>
                <a:cs typeface="Arial"/>
              </a:rPr>
              <a:t>Linux</a:t>
            </a:r>
            <a:r>
              <a:rPr sz="2400" spc="110" dirty="0">
                <a:latin typeface="Arial"/>
                <a:cs typeface="Arial"/>
              </a:rPr>
              <a:t> kernel</a:t>
            </a:r>
            <a:endParaRPr sz="2400">
              <a:latin typeface="Arial"/>
              <a:cs typeface="Arial"/>
            </a:endParaRPr>
          </a:p>
          <a:p>
            <a:pPr marL="268605" marR="30480" indent="-256540">
              <a:lnSpc>
                <a:spcPct val="100000"/>
              </a:lnSpc>
              <a:spcBef>
                <a:spcPts val="409"/>
              </a:spcBef>
              <a:buClr>
                <a:srgbClr val="2CA1BE"/>
              </a:buClr>
              <a:buSzPct val="66666"/>
              <a:buChar char=""/>
              <a:tabLst>
                <a:tab pos="268605" algn="l"/>
                <a:tab pos="269240" algn="l"/>
              </a:tabLst>
            </a:pPr>
            <a:r>
              <a:rPr sz="2400" spc="150" dirty="0">
                <a:latin typeface="Arial"/>
                <a:cs typeface="Arial"/>
              </a:rPr>
              <a:t>Android </a:t>
            </a:r>
            <a:r>
              <a:rPr sz="2400" spc="90" dirty="0">
                <a:latin typeface="Arial"/>
                <a:cs typeface="Arial"/>
              </a:rPr>
              <a:t>is </a:t>
            </a:r>
            <a:r>
              <a:rPr sz="2400" spc="-10" dirty="0">
                <a:latin typeface="Arial"/>
                <a:cs typeface="Arial"/>
              </a:rPr>
              <a:t>a </a:t>
            </a:r>
            <a:r>
              <a:rPr sz="2400" spc="-60" dirty="0">
                <a:latin typeface="Arial"/>
                <a:cs typeface="Arial"/>
              </a:rPr>
              <a:t>GUI </a:t>
            </a:r>
            <a:r>
              <a:rPr sz="2400" spc="100" dirty="0">
                <a:latin typeface="Arial"/>
                <a:cs typeface="Arial"/>
              </a:rPr>
              <a:t>designed </a:t>
            </a:r>
            <a:r>
              <a:rPr sz="2400" spc="140" dirty="0">
                <a:latin typeface="Arial"/>
                <a:cs typeface="Arial"/>
              </a:rPr>
              <a:t>primarily </a:t>
            </a:r>
            <a:r>
              <a:rPr sz="2400" spc="180" dirty="0">
                <a:latin typeface="Arial"/>
                <a:cs typeface="Arial"/>
              </a:rPr>
              <a:t>for  </a:t>
            </a:r>
            <a:r>
              <a:rPr sz="2400" spc="100" dirty="0">
                <a:latin typeface="Arial"/>
                <a:cs typeface="Arial"/>
              </a:rPr>
              <a:t>touchscreen </a:t>
            </a:r>
            <a:r>
              <a:rPr sz="2400" spc="145" dirty="0">
                <a:latin typeface="Arial"/>
                <a:cs typeface="Arial"/>
              </a:rPr>
              <a:t>mobile </a:t>
            </a:r>
            <a:r>
              <a:rPr sz="2400" spc="55" dirty="0">
                <a:latin typeface="Arial"/>
                <a:cs typeface="Arial"/>
              </a:rPr>
              <a:t>devices </a:t>
            </a:r>
            <a:r>
              <a:rPr sz="2400" spc="90" dirty="0">
                <a:latin typeface="Arial"/>
                <a:cs typeface="Arial"/>
              </a:rPr>
              <a:t>such </a:t>
            </a:r>
            <a:r>
              <a:rPr sz="2400" dirty="0">
                <a:latin typeface="Arial"/>
                <a:cs typeface="Arial"/>
              </a:rPr>
              <a:t>as </a:t>
            </a:r>
            <a:r>
              <a:rPr sz="2400" spc="114" dirty="0">
                <a:latin typeface="Arial"/>
                <a:cs typeface="Arial"/>
              </a:rPr>
              <a:t>smartphones  </a:t>
            </a:r>
            <a:r>
              <a:rPr sz="2400" spc="100" dirty="0">
                <a:latin typeface="Arial"/>
                <a:cs typeface="Arial"/>
              </a:rPr>
              <a:t>and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spc="110" dirty="0">
                <a:latin typeface="Arial"/>
                <a:cs typeface="Arial"/>
              </a:rPr>
              <a:t>tablets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9905" y="568451"/>
            <a:ext cx="2006288" cy="447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23988" y="100584"/>
            <a:ext cx="1386541" cy="15425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19543" y="188976"/>
            <a:ext cx="1953768" cy="1255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3568" y="3160522"/>
            <a:ext cx="63887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130" dirty="0">
                <a:solidFill>
                  <a:srgbClr val="FF0000"/>
                </a:solidFill>
                <a:latin typeface="Arial"/>
                <a:cs typeface="Arial"/>
              </a:rPr>
              <a:t>Whose </a:t>
            </a:r>
            <a:r>
              <a:rPr sz="5400" b="1" spc="45" dirty="0">
                <a:solidFill>
                  <a:srgbClr val="FF0000"/>
                </a:solidFill>
                <a:latin typeface="Arial"/>
                <a:cs typeface="Arial"/>
              </a:rPr>
              <a:t>logo </a:t>
            </a:r>
            <a:r>
              <a:rPr sz="5400" b="1" spc="-100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5400" b="1" spc="6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5400" b="1" spc="-190" dirty="0">
                <a:solidFill>
                  <a:srgbClr val="FF0000"/>
                </a:solidFill>
                <a:latin typeface="Arial"/>
                <a:cs typeface="Arial"/>
              </a:rPr>
              <a:t>this?</a:t>
            </a:r>
            <a:endParaRPr sz="5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22960" y="477012"/>
            <a:ext cx="7188834" cy="4030979"/>
            <a:chOff x="822960" y="477012"/>
            <a:chExt cx="7188834" cy="4030979"/>
          </a:xfrm>
        </p:grpSpPr>
        <p:sp>
          <p:nvSpPr>
            <p:cNvPr id="5" name="object 5"/>
            <p:cNvSpPr/>
            <p:nvPr/>
          </p:nvSpPr>
          <p:spPr>
            <a:xfrm>
              <a:off x="822960" y="3064763"/>
              <a:ext cx="7188708" cy="144322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07892" y="477012"/>
              <a:ext cx="3168650" cy="2664460"/>
            </a:xfrm>
            <a:custGeom>
              <a:avLst/>
              <a:gdLst/>
              <a:ahLst/>
              <a:cxnLst/>
              <a:rect l="l" t="t" r="r" b="b"/>
              <a:pathLst>
                <a:path w="3168650" h="2664460">
                  <a:moveTo>
                    <a:pt x="2502408" y="0"/>
                  </a:moveTo>
                  <a:lnTo>
                    <a:pt x="2502408" y="209041"/>
                  </a:lnTo>
                  <a:lnTo>
                    <a:pt x="1165479" y="209041"/>
                  </a:lnTo>
                  <a:lnTo>
                    <a:pt x="1117440" y="210013"/>
                  </a:lnTo>
                  <a:lnTo>
                    <a:pt x="1069897" y="212904"/>
                  </a:lnTo>
                  <a:lnTo>
                    <a:pt x="1022884" y="217677"/>
                  </a:lnTo>
                  <a:lnTo>
                    <a:pt x="976442" y="224293"/>
                  </a:lnTo>
                  <a:lnTo>
                    <a:pt x="930605" y="232716"/>
                  </a:lnTo>
                  <a:lnTo>
                    <a:pt x="885413" y="242908"/>
                  </a:lnTo>
                  <a:lnTo>
                    <a:pt x="840903" y="254832"/>
                  </a:lnTo>
                  <a:lnTo>
                    <a:pt x="797112" y="268450"/>
                  </a:lnTo>
                  <a:lnTo>
                    <a:pt x="754078" y="283725"/>
                  </a:lnTo>
                  <a:lnTo>
                    <a:pt x="711838" y="300618"/>
                  </a:lnTo>
                  <a:lnTo>
                    <a:pt x="670430" y="319094"/>
                  </a:lnTo>
                  <a:lnTo>
                    <a:pt x="629892" y="339114"/>
                  </a:lnTo>
                  <a:lnTo>
                    <a:pt x="590260" y="360640"/>
                  </a:lnTo>
                  <a:lnTo>
                    <a:pt x="551572" y="383636"/>
                  </a:lnTo>
                  <a:lnTo>
                    <a:pt x="513866" y="408064"/>
                  </a:lnTo>
                  <a:lnTo>
                    <a:pt x="477179" y="433886"/>
                  </a:lnTo>
                  <a:lnTo>
                    <a:pt x="441549" y="461066"/>
                  </a:lnTo>
                  <a:lnTo>
                    <a:pt x="407014" y="489564"/>
                  </a:lnTo>
                  <a:lnTo>
                    <a:pt x="373610" y="519345"/>
                  </a:lnTo>
                  <a:lnTo>
                    <a:pt x="341375" y="550370"/>
                  </a:lnTo>
                  <a:lnTo>
                    <a:pt x="310348" y="582602"/>
                  </a:lnTo>
                  <a:lnTo>
                    <a:pt x="280565" y="616004"/>
                  </a:lnTo>
                  <a:lnTo>
                    <a:pt x="252063" y="650538"/>
                  </a:lnTo>
                  <a:lnTo>
                    <a:pt x="224881" y="686166"/>
                  </a:lnTo>
                  <a:lnTo>
                    <a:pt x="199056" y="722852"/>
                  </a:lnTo>
                  <a:lnTo>
                    <a:pt x="174625" y="760557"/>
                  </a:lnTo>
                  <a:lnTo>
                    <a:pt x="151626" y="799245"/>
                  </a:lnTo>
                  <a:lnTo>
                    <a:pt x="130096" y="838878"/>
                  </a:lnTo>
                  <a:lnTo>
                    <a:pt x="110073" y="879417"/>
                  </a:lnTo>
                  <a:lnTo>
                    <a:pt x="91594" y="920827"/>
                  </a:lnTo>
                  <a:lnTo>
                    <a:pt x="74698" y="963069"/>
                  </a:lnTo>
                  <a:lnTo>
                    <a:pt x="59420" y="1006106"/>
                  </a:lnTo>
                  <a:lnTo>
                    <a:pt x="45800" y="1049900"/>
                  </a:lnTo>
                  <a:lnTo>
                    <a:pt x="33874" y="1094414"/>
                  </a:lnTo>
                  <a:lnTo>
                    <a:pt x="23680" y="1139611"/>
                  </a:lnTo>
                  <a:lnTo>
                    <a:pt x="15255" y="1185453"/>
                  </a:lnTo>
                  <a:lnTo>
                    <a:pt x="8637" y="1231902"/>
                  </a:lnTo>
                  <a:lnTo>
                    <a:pt x="3863" y="1278921"/>
                  </a:lnTo>
                  <a:lnTo>
                    <a:pt x="972" y="1326473"/>
                  </a:lnTo>
                  <a:lnTo>
                    <a:pt x="0" y="1374521"/>
                  </a:lnTo>
                  <a:lnTo>
                    <a:pt x="0" y="2663952"/>
                  </a:lnTo>
                  <a:lnTo>
                    <a:pt x="351790" y="2663952"/>
                  </a:lnTo>
                  <a:lnTo>
                    <a:pt x="351790" y="1374521"/>
                  </a:lnTo>
                  <a:lnTo>
                    <a:pt x="353171" y="1326704"/>
                  </a:lnTo>
                  <a:lnTo>
                    <a:pt x="357265" y="1279615"/>
                  </a:lnTo>
                  <a:lnTo>
                    <a:pt x="363994" y="1233331"/>
                  </a:lnTo>
                  <a:lnTo>
                    <a:pt x="373283" y="1187929"/>
                  </a:lnTo>
                  <a:lnTo>
                    <a:pt x="385055" y="1143483"/>
                  </a:lnTo>
                  <a:lnTo>
                    <a:pt x="399233" y="1100071"/>
                  </a:lnTo>
                  <a:lnTo>
                    <a:pt x="415742" y="1057769"/>
                  </a:lnTo>
                  <a:lnTo>
                    <a:pt x="434505" y="1016652"/>
                  </a:lnTo>
                  <a:lnTo>
                    <a:pt x="455445" y="976798"/>
                  </a:lnTo>
                  <a:lnTo>
                    <a:pt x="478486" y="938283"/>
                  </a:lnTo>
                  <a:lnTo>
                    <a:pt x="503553" y="901182"/>
                  </a:lnTo>
                  <a:lnTo>
                    <a:pt x="530567" y="865572"/>
                  </a:lnTo>
                  <a:lnTo>
                    <a:pt x="559454" y="831530"/>
                  </a:lnTo>
                  <a:lnTo>
                    <a:pt x="590137" y="799131"/>
                  </a:lnTo>
                  <a:lnTo>
                    <a:pt x="622539" y="768452"/>
                  </a:lnTo>
                  <a:lnTo>
                    <a:pt x="656584" y="739569"/>
                  </a:lnTo>
                  <a:lnTo>
                    <a:pt x="692195" y="712559"/>
                  </a:lnTo>
                  <a:lnTo>
                    <a:pt x="729297" y="687497"/>
                  </a:lnTo>
                  <a:lnTo>
                    <a:pt x="767813" y="664460"/>
                  </a:lnTo>
                  <a:lnTo>
                    <a:pt x="807666" y="643524"/>
                  </a:lnTo>
                  <a:lnTo>
                    <a:pt x="848780" y="624766"/>
                  </a:lnTo>
                  <a:lnTo>
                    <a:pt x="891079" y="608261"/>
                  </a:lnTo>
                  <a:lnTo>
                    <a:pt x="934487" y="594087"/>
                  </a:lnTo>
                  <a:lnTo>
                    <a:pt x="978927" y="582318"/>
                  </a:lnTo>
                  <a:lnTo>
                    <a:pt x="1024322" y="573032"/>
                  </a:lnTo>
                  <a:lnTo>
                    <a:pt x="1070597" y="566305"/>
                  </a:lnTo>
                  <a:lnTo>
                    <a:pt x="1117674" y="562213"/>
                  </a:lnTo>
                  <a:lnTo>
                    <a:pt x="1165479" y="560832"/>
                  </a:lnTo>
                  <a:lnTo>
                    <a:pt x="2502408" y="560832"/>
                  </a:lnTo>
                  <a:lnTo>
                    <a:pt x="2502408" y="769874"/>
                  </a:lnTo>
                  <a:lnTo>
                    <a:pt x="3168396" y="384937"/>
                  </a:lnTo>
                  <a:lnTo>
                    <a:pt x="250240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837014"/>
            <a:ext cx="7624445" cy="242443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500"/>
              </a:spcBef>
              <a:buClr>
                <a:srgbClr val="2CA1BE"/>
              </a:buClr>
              <a:buSzPct val="66666"/>
              <a:buChar char=""/>
              <a:tabLst>
                <a:tab pos="268605" algn="l"/>
                <a:tab pos="269240" algn="l"/>
              </a:tabLst>
            </a:pPr>
            <a:r>
              <a:rPr sz="2400" spc="80" dirty="0">
                <a:latin typeface="Arial"/>
                <a:cs typeface="Arial"/>
              </a:rPr>
              <a:t>Developed </a:t>
            </a:r>
            <a:r>
              <a:rPr sz="2400" spc="110" dirty="0">
                <a:latin typeface="Arial"/>
                <a:cs typeface="Arial"/>
              </a:rPr>
              <a:t>by </a:t>
            </a:r>
            <a:r>
              <a:rPr sz="2400" spc="-10" dirty="0">
                <a:latin typeface="Arial"/>
                <a:cs typeface="Arial"/>
              </a:rPr>
              <a:t>Steve </a:t>
            </a:r>
            <a:r>
              <a:rPr sz="2400" spc="-35" dirty="0">
                <a:latin typeface="Arial"/>
                <a:cs typeface="Arial"/>
              </a:rPr>
              <a:t>Jobs </a:t>
            </a:r>
            <a:r>
              <a:rPr sz="2400" spc="105" dirty="0">
                <a:latin typeface="Arial"/>
                <a:cs typeface="Arial"/>
              </a:rPr>
              <a:t>and </a:t>
            </a:r>
            <a:r>
              <a:rPr sz="2400" spc="65" dirty="0">
                <a:latin typeface="Arial"/>
                <a:cs typeface="Arial"/>
              </a:rPr>
              <a:t>Scott</a:t>
            </a:r>
            <a:r>
              <a:rPr sz="2400" spc="280" dirty="0">
                <a:latin typeface="Arial"/>
                <a:cs typeface="Arial"/>
              </a:rPr>
              <a:t> </a:t>
            </a:r>
            <a:r>
              <a:rPr sz="2400" spc="80" dirty="0">
                <a:latin typeface="Arial"/>
                <a:cs typeface="Arial"/>
              </a:rPr>
              <a:t>Forstall</a:t>
            </a:r>
            <a:endParaRPr sz="24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400"/>
              </a:spcBef>
              <a:buClr>
                <a:srgbClr val="2CA1BE"/>
              </a:buClr>
              <a:buSzPct val="66666"/>
              <a:buChar char=""/>
              <a:tabLst>
                <a:tab pos="268605" algn="l"/>
                <a:tab pos="269240" algn="l"/>
              </a:tabLst>
            </a:pPr>
            <a:r>
              <a:rPr sz="2400" spc="-55" dirty="0">
                <a:latin typeface="Arial"/>
                <a:cs typeface="Arial"/>
              </a:rPr>
              <a:t>iOS </a:t>
            </a:r>
            <a:r>
              <a:rPr sz="2400" spc="40" dirty="0">
                <a:latin typeface="Arial"/>
                <a:cs typeface="Arial"/>
              </a:rPr>
              <a:t>was </a:t>
            </a:r>
            <a:r>
              <a:rPr sz="2400" spc="95" dirty="0">
                <a:latin typeface="Arial"/>
                <a:cs typeface="Arial"/>
              </a:rPr>
              <a:t>launched </a:t>
            </a:r>
            <a:r>
              <a:rPr sz="2400" spc="155" dirty="0">
                <a:latin typeface="Arial"/>
                <a:cs typeface="Arial"/>
              </a:rPr>
              <a:t>in</a:t>
            </a:r>
            <a:r>
              <a:rPr sz="2400" spc="315" dirty="0">
                <a:latin typeface="Arial"/>
                <a:cs typeface="Arial"/>
              </a:rPr>
              <a:t> </a:t>
            </a:r>
            <a:r>
              <a:rPr sz="2400" spc="170" dirty="0">
                <a:latin typeface="Arial"/>
                <a:cs typeface="Arial"/>
              </a:rPr>
              <a:t>2007</a:t>
            </a:r>
            <a:endParaRPr sz="24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6666"/>
              <a:buChar char=""/>
              <a:tabLst>
                <a:tab pos="268605" algn="l"/>
                <a:tab pos="269240" algn="l"/>
              </a:tabLst>
            </a:pPr>
            <a:r>
              <a:rPr sz="2400" spc="-10" dirty="0">
                <a:latin typeface="Arial"/>
                <a:cs typeface="Arial"/>
              </a:rPr>
              <a:t>Based </a:t>
            </a:r>
            <a:r>
              <a:rPr sz="2400" spc="140" dirty="0">
                <a:latin typeface="Arial"/>
                <a:cs typeface="Arial"/>
              </a:rPr>
              <a:t>on </a:t>
            </a:r>
            <a:r>
              <a:rPr sz="2400" spc="125" dirty="0">
                <a:latin typeface="Arial"/>
                <a:cs typeface="Arial"/>
              </a:rPr>
              <a:t>the</a:t>
            </a:r>
            <a:r>
              <a:rPr sz="2400" spc="15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MacOS</a:t>
            </a:r>
            <a:endParaRPr sz="2400">
              <a:latin typeface="Arial"/>
              <a:cs typeface="Arial"/>
            </a:endParaRPr>
          </a:p>
          <a:p>
            <a:pPr marL="268605" marR="5080" indent="-256540">
              <a:lnSpc>
                <a:spcPct val="100000"/>
              </a:lnSpc>
              <a:spcBef>
                <a:spcPts val="409"/>
              </a:spcBef>
              <a:buClr>
                <a:srgbClr val="2CA1BE"/>
              </a:buClr>
              <a:buSzPct val="66666"/>
              <a:buChar char=""/>
              <a:tabLst>
                <a:tab pos="268605" algn="l"/>
                <a:tab pos="269240" algn="l"/>
              </a:tabLst>
            </a:pPr>
            <a:r>
              <a:rPr sz="2400" spc="-55" dirty="0">
                <a:latin typeface="Arial"/>
                <a:cs typeface="Arial"/>
              </a:rPr>
              <a:t>iOS </a:t>
            </a:r>
            <a:r>
              <a:rPr sz="2400" spc="85" dirty="0">
                <a:latin typeface="Arial"/>
                <a:cs typeface="Arial"/>
              </a:rPr>
              <a:t>is </a:t>
            </a:r>
            <a:r>
              <a:rPr sz="2400" spc="-10" dirty="0">
                <a:latin typeface="Arial"/>
                <a:cs typeface="Arial"/>
              </a:rPr>
              <a:t>a </a:t>
            </a:r>
            <a:r>
              <a:rPr sz="2400" spc="-60" dirty="0">
                <a:latin typeface="Arial"/>
                <a:cs typeface="Arial"/>
              </a:rPr>
              <a:t>GUI </a:t>
            </a:r>
            <a:r>
              <a:rPr sz="2400" spc="100" dirty="0">
                <a:latin typeface="Arial"/>
                <a:cs typeface="Arial"/>
              </a:rPr>
              <a:t>designed </a:t>
            </a:r>
            <a:r>
              <a:rPr sz="2400" spc="140" dirty="0">
                <a:latin typeface="Arial"/>
                <a:cs typeface="Arial"/>
              </a:rPr>
              <a:t>primarily </a:t>
            </a:r>
            <a:r>
              <a:rPr sz="2400" spc="180" dirty="0">
                <a:latin typeface="Arial"/>
                <a:cs typeface="Arial"/>
              </a:rPr>
              <a:t>for </a:t>
            </a:r>
            <a:r>
              <a:rPr sz="2400" spc="90" dirty="0">
                <a:latin typeface="Arial"/>
                <a:cs typeface="Arial"/>
              </a:rPr>
              <a:t>touchscreen  </a:t>
            </a:r>
            <a:r>
              <a:rPr sz="2400" spc="145" dirty="0">
                <a:latin typeface="Arial"/>
                <a:cs typeface="Arial"/>
              </a:rPr>
              <a:t>mobile </a:t>
            </a:r>
            <a:r>
              <a:rPr sz="2400" spc="55" dirty="0">
                <a:latin typeface="Arial"/>
                <a:cs typeface="Arial"/>
              </a:rPr>
              <a:t>devices </a:t>
            </a:r>
            <a:r>
              <a:rPr sz="2400" spc="90" dirty="0">
                <a:latin typeface="Arial"/>
                <a:cs typeface="Arial"/>
              </a:rPr>
              <a:t>such </a:t>
            </a:r>
            <a:r>
              <a:rPr sz="2400" spc="5" dirty="0">
                <a:latin typeface="Arial"/>
                <a:cs typeface="Arial"/>
              </a:rPr>
              <a:t>as </a:t>
            </a:r>
            <a:r>
              <a:rPr sz="2400" spc="50" dirty="0">
                <a:latin typeface="Arial"/>
                <a:cs typeface="Arial"/>
              </a:rPr>
              <a:t>iPhones, iPods, </a:t>
            </a:r>
            <a:r>
              <a:rPr sz="2400" spc="25" dirty="0">
                <a:latin typeface="Arial"/>
                <a:cs typeface="Arial"/>
              </a:rPr>
              <a:t>iPads, </a:t>
            </a:r>
            <a:r>
              <a:rPr sz="2400" spc="100" dirty="0">
                <a:latin typeface="Arial"/>
                <a:cs typeface="Arial"/>
              </a:rPr>
              <a:t>and  </a:t>
            </a:r>
            <a:r>
              <a:rPr sz="2400" spc="80" dirty="0">
                <a:latin typeface="Arial"/>
                <a:cs typeface="Arial"/>
              </a:rPr>
              <a:t>AppleTV.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4158" y="583691"/>
            <a:ext cx="797643" cy="4353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19543" y="188976"/>
            <a:ext cx="1953768" cy="1255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02563"/>
            <a:ext cx="9144000" cy="5452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436364"/>
            <a:ext cx="7812405" cy="2421890"/>
            <a:chOff x="0" y="4436364"/>
            <a:chExt cx="7812405" cy="2421890"/>
          </a:xfrm>
        </p:grpSpPr>
        <p:sp>
          <p:nvSpPr>
            <p:cNvPr id="3" name="object 3"/>
            <p:cNvSpPr/>
            <p:nvPr/>
          </p:nvSpPr>
          <p:spPr>
            <a:xfrm>
              <a:off x="3419855" y="4436364"/>
              <a:ext cx="4392167" cy="20985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5656" y="4696968"/>
              <a:ext cx="1711960" cy="1280160"/>
            </a:xfrm>
            <a:custGeom>
              <a:avLst/>
              <a:gdLst/>
              <a:ahLst/>
              <a:cxnLst/>
              <a:rect l="l" t="t" r="r" b="b"/>
              <a:pathLst>
                <a:path w="1711960" h="1280160">
                  <a:moveTo>
                    <a:pt x="1684020" y="0"/>
                  </a:moveTo>
                  <a:lnTo>
                    <a:pt x="27432" y="0"/>
                  </a:lnTo>
                  <a:lnTo>
                    <a:pt x="16753" y="2160"/>
                  </a:lnTo>
                  <a:lnTo>
                    <a:pt x="8034" y="8048"/>
                  </a:lnTo>
                  <a:lnTo>
                    <a:pt x="2155" y="16769"/>
                  </a:lnTo>
                  <a:lnTo>
                    <a:pt x="0" y="27431"/>
                  </a:lnTo>
                  <a:lnTo>
                    <a:pt x="0" y="1252727"/>
                  </a:lnTo>
                  <a:lnTo>
                    <a:pt x="2155" y="1263406"/>
                  </a:lnTo>
                  <a:lnTo>
                    <a:pt x="8034" y="1272125"/>
                  </a:lnTo>
                  <a:lnTo>
                    <a:pt x="16753" y="1278004"/>
                  </a:lnTo>
                  <a:lnTo>
                    <a:pt x="27432" y="1280159"/>
                  </a:lnTo>
                  <a:lnTo>
                    <a:pt x="1684020" y="1280159"/>
                  </a:lnTo>
                  <a:lnTo>
                    <a:pt x="1694682" y="1278004"/>
                  </a:lnTo>
                  <a:lnTo>
                    <a:pt x="1703403" y="1272125"/>
                  </a:lnTo>
                  <a:lnTo>
                    <a:pt x="1709291" y="1263406"/>
                  </a:lnTo>
                  <a:lnTo>
                    <a:pt x="1711452" y="1252727"/>
                  </a:lnTo>
                  <a:lnTo>
                    <a:pt x="1711452" y="1247241"/>
                  </a:lnTo>
                  <a:lnTo>
                    <a:pt x="32918" y="1247241"/>
                  </a:lnTo>
                  <a:lnTo>
                    <a:pt x="32918" y="32892"/>
                  </a:lnTo>
                  <a:lnTo>
                    <a:pt x="1711452" y="32892"/>
                  </a:lnTo>
                  <a:lnTo>
                    <a:pt x="1711452" y="27431"/>
                  </a:lnTo>
                  <a:lnTo>
                    <a:pt x="1709291" y="16769"/>
                  </a:lnTo>
                  <a:lnTo>
                    <a:pt x="1703403" y="8048"/>
                  </a:lnTo>
                  <a:lnTo>
                    <a:pt x="1694682" y="2160"/>
                  </a:lnTo>
                  <a:lnTo>
                    <a:pt x="1684020" y="0"/>
                  </a:lnTo>
                  <a:close/>
                </a:path>
                <a:path w="1711960" h="1280160">
                  <a:moveTo>
                    <a:pt x="1711452" y="32892"/>
                  </a:moveTo>
                  <a:lnTo>
                    <a:pt x="1678558" y="32892"/>
                  </a:lnTo>
                  <a:lnTo>
                    <a:pt x="1678558" y="1247241"/>
                  </a:lnTo>
                  <a:lnTo>
                    <a:pt x="1711452" y="1247241"/>
                  </a:lnTo>
                  <a:lnTo>
                    <a:pt x="1711452" y="32892"/>
                  </a:lnTo>
                  <a:close/>
                </a:path>
                <a:path w="1711960" h="1280160">
                  <a:moveTo>
                    <a:pt x="1667510" y="43941"/>
                  </a:moveTo>
                  <a:lnTo>
                    <a:pt x="43891" y="43941"/>
                  </a:lnTo>
                  <a:lnTo>
                    <a:pt x="43891" y="1236268"/>
                  </a:lnTo>
                  <a:lnTo>
                    <a:pt x="1667510" y="1236268"/>
                  </a:lnTo>
                  <a:lnTo>
                    <a:pt x="1667510" y="1225295"/>
                  </a:lnTo>
                  <a:lnTo>
                    <a:pt x="54864" y="1225295"/>
                  </a:lnTo>
                  <a:lnTo>
                    <a:pt x="54864" y="54863"/>
                  </a:lnTo>
                  <a:lnTo>
                    <a:pt x="1667510" y="54863"/>
                  </a:lnTo>
                  <a:lnTo>
                    <a:pt x="1667510" y="43941"/>
                  </a:lnTo>
                  <a:close/>
                </a:path>
                <a:path w="1711960" h="1280160">
                  <a:moveTo>
                    <a:pt x="1667510" y="54863"/>
                  </a:moveTo>
                  <a:lnTo>
                    <a:pt x="1656588" y="54863"/>
                  </a:lnTo>
                  <a:lnTo>
                    <a:pt x="1656588" y="1225295"/>
                  </a:lnTo>
                  <a:lnTo>
                    <a:pt x="1667510" y="1225295"/>
                  </a:lnTo>
                  <a:lnTo>
                    <a:pt x="1667510" y="548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83793" y="5017770"/>
            <a:ext cx="11353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" marR="5080" indent="-24765">
              <a:lnSpc>
                <a:spcPct val="100000"/>
              </a:lnSpc>
              <a:spcBef>
                <a:spcPts val="100"/>
              </a:spcBef>
            </a:pPr>
            <a:r>
              <a:rPr sz="1800" b="1" spc="-45" dirty="0">
                <a:latin typeface="Arial"/>
                <a:cs typeface="Arial"/>
              </a:rPr>
              <a:t>C</a:t>
            </a:r>
            <a:r>
              <a:rPr sz="1800" b="1" spc="10" dirty="0">
                <a:latin typeface="Arial"/>
                <a:cs typeface="Arial"/>
              </a:rPr>
              <a:t>o</a:t>
            </a:r>
            <a:r>
              <a:rPr sz="1800" b="1" spc="85" dirty="0">
                <a:latin typeface="Arial"/>
                <a:cs typeface="Arial"/>
              </a:rPr>
              <a:t>m</a:t>
            </a:r>
            <a:r>
              <a:rPr sz="1800" b="1" spc="30" dirty="0">
                <a:latin typeface="Arial"/>
                <a:cs typeface="Arial"/>
              </a:rPr>
              <a:t>p</a:t>
            </a:r>
            <a:r>
              <a:rPr sz="1800" b="1" spc="20" dirty="0">
                <a:latin typeface="Arial"/>
                <a:cs typeface="Arial"/>
              </a:rPr>
              <a:t>u</a:t>
            </a:r>
            <a:r>
              <a:rPr sz="1800" b="1" spc="30" dirty="0">
                <a:latin typeface="Arial"/>
                <a:cs typeface="Arial"/>
              </a:rPr>
              <a:t>ter  </a:t>
            </a:r>
            <a:r>
              <a:rPr sz="1800" b="1" spc="15" dirty="0">
                <a:latin typeface="Arial"/>
                <a:cs typeface="Arial"/>
              </a:rPr>
              <a:t>Hardware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25217" y="4551426"/>
            <a:ext cx="864235" cy="1830705"/>
          </a:xfrm>
          <a:custGeom>
            <a:avLst/>
            <a:gdLst/>
            <a:ahLst/>
            <a:cxnLst/>
            <a:rect l="l" t="t" r="r" b="b"/>
            <a:pathLst>
              <a:path w="864235" h="1830704">
                <a:moveTo>
                  <a:pt x="864107" y="1830324"/>
                </a:moveTo>
                <a:lnTo>
                  <a:pt x="786441" y="1829164"/>
                </a:lnTo>
                <a:lnTo>
                  <a:pt x="713343" y="1825819"/>
                </a:lnTo>
                <a:lnTo>
                  <a:pt x="646034" y="1820494"/>
                </a:lnTo>
                <a:lnTo>
                  <a:pt x="585734" y="1813390"/>
                </a:lnTo>
                <a:lnTo>
                  <a:pt x="533662" y="1804712"/>
                </a:lnTo>
                <a:lnTo>
                  <a:pt x="491038" y="1794662"/>
                </a:lnTo>
                <a:lnTo>
                  <a:pt x="439014" y="1771260"/>
                </a:lnTo>
                <a:lnTo>
                  <a:pt x="432054" y="1758314"/>
                </a:lnTo>
                <a:lnTo>
                  <a:pt x="432054" y="987171"/>
                </a:lnTo>
                <a:lnTo>
                  <a:pt x="425093" y="974232"/>
                </a:lnTo>
                <a:lnTo>
                  <a:pt x="373069" y="950834"/>
                </a:lnTo>
                <a:lnTo>
                  <a:pt x="330445" y="940784"/>
                </a:lnTo>
                <a:lnTo>
                  <a:pt x="278373" y="932103"/>
                </a:lnTo>
                <a:lnTo>
                  <a:pt x="218073" y="924997"/>
                </a:lnTo>
                <a:lnTo>
                  <a:pt x="150764" y="919669"/>
                </a:lnTo>
                <a:lnTo>
                  <a:pt x="77666" y="916322"/>
                </a:lnTo>
                <a:lnTo>
                  <a:pt x="0" y="915162"/>
                </a:lnTo>
                <a:lnTo>
                  <a:pt x="77666" y="914001"/>
                </a:lnTo>
                <a:lnTo>
                  <a:pt x="150764" y="910654"/>
                </a:lnTo>
                <a:lnTo>
                  <a:pt x="218073" y="905326"/>
                </a:lnTo>
                <a:lnTo>
                  <a:pt x="278373" y="898220"/>
                </a:lnTo>
                <a:lnTo>
                  <a:pt x="330445" y="889539"/>
                </a:lnTo>
                <a:lnTo>
                  <a:pt x="373069" y="879489"/>
                </a:lnTo>
                <a:lnTo>
                  <a:pt x="425093" y="856091"/>
                </a:lnTo>
                <a:lnTo>
                  <a:pt x="432054" y="843153"/>
                </a:lnTo>
                <a:lnTo>
                  <a:pt x="432054" y="72009"/>
                </a:lnTo>
                <a:lnTo>
                  <a:pt x="439014" y="59070"/>
                </a:lnTo>
                <a:lnTo>
                  <a:pt x="491038" y="35672"/>
                </a:lnTo>
                <a:lnTo>
                  <a:pt x="533662" y="25622"/>
                </a:lnTo>
                <a:lnTo>
                  <a:pt x="585734" y="16941"/>
                </a:lnTo>
                <a:lnTo>
                  <a:pt x="646034" y="9835"/>
                </a:lnTo>
                <a:lnTo>
                  <a:pt x="713343" y="4507"/>
                </a:lnTo>
                <a:lnTo>
                  <a:pt x="786441" y="1160"/>
                </a:lnTo>
                <a:lnTo>
                  <a:pt x="86410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5656" y="4696967"/>
            <a:ext cx="1711960" cy="1280160"/>
          </a:xfrm>
          <a:custGeom>
            <a:avLst/>
            <a:gdLst/>
            <a:ahLst/>
            <a:cxnLst/>
            <a:rect l="l" t="t" r="r" b="b"/>
            <a:pathLst>
              <a:path w="1711960" h="1280160">
                <a:moveTo>
                  <a:pt x="1684020" y="0"/>
                </a:moveTo>
                <a:lnTo>
                  <a:pt x="27432" y="0"/>
                </a:lnTo>
                <a:lnTo>
                  <a:pt x="16753" y="2160"/>
                </a:lnTo>
                <a:lnTo>
                  <a:pt x="8034" y="8048"/>
                </a:lnTo>
                <a:lnTo>
                  <a:pt x="2155" y="16769"/>
                </a:lnTo>
                <a:lnTo>
                  <a:pt x="0" y="27431"/>
                </a:lnTo>
                <a:lnTo>
                  <a:pt x="0" y="1252727"/>
                </a:lnTo>
                <a:lnTo>
                  <a:pt x="2155" y="1263406"/>
                </a:lnTo>
                <a:lnTo>
                  <a:pt x="8034" y="1272125"/>
                </a:lnTo>
                <a:lnTo>
                  <a:pt x="16753" y="1278004"/>
                </a:lnTo>
                <a:lnTo>
                  <a:pt x="27432" y="1280159"/>
                </a:lnTo>
                <a:lnTo>
                  <a:pt x="1684020" y="1280159"/>
                </a:lnTo>
                <a:lnTo>
                  <a:pt x="1694682" y="1278004"/>
                </a:lnTo>
                <a:lnTo>
                  <a:pt x="1703403" y="1272125"/>
                </a:lnTo>
                <a:lnTo>
                  <a:pt x="1709291" y="1263406"/>
                </a:lnTo>
                <a:lnTo>
                  <a:pt x="1711452" y="1252727"/>
                </a:lnTo>
                <a:lnTo>
                  <a:pt x="1711452" y="1247241"/>
                </a:lnTo>
                <a:lnTo>
                  <a:pt x="32918" y="1247241"/>
                </a:lnTo>
                <a:lnTo>
                  <a:pt x="32918" y="32892"/>
                </a:lnTo>
                <a:lnTo>
                  <a:pt x="1711452" y="32892"/>
                </a:lnTo>
                <a:lnTo>
                  <a:pt x="1711452" y="27431"/>
                </a:lnTo>
                <a:lnTo>
                  <a:pt x="1709291" y="16769"/>
                </a:lnTo>
                <a:lnTo>
                  <a:pt x="1703403" y="8048"/>
                </a:lnTo>
                <a:lnTo>
                  <a:pt x="1694682" y="2160"/>
                </a:lnTo>
                <a:lnTo>
                  <a:pt x="1684020" y="0"/>
                </a:lnTo>
                <a:close/>
              </a:path>
              <a:path w="1711960" h="1280160">
                <a:moveTo>
                  <a:pt x="1711452" y="32892"/>
                </a:moveTo>
                <a:lnTo>
                  <a:pt x="1678558" y="32892"/>
                </a:lnTo>
                <a:lnTo>
                  <a:pt x="1678558" y="1247241"/>
                </a:lnTo>
                <a:lnTo>
                  <a:pt x="1711452" y="1247241"/>
                </a:lnTo>
                <a:lnTo>
                  <a:pt x="1711452" y="32892"/>
                </a:lnTo>
                <a:close/>
              </a:path>
              <a:path w="1711960" h="1280160">
                <a:moveTo>
                  <a:pt x="1667510" y="43941"/>
                </a:moveTo>
                <a:lnTo>
                  <a:pt x="43891" y="43941"/>
                </a:lnTo>
                <a:lnTo>
                  <a:pt x="43891" y="1236268"/>
                </a:lnTo>
                <a:lnTo>
                  <a:pt x="1667510" y="1236268"/>
                </a:lnTo>
                <a:lnTo>
                  <a:pt x="1667510" y="1225295"/>
                </a:lnTo>
                <a:lnTo>
                  <a:pt x="54864" y="1225295"/>
                </a:lnTo>
                <a:lnTo>
                  <a:pt x="54864" y="54863"/>
                </a:lnTo>
                <a:lnTo>
                  <a:pt x="1667510" y="54863"/>
                </a:lnTo>
                <a:lnTo>
                  <a:pt x="1667510" y="43941"/>
                </a:lnTo>
                <a:close/>
              </a:path>
              <a:path w="1711960" h="1280160">
                <a:moveTo>
                  <a:pt x="1667510" y="54863"/>
                </a:moveTo>
                <a:lnTo>
                  <a:pt x="1656588" y="54863"/>
                </a:lnTo>
                <a:lnTo>
                  <a:pt x="1656588" y="1225295"/>
                </a:lnTo>
                <a:lnTo>
                  <a:pt x="1667510" y="1225295"/>
                </a:lnTo>
                <a:lnTo>
                  <a:pt x="1667510" y="548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83793" y="5017770"/>
            <a:ext cx="11353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" marR="5080" indent="-24765">
              <a:lnSpc>
                <a:spcPct val="100000"/>
              </a:lnSpc>
              <a:spcBef>
                <a:spcPts val="100"/>
              </a:spcBef>
            </a:pPr>
            <a:r>
              <a:rPr sz="1800" b="1" spc="-45" dirty="0">
                <a:latin typeface="Arial"/>
                <a:cs typeface="Arial"/>
              </a:rPr>
              <a:t>C</a:t>
            </a:r>
            <a:r>
              <a:rPr sz="1800" b="1" spc="10" dirty="0">
                <a:latin typeface="Arial"/>
                <a:cs typeface="Arial"/>
              </a:rPr>
              <a:t>o</a:t>
            </a:r>
            <a:r>
              <a:rPr sz="1800" b="1" spc="85" dirty="0">
                <a:latin typeface="Arial"/>
                <a:cs typeface="Arial"/>
              </a:rPr>
              <a:t>m</a:t>
            </a:r>
            <a:r>
              <a:rPr sz="1800" b="1" spc="30" dirty="0">
                <a:latin typeface="Arial"/>
                <a:cs typeface="Arial"/>
              </a:rPr>
              <a:t>p</a:t>
            </a:r>
            <a:r>
              <a:rPr sz="1800" b="1" spc="20" dirty="0">
                <a:latin typeface="Arial"/>
                <a:cs typeface="Arial"/>
              </a:rPr>
              <a:t>u</a:t>
            </a:r>
            <a:r>
              <a:rPr sz="1800" b="1" spc="30" dirty="0">
                <a:latin typeface="Arial"/>
                <a:cs typeface="Arial"/>
              </a:rPr>
              <a:t>ter  </a:t>
            </a:r>
            <a:r>
              <a:rPr sz="1800" b="1" spc="15" dirty="0">
                <a:latin typeface="Arial"/>
                <a:cs typeface="Arial"/>
              </a:rPr>
              <a:t>Hardware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66366" y="189737"/>
            <a:ext cx="864235" cy="2016760"/>
          </a:xfrm>
          <a:custGeom>
            <a:avLst/>
            <a:gdLst/>
            <a:ahLst/>
            <a:cxnLst/>
            <a:rect l="l" t="t" r="r" b="b"/>
            <a:pathLst>
              <a:path w="864235" h="2016760">
                <a:moveTo>
                  <a:pt x="864107" y="2016251"/>
                </a:moveTo>
                <a:lnTo>
                  <a:pt x="786441" y="2015091"/>
                </a:lnTo>
                <a:lnTo>
                  <a:pt x="713343" y="2011744"/>
                </a:lnTo>
                <a:lnTo>
                  <a:pt x="646034" y="2006416"/>
                </a:lnTo>
                <a:lnTo>
                  <a:pt x="585734" y="1999310"/>
                </a:lnTo>
                <a:lnTo>
                  <a:pt x="533662" y="1990629"/>
                </a:lnTo>
                <a:lnTo>
                  <a:pt x="491038" y="1980579"/>
                </a:lnTo>
                <a:lnTo>
                  <a:pt x="439014" y="1957181"/>
                </a:lnTo>
                <a:lnTo>
                  <a:pt x="432053" y="1944242"/>
                </a:lnTo>
                <a:lnTo>
                  <a:pt x="432053" y="1080134"/>
                </a:lnTo>
                <a:lnTo>
                  <a:pt x="425093" y="1067196"/>
                </a:lnTo>
                <a:lnTo>
                  <a:pt x="373069" y="1043798"/>
                </a:lnTo>
                <a:lnTo>
                  <a:pt x="330445" y="1033748"/>
                </a:lnTo>
                <a:lnTo>
                  <a:pt x="278373" y="1025067"/>
                </a:lnTo>
                <a:lnTo>
                  <a:pt x="218073" y="1017961"/>
                </a:lnTo>
                <a:lnTo>
                  <a:pt x="150764" y="1012633"/>
                </a:lnTo>
                <a:lnTo>
                  <a:pt x="77666" y="1009286"/>
                </a:lnTo>
                <a:lnTo>
                  <a:pt x="0" y="1008125"/>
                </a:lnTo>
                <a:lnTo>
                  <a:pt x="77666" y="1006965"/>
                </a:lnTo>
                <a:lnTo>
                  <a:pt x="150764" y="1003618"/>
                </a:lnTo>
                <a:lnTo>
                  <a:pt x="218073" y="998290"/>
                </a:lnTo>
                <a:lnTo>
                  <a:pt x="278373" y="991184"/>
                </a:lnTo>
                <a:lnTo>
                  <a:pt x="330445" y="982503"/>
                </a:lnTo>
                <a:lnTo>
                  <a:pt x="373069" y="972453"/>
                </a:lnTo>
                <a:lnTo>
                  <a:pt x="425093" y="949055"/>
                </a:lnTo>
                <a:lnTo>
                  <a:pt x="432053" y="936116"/>
                </a:lnTo>
                <a:lnTo>
                  <a:pt x="432053" y="72008"/>
                </a:lnTo>
                <a:lnTo>
                  <a:pt x="439014" y="59070"/>
                </a:lnTo>
                <a:lnTo>
                  <a:pt x="491038" y="35672"/>
                </a:lnTo>
                <a:lnTo>
                  <a:pt x="533662" y="25622"/>
                </a:lnTo>
                <a:lnTo>
                  <a:pt x="585734" y="16941"/>
                </a:lnTo>
                <a:lnTo>
                  <a:pt x="646034" y="9835"/>
                </a:lnTo>
                <a:lnTo>
                  <a:pt x="713343" y="4507"/>
                </a:lnTo>
                <a:lnTo>
                  <a:pt x="786441" y="1160"/>
                </a:lnTo>
                <a:lnTo>
                  <a:pt x="86410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5656" y="562355"/>
            <a:ext cx="1711960" cy="1280160"/>
          </a:xfrm>
          <a:custGeom>
            <a:avLst/>
            <a:gdLst/>
            <a:ahLst/>
            <a:cxnLst/>
            <a:rect l="l" t="t" r="r" b="b"/>
            <a:pathLst>
              <a:path w="1711960" h="1280160">
                <a:moveTo>
                  <a:pt x="1684020" y="0"/>
                </a:moveTo>
                <a:lnTo>
                  <a:pt x="27432" y="0"/>
                </a:lnTo>
                <a:lnTo>
                  <a:pt x="16753" y="2160"/>
                </a:lnTo>
                <a:lnTo>
                  <a:pt x="8034" y="8048"/>
                </a:lnTo>
                <a:lnTo>
                  <a:pt x="2155" y="16769"/>
                </a:lnTo>
                <a:lnTo>
                  <a:pt x="0" y="27432"/>
                </a:lnTo>
                <a:lnTo>
                  <a:pt x="0" y="1252728"/>
                </a:lnTo>
                <a:lnTo>
                  <a:pt x="2155" y="1263390"/>
                </a:lnTo>
                <a:lnTo>
                  <a:pt x="8034" y="1272111"/>
                </a:lnTo>
                <a:lnTo>
                  <a:pt x="16753" y="1277999"/>
                </a:lnTo>
                <a:lnTo>
                  <a:pt x="27432" y="1280160"/>
                </a:lnTo>
                <a:lnTo>
                  <a:pt x="1684020" y="1280160"/>
                </a:lnTo>
                <a:lnTo>
                  <a:pt x="1694682" y="1277999"/>
                </a:lnTo>
                <a:lnTo>
                  <a:pt x="1703403" y="1272111"/>
                </a:lnTo>
                <a:lnTo>
                  <a:pt x="1709291" y="1263390"/>
                </a:lnTo>
                <a:lnTo>
                  <a:pt x="1711452" y="1252728"/>
                </a:lnTo>
                <a:lnTo>
                  <a:pt x="1711452" y="1247267"/>
                </a:lnTo>
                <a:lnTo>
                  <a:pt x="32918" y="1247267"/>
                </a:lnTo>
                <a:lnTo>
                  <a:pt x="32918" y="32893"/>
                </a:lnTo>
                <a:lnTo>
                  <a:pt x="1711452" y="32893"/>
                </a:lnTo>
                <a:lnTo>
                  <a:pt x="1711452" y="27432"/>
                </a:lnTo>
                <a:lnTo>
                  <a:pt x="1709291" y="16769"/>
                </a:lnTo>
                <a:lnTo>
                  <a:pt x="1703403" y="8048"/>
                </a:lnTo>
                <a:lnTo>
                  <a:pt x="1694682" y="2160"/>
                </a:lnTo>
                <a:lnTo>
                  <a:pt x="1684020" y="0"/>
                </a:lnTo>
                <a:close/>
              </a:path>
              <a:path w="1711960" h="1280160">
                <a:moveTo>
                  <a:pt x="1711452" y="32893"/>
                </a:moveTo>
                <a:lnTo>
                  <a:pt x="1678558" y="32893"/>
                </a:lnTo>
                <a:lnTo>
                  <a:pt x="1678558" y="1247267"/>
                </a:lnTo>
                <a:lnTo>
                  <a:pt x="1711452" y="1247267"/>
                </a:lnTo>
                <a:lnTo>
                  <a:pt x="1711452" y="32893"/>
                </a:lnTo>
                <a:close/>
              </a:path>
              <a:path w="1711960" h="1280160">
                <a:moveTo>
                  <a:pt x="1667510" y="43942"/>
                </a:moveTo>
                <a:lnTo>
                  <a:pt x="43891" y="43942"/>
                </a:lnTo>
                <a:lnTo>
                  <a:pt x="43891" y="1236218"/>
                </a:lnTo>
                <a:lnTo>
                  <a:pt x="1667510" y="1236218"/>
                </a:lnTo>
                <a:lnTo>
                  <a:pt x="1667510" y="1225296"/>
                </a:lnTo>
                <a:lnTo>
                  <a:pt x="54864" y="1225296"/>
                </a:lnTo>
                <a:lnTo>
                  <a:pt x="54864" y="54864"/>
                </a:lnTo>
                <a:lnTo>
                  <a:pt x="1667510" y="54864"/>
                </a:lnTo>
                <a:lnTo>
                  <a:pt x="1667510" y="43942"/>
                </a:lnTo>
                <a:close/>
              </a:path>
              <a:path w="1711960" h="1280160">
                <a:moveTo>
                  <a:pt x="1667510" y="54864"/>
                </a:moveTo>
                <a:lnTo>
                  <a:pt x="1656588" y="54864"/>
                </a:lnTo>
                <a:lnTo>
                  <a:pt x="1656588" y="1225296"/>
                </a:lnTo>
                <a:lnTo>
                  <a:pt x="1667510" y="1225296"/>
                </a:lnTo>
                <a:lnTo>
                  <a:pt x="1667510" y="548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9681" y="881888"/>
            <a:ext cx="14039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701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0000"/>
                </a:solidFill>
                <a:latin typeface="Arial"/>
                <a:cs typeface="Arial"/>
              </a:rPr>
              <a:t>Software  </a:t>
            </a:r>
            <a:r>
              <a:rPr sz="1800" b="1" spc="-6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1800" b="1" spc="30" dirty="0">
                <a:solidFill>
                  <a:srgbClr val="000000"/>
                </a:solidFill>
                <a:latin typeface="Arial"/>
                <a:cs typeface="Arial"/>
              </a:rPr>
              <a:t>pp</a:t>
            </a:r>
            <a:r>
              <a:rPr sz="1800" b="1" spc="25" dirty="0">
                <a:solidFill>
                  <a:srgbClr val="000000"/>
                </a:solidFill>
                <a:latin typeface="Arial"/>
                <a:cs typeface="Arial"/>
              </a:rPr>
              <a:t>li</a:t>
            </a:r>
            <a:r>
              <a:rPr sz="1800" b="1" spc="-70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sz="1800" b="1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1800" b="1" spc="50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1800" b="1" spc="45" dirty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sz="1800" b="1" spc="-25" dirty="0">
                <a:solidFill>
                  <a:srgbClr val="000000"/>
                </a:solidFill>
                <a:latin typeface="Arial"/>
                <a:cs typeface="Arial"/>
              </a:rPr>
              <a:t>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03448" y="172212"/>
            <a:ext cx="4608576" cy="2048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2106167" y="4436364"/>
            <a:ext cx="5706110" cy="2098675"/>
            <a:chOff x="2106167" y="4436364"/>
            <a:chExt cx="5706110" cy="2098675"/>
          </a:xfrm>
        </p:grpSpPr>
        <p:sp>
          <p:nvSpPr>
            <p:cNvPr id="9" name="object 9"/>
            <p:cNvSpPr/>
            <p:nvPr/>
          </p:nvSpPr>
          <p:spPr>
            <a:xfrm>
              <a:off x="3419855" y="4436364"/>
              <a:ext cx="4392167" cy="20985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25217" y="4551426"/>
              <a:ext cx="864235" cy="1830705"/>
            </a:xfrm>
            <a:custGeom>
              <a:avLst/>
              <a:gdLst/>
              <a:ahLst/>
              <a:cxnLst/>
              <a:rect l="l" t="t" r="r" b="b"/>
              <a:pathLst>
                <a:path w="864235" h="1830704">
                  <a:moveTo>
                    <a:pt x="864107" y="1830324"/>
                  </a:moveTo>
                  <a:lnTo>
                    <a:pt x="786441" y="1829164"/>
                  </a:lnTo>
                  <a:lnTo>
                    <a:pt x="713343" y="1825819"/>
                  </a:lnTo>
                  <a:lnTo>
                    <a:pt x="646034" y="1820494"/>
                  </a:lnTo>
                  <a:lnTo>
                    <a:pt x="585734" y="1813390"/>
                  </a:lnTo>
                  <a:lnTo>
                    <a:pt x="533662" y="1804712"/>
                  </a:lnTo>
                  <a:lnTo>
                    <a:pt x="491038" y="1794662"/>
                  </a:lnTo>
                  <a:lnTo>
                    <a:pt x="439014" y="1771260"/>
                  </a:lnTo>
                  <a:lnTo>
                    <a:pt x="432054" y="1758314"/>
                  </a:lnTo>
                  <a:lnTo>
                    <a:pt x="432054" y="987171"/>
                  </a:lnTo>
                  <a:lnTo>
                    <a:pt x="425093" y="974232"/>
                  </a:lnTo>
                  <a:lnTo>
                    <a:pt x="373069" y="950834"/>
                  </a:lnTo>
                  <a:lnTo>
                    <a:pt x="330445" y="940784"/>
                  </a:lnTo>
                  <a:lnTo>
                    <a:pt x="278373" y="932103"/>
                  </a:lnTo>
                  <a:lnTo>
                    <a:pt x="218073" y="924997"/>
                  </a:lnTo>
                  <a:lnTo>
                    <a:pt x="150764" y="919669"/>
                  </a:lnTo>
                  <a:lnTo>
                    <a:pt x="77666" y="916322"/>
                  </a:lnTo>
                  <a:lnTo>
                    <a:pt x="0" y="915162"/>
                  </a:lnTo>
                  <a:lnTo>
                    <a:pt x="77666" y="914001"/>
                  </a:lnTo>
                  <a:lnTo>
                    <a:pt x="150764" y="910654"/>
                  </a:lnTo>
                  <a:lnTo>
                    <a:pt x="218073" y="905326"/>
                  </a:lnTo>
                  <a:lnTo>
                    <a:pt x="278373" y="898220"/>
                  </a:lnTo>
                  <a:lnTo>
                    <a:pt x="330445" y="889539"/>
                  </a:lnTo>
                  <a:lnTo>
                    <a:pt x="373069" y="879489"/>
                  </a:lnTo>
                  <a:lnTo>
                    <a:pt x="425093" y="856091"/>
                  </a:lnTo>
                  <a:lnTo>
                    <a:pt x="432054" y="843153"/>
                  </a:lnTo>
                  <a:lnTo>
                    <a:pt x="432054" y="72009"/>
                  </a:lnTo>
                  <a:lnTo>
                    <a:pt x="439014" y="59070"/>
                  </a:lnTo>
                  <a:lnTo>
                    <a:pt x="491038" y="35672"/>
                  </a:lnTo>
                  <a:lnTo>
                    <a:pt x="533662" y="25622"/>
                  </a:lnTo>
                  <a:lnTo>
                    <a:pt x="585734" y="16941"/>
                  </a:lnTo>
                  <a:lnTo>
                    <a:pt x="646034" y="9835"/>
                  </a:lnTo>
                  <a:lnTo>
                    <a:pt x="713343" y="4507"/>
                  </a:lnTo>
                  <a:lnTo>
                    <a:pt x="786441" y="1160"/>
                  </a:lnTo>
                  <a:lnTo>
                    <a:pt x="864107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66366" y="189737"/>
            <a:ext cx="864235" cy="2016760"/>
          </a:xfrm>
          <a:custGeom>
            <a:avLst/>
            <a:gdLst/>
            <a:ahLst/>
            <a:cxnLst/>
            <a:rect l="l" t="t" r="r" b="b"/>
            <a:pathLst>
              <a:path w="864235" h="2016760">
                <a:moveTo>
                  <a:pt x="864107" y="2016251"/>
                </a:moveTo>
                <a:lnTo>
                  <a:pt x="786441" y="2015091"/>
                </a:lnTo>
                <a:lnTo>
                  <a:pt x="713343" y="2011744"/>
                </a:lnTo>
                <a:lnTo>
                  <a:pt x="646034" y="2006416"/>
                </a:lnTo>
                <a:lnTo>
                  <a:pt x="585734" y="1999310"/>
                </a:lnTo>
                <a:lnTo>
                  <a:pt x="533662" y="1990629"/>
                </a:lnTo>
                <a:lnTo>
                  <a:pt x="491038" y="1980579"/>
                </a:lnTo>
                <a:lnTo>
                  <a:pt x="439014" y="1957181"/>
                </a:lnTo>
                <a:lnTo>
                  <a:pt x="432053" y="1944242"/>
                </a:lnTo>
                <a:lnTo>
                  <a:pt x="432053" y="1080134"/>
                </a:lnTo>
                <a:lnTo>
                  <a:pt x="425093" y="1067196"/>
                </a:lnTo>
                <a:lnTo>
                  <a:pt x="373069" y="1043798"/>
                </a:lnTo>
                <a:lnTo>
                  <a:pt x="330445" y="1033748"/>
                </a:lnTo>
                <a:lnTo>
                  <a:pt x="278373" y="1025067"/>
                </a:lnTo>
                <a:lnTo>
                  <a:pt x="218073" y="1017961"/>
                </a:lnTo>
                <a:lnTo>
                  <a:pt x="150764" y="1012633"/>
                </a:lnTo>
                <a:lnTo>
                  <a:pt x="77666" y="1009286"/>
                </a:lnTo>
                <a:lnTo>
                  <a:pt x="0" y="1008125"/>
                </a:lnTo>
                <a:lnTo>
                  <a:pt x="77666" y="1006965"/>
                </a:lnTo>
                <a:lnTo>
                  <a:pt x="150764" y="1003618"/>
                </a:lnTo>
                <a:lnTo>
                  <a:pt x="218073" y="998290"/>
                </a:lnTo>
                <a:lnTo>
                  <a:pt x="278373" y="991184"/>
                </a:lnTo>
                <a:lnTo>
                  <a:pt x="330445" y="982503"/>
                </a:lnTo>
                <a:lnTo>
                  <a:pt x="373069" y="972453"/>
                </a:lnTo>
                <a:lnTo>
                  <a:pt x="425093" y="949055"/>
                </a:lnTo>
                <a:lnTo>
                  <a:pt x="432053" y="936116"/>
                </a:lnTo>
                <a:lnTo>
                  <a:pt x="432053" y="72008"/>
                </a:lnTo>
                <a:lnTo>
                  <a:pt x="439014" y="59070"/>
                </a:lnTo>
                <a:lnTo>
                  <a:pt x="491038" y="35672"/>
                </a:lnTo>
                <a:lnTo>
                  <a:pt x="533662" y="25622"/>
                </a:lnTo>
                <a:lnTo>
                  <a:pt x="585734" y="16941"/>
                </a:lnTo>
                <a:lnTo>
                  <a:pt x="646034" y="9835"/>
                </a:lnTo>
                <a:lnTo>
                  <a:pt x="713343" y="4507"/>
                </a:lnTo>
                <a:lnTo>
                  <a:pt x="786441" y="1160"/>
                </a:lnTo>
                <a:lnTo>
                  <a:pt x="86410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5656" y="562355"/>
            <a:ext cx="1711960" cy="1280160"/>
          </a:xfrm>
          <a:custGeom>
            <a:avLst/>
            <a:gdLst/>
            <a:ahLst/>
            <a:cxnLst/>
            <a:rect l="l" t="t" r="r" b="b"/>
            <a:pathLst>
              <a:path w="1711960" h="1280160">
                <a:moveTo>
                  <a:pt x="1684020" y="0"/>
                </a:moveTo>
                <a:lnTo>
                  <a:pt x="27432" y="0"/>
                </a:lnTo>
                <a:lnTo>
                  <a:pt x="16753" y="2160"/>
                </a:lnTo>
                <a:lnTo>
                  <a:pt x="8034" y="8048"/>
                </a:lnTo>
                <a:lnTo>
                  <a:pt x="2155" y="16769"/>
                </a:lnTo>
                <a:lnTo>
                  <a:pt x="0" y="27432"/>
                </a:lnTo>
                <a:lnTo>
                  <a:pt x="0" y="1252728"/>
                </a:lnTo>
                <a:lnTo>
                  <a:pt x="2155" y="1263390"/>
                </a:lnTo>
                <a:lnTo>
                  <a:pt x="8034" y="1272111"/>
                </a:lnTo>
                <a:lnTo>
                  <a:pt x="16753" y="1277999"/>
                </a:lnTo>
                <a:lnTo>
                  <a:pt x="27432" y="1280160"/>
                </a:lnTo>
                <a:lnTo>
                  <a:pt x="1684020" y="1280160"/>
                </a:lnTo>
                <a:lnTo>
                  <a:pt x="1694682" y="1277999"/>
                </a:lnTo>
                <a:lnTo>
                  <a:pt x="1703403" y="1272111"/>
                </a:lnTo>
                <a:lnTo>
                  <a:pt x="1709291" y="1263390"/>
                </a:lnTo>
                <a:lnTo>
                  <a:pt x="1711452" y="1252728"/>
                </a:lnTo>
                <a:lnTo>
                  <a:pt x="1711452" y="1247267"/>
                </a:lnTo>
                <a:lnTo>
                  <a:pt x="32918" y="1247267"/>
                </a:lnTo>
                <a:lnTo>
                  <a:pt x="32918" y="32893"/>
                </a:lnTo>
                <a:lnTo>
                  <a:pt x="1711452" y="32893"/>
                </a:lnTo>
                <a:lnTo>
                  <a:pt x="1711452" y="27432"/>
                </a:lnTo>
                <a:lnTo>
                  <a:pt x="1709291" y="16769"/>
                </a:lnTo>
                <a:lnTo>
                  <a:pt x="1703403" y="8048"/>
                </a:lnTo>
                <a:lnTo>
                  <a:pt x="1694682" y="2160"/>
                </a:lnTo>
                <a:lnTo>
                  <a:pt x="1684020" y="0"/>
                </a:lnTo>
                <a:close/>
              </a:path>
              <a:path w="1711960" h="1280160">
                <a:moveTo>
                  <a:pt x="1711452" y="32893"/>
                </a:moveTo>
                <a:lnTo>
                  <a:pt x="1678558" y="32893"/>
                </a:lnTo>
                <a:lnTo>
                  <a:pt x="1678558" y="1247267"/>
                </a:lnTo>
                <a:lnTo>
                  <a:pt x="1711452" y="1247267"/>
                </a:lnTo>
                <a:lnTo>
                  <a:pt x="1711452" y="32893"/>
                </a:lnTo>
                <a:close/>
              </a:path>
              <a:path w="1711960" h="1280160">
                <a:moveTo>
                  <a:pt x="1667510" y="43942"/>
                </a:moveTo>
                <a:lnTo>
                  <a:pt x="43891" y="43942"/>
                </a:lnTo>
                <a:lnTo>
                  <a:pt x="43891" y="1236218"/>
                </a:lnTo>
                <a:lnTo>
                  <a:pt x="1667510" y="1236218"/>
                </a:lnTo>
                <a:lnTo>
                  <a:pt x="1667510" y="1225296"/>
                </a:lnTo>
                <a:lnTo>
                  <a:pt x="54864" y="1225296"/>
                </a:lnTo>
                <a:lnTo>
                  <a:pt x="54864" y="54864"/>
                </a:lnTo>
                <a:lnTo>
                  <a:pt x="1667510" y="54864"/>
                </a:lnTo>
                <a:lnTo>
                  <a:pt x="1667510" y="43942"/>
                </a:lnTo>
                <a:close/>
              </a:path>
              <a:path w="1711960" h="1280160">
                <a:moveTo>
                  <a:pt x="1667510" y="54864"/>
                </a:moveTo>
                <a:lnTo>
                  <a:pt x="1656588" y="54864"/>
                </a:lnTo>
                <a:lnTo>
                  <a:pt x="1656588" y="1225296"/>
                </a:lnTo>
                <a:lnTo>
                  <a:pt x="1667510" y="1225296"/>
                </a:lnTo>
                <a:lnTo>
                  <a:pt x="1667510" y="548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9681" y="881888"/>
            <a:ext cx="14039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701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0000"/>
                </a:solidFill>
                <a:latin typeface="Arial"/>
                <a:cs typeface="Arial"/>
              </a:rPr>
              <a:t>Software  </a:t>
            </a:r>
            <a:r>
              <a:rPr sz="1800" b="1" spc="-6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1800" b="1" spc="30" dirty="0">
                <a:solidFill>
                  <a:srgbClr val="000000"/>
                </a:solidFill>
                <a:latin typeface="Arial"/>
                <a:cs typeface="Arial"/>
              </a:rPr>
              <a:t>pp</a:t>
            </a:r>
            <a:r>
              <a:rPr sz="1800" b="1" spc="25" dirty="0">
                <a:solidFill>
                  <a:srgbClr val="000000"/>
                </a:solidFill>
                <a:latin typeface="Arial"/>
                <a:cs typeface="Arial"/>
              </a:rPr>
              <a:t>li</a:t>
            </a:r>
            <a:r>
              <a:rPr sz="1800" b="1" spc="-70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sz="1800" b="1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1800" b="1" spc="50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1800" b="1" spc="45" dirty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sz="1800" b="1" spc="-25" dirty="0">
                <a:solidFill>
                  <a:srgbClr val="000000"/>
                </a:solidFill>
                <a:latin typeface="Arial"/>
                <a:cs typeface="Arial"/>
              </a:rPr>
              <a:t>ons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520952" y="172212"/>
            <a:ext cx="7399020" cy="3716020"/>
            <a:chOff x="1520952" y="172212"/>
            <a:chExt cx="7399020" cy="3716020"/>
          </a:xfrm>
        </p:grpSpPr>
        <p:sp>
          <p:nvSpPr>
            <p:cNvPr id="6" name="object 6"/>
            <p:cNvSpPr/>
            <p:nvPr/>
          </p:nvSpPr>
          <p:spPr>
            <a:xfrm>
              <a:off x="3203447" y="172212"/>
              <a:ext cx="4608576" cy="20482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20952" y="2754884"/>
              <a:ext cx="7399020" cy="1132840"/>
            </a:xfrm>
            <a:custGeom>
              <a:avLst/>
              <a:gdLst/>
              <a:ahLst/>
              <a:cxnLst/>
              <a:rect l="l" t="t" r="r" b="b"/>
              <a:pathLst>
                <a:path w="7399020" h="1132839">
                  <a:moveTo>
                    <a:pt x="7191756" y="0"/>
                  </a:moveTo>
                  <a:lnTo>
                    <a:pt x="205866" y="0"/>
                  </a:lnTo>
                  <a:lnTo>
                    <a:pt x="184784" y="1269"/>
                  </a:lnTo>
                  <a:lnTo>
                    <a:pt x="144525" y="8889"/>
                  </a:lnTo>
                  <a:lnTo>
                    <a:pt x="107187" y="25400"/>
                  </a:lnTo>
                  <a:lnTo>
                    <a:pt x="74422" y="48260"/>
                  </a:lnTo>
                  <a:lnTo>
                    <a:pt x="46481" y="76200"/>
                  </a:lnTo>
                  <a:lnTo>
                    <a:pt x="24510" y="109219"/>
                  </a:lnTo>
                  <a:lnTo>
                    <a:pt x="9016" y="146050"/>
                  </a:lnTo>
                  <a:lnTo>
                    <a:pt x="1015" y="186689"/>
                  </a:lnTo>
                  <a:lnTo>
                    <a:pt x="0" y="927100"/>
                  </a:lnTo>
                  <a:lnTo>
                    <a:pt x="1269" y="948689"/>
                  </a:lnTo>
                  <a:lnTo>
                    <a:pt x="9778" y="989329"/>
                  </a:lnTo>
                  <a:lnTo>
                    <a:pt x="25781" y="1026159"/>
                  </a:lnTo>
                  <a:lnTo>
                    <a:pt x="48259" y="1059179"/>
                  </a:lnTo>
                  <a:lnTo>
                    <a:pt x="76453" y="1087120"/>
                  </a:lnTo>
                  <a:lnTo>
                    <a:pt x="109600" y="1108709"/>
                  </a:lnTo>
                  <a:lnTo>
                    <a:pt x="146939" y="1123950"/>
                  </a:lnTo>
                  <a:lnTo>
                    <a:pt x="187452" y="1132839"/>
                  </a:lnTo>
                  <a:lnTo>
                    <a:pt x="7214234" y="1132839"/>
                  </a:lnTo>
                  <a:lnTo>
                    <a:pt x="7254621" y="1123950"/>
                  </a:lnTo>
                  <a:lnTo>
                    <a:pt x="7291578" y="1107439"/>
                  </a:lnTo>
                  <a:lnTo>
                    <a:pt x="7302373" y="1101089"/>
                  </a:lnTo>
                  <a:lnTo>
                    <a:pt x="207264" y="1101089"/>
                  </a:lnTo>
                  <a:lnTo>
                    <a:pt x="189103" y="1099820"/>
                  </a:lnTo>
                  <a:lnTo>
                    <a:pt x="139065" y="1087120"/>
                  </a:lnTo>
                  <a:lnTo>
                    <a:pt x="96138" y="1060450"/>
                  </a:lnTo>
                  <a:lnTo>
                    <a:pt x="62610" y="1023619"/>
                  </a:lnTo>
                  <a:lnTo>
                    <a:pt x="40639" y="977900"/>
                  </a:lnTo>
                  <a:lnTo>
                    <a:pt x="32956" y="927100"/>
                  </a:lnTo>
                  <a:lnTo>
                    <a:pt x="32965" y="205739"/>
                  </a:lnTo>
                  <a:lnTo>
                    <a:pt x="40893" y="154939"/>
                  </a:lnTo>
                  <a:lnTo>
                    <a:pt x="62864" y="109219"/>
                  </a:lnTo>
                  <a:lnTo>
                    <a:pt x="96519" y="72389"/>
                  </a:lnTo>
                  <a:lnTo>
                    <a:pt x="139699" y="45719"/>
                  </a:lnTo>
                  <a:lnTo>
                    <a:pt x="189737" y="33019"/>
                  </a:lnTo>
                  <a:lnTo>
                    <a:pt x="7304420" y="33019"/>
                  </a:lnTo>
                  <a:lnTo>
                    <a:pt x="7289419" y="24129"/>
                  </a:lnTo>
                  <a:lnTo>
                    <a:pt x="7271131" y="15239"/>
                  </a:lnTo>
                  <a:lnTo>
                    <a:pt x="7252208" y="8889"/>
                  </a:lnTo>
                  <a:lnTo>
                    <a:pt x="7232142" y="3810"/>
                  </a:lnTo>
                  <a:lnTo>
                    <a:pt x="7211568" y="1269"/>
                  </a:lnTo>
                  <a:lnTo>
                    <a:pt x="7191756" y="0"/>
                  </a:lnTo>
                  <a:close/>
                </a:path>
                <a:path w="7399020" h="1132839">
                  <a:moveTo>
                    <a:pt x="7304420" y="33019"/>
                  </a:moveTo>
                  <a:lnTo>
                    <a:pt x="7209790" y="33019"/>
                  </a:lnTo>
                  <a:lnTo>
                    <a:pt x="7227189" y="35560"/>
                  </a:lnTo>
                  <a:lnTo>
                    <a:pt x="7243953" y="40639"/>
                  </a:lnTo>
                  <a:lnTo>
                    <a:pt x="7289546" y="62229"/>
                  </a:lnTo>
                  <a:lnTo>
                    <a:pt x="7326503" y="96519"/>
                  </a:lnTo>
                  <a:lnTo>
                    <a:pt x="7352538" y="139700"/>
                  </a:lnTo>
                  <a:lnTo>
                    <a:pt x="7365238" y="189229"/>
                  </a:lnTo>
                  <a:lnTo>
                    <a:pt x="7366063" y="205739"/>
                  </a:lnTo>
                  <a:lnTo>
                    <a:pt x="7366059" y="927100"/>
                  </a:lnTo>
                  <a:lnTo>
                    <a:pt x="7358126" y="977900"/>
                  </a:lnTo>
                  <a:lnTo>
                    <a:pt x="7336155" y="1023619"/>
                  </a:lnTo>
                  <a:lnTo>
                    <a:pt x="7302500" y="1060450"/>
                  </a:lnTo>
                  <a:lnTo>
                    <a:pt x="7259320" y="1087120"/>
                  </a:lnTo>
                  <a:lnTo>
                    <a:pt x="7209282" y="1099820"/>
                  </a:lnTo>
                  <a:lnTo>
                    <a:pt x="7191502" y="1101089"/>
                  </a:lnTo>
                  <a:lnTo>
                    <a:pt x="7302373" y="1101089"/>
                  </a:lnTo>
                  <a:lnTo>
                    <a:pt x="7339203" y="1071879"/>
                  </a:lnTo>
                  <a:lnTo>
                    <a:pt x="7364349" y="1041400"/>
                  </a:lnTo>
                  <a:lnTo>
                    <a:pt x="7383272" y="1005839"/>
                  </a:lnTo>
                  <a:lnTo>
                    <a:pt x="7395083" y="966469"/>
                  </a:lnTo>
                  <a:lnTo>
                    <a:pt x="7398956" y="927100"/>
                  </a:lnTo>
                  <a:lnTo>
                    <a:pt x="7399020" y="205739"/>
                  </a:lnTo>
                  <a:lnTo>
                    <a:pt x="7397750" y="184150"/>
                  </a:lnTo>
                  <a:lnTo>
                    <a:pt x="7389241" y="144779"/>
                  </a:lnTo>
                  <a:lnTo>
                    <a:pt x="7373366" y="106679"/>
                  </a:lnTo>
                  <a:lnTo>
                    <a:pt x="7350759" y="73660"/>
                  </a:lnTo>
                  <a:lnTo>
                    <a:pt x="7322566" y="45719"/>
                  </a:lnTo>
                  <a:lnTo>
                    <a:pt x="7306564" y="34289"/>
                  </a:lnTo>
                  <a:lnTo>
                    <a:pt x="7304420" y="33019"/>
                  </a:lnTo>
                  <a:close/>
                </a:path>
                <a:path w="7399020" h="1132839">
                  <a:moveTo>
                    <a:pt x="7191756" y="43179"/>
                  </a:moveTo>
                  <a:lnTo>
                    <a:pt x="208153" y="43179"/>
                  </a:lnTo>
                  <a:lnTo>
                    <a:pt x="191261" y="44450"/>
                  </a:lnTo>
                  <a:lnTo>
                    <a:pt x="144398" y="55879"/>
                  </a:lnTo>
                  <a:lnTo>
                    <a:pt x="103885" y="80010"/>
                  </a:lnTo>
                  <a:lnTo>
                    <a:pt x="72262" y="115569"/>
                  </a:lnTo>
                  <a:lnTo>
                    <a:pt x="51434" y="157479"/>
                  </a:lnTo>
                  <a:lnTo>
                    <a:pt x="44005" y="205739"/>
                  </a:lnTo>
                  <a:lnTo>
                    <a:pt x="43883" y="927100"/>
                  </a:lnTo>
                  <a:lnTo>
                    <a:pt x="44703" y="942339"/>
                  </a:lnTo>
                  <a:lnTo>
                    <a:pt x="56387" y="989329"/>
                  </a:lnTo>
                  <a:lnTo>
                    <a:pt x="80644" y="1029969"/>
                  </a:lnTo>
                  <a:lnTo>
                    <a:pt x="115315" y="1061720"/>
                  </a:lnTo>
                  <a:lnTo>
                    <a:pt x="157987" y="1082039"/>
                  </a:lnTo>
                  <a:lnTo>
                    <a:pt x="207264" y="1089659"/>
                  </a:lnTo>
                  <a:lnTo>
                    <a:pt x="7190867" y="1089659"/>
                  </a:lnTo>
                  <a:lnTo>
                    <a:pt x="7207758" y="1088389"/>
                  </a:lnTo>
                  <a:lnTo>
                    <a:pt x="7223887" y="1085850"/>
                  </a:lnTo>
                  <a:lnTo>
                    <a:pt x="7239634" y="1082039"/>
                  </a:lnTo>
                  <a:lnTo>
                    <a:pt x="7250874" y="1078229"/>
                  </a:lnTo>
                  <a:lnTo>
                    <a:pt x="190246" y="1078229"/>
                  </a:lnTo>
                  <a:lnTo>
                    <a:pt x="175133" y="1075689"/>
                  </a:lnTo>
                  <a:lnTo>
                    <a:pt x="133477" y="1059179"/>
                  </a:lnTo>
                  <a:lnTo>
                    <a:pt x="98551" y="1032509"/>
                  </a:lnTo>
                  <a:lnTo>
                    <a:pt x="72516" y="998219"/>
                  </a:lnTo>
                  <a:lnTo>
                    <a:pt x="57657" y="955039"/>
                  </a:lnTo>
                  <a:lnTo>
                    <a:pt x="54927" y="205739"/>
                  </a:lnTo>
                  <a:lnTo>
                    <a:pt x="55753" y="189229"/>
                  </a:lnTo>
                  <a:lnTo>
                    <a:pt x="67309" y="146050"/>
                  </a:lnTo>
                  <a:lnTo>
                    <a:pt x="90550" y="109219"/>
                  </a:lnTo>
                  <a:lnTo>
                    <a:pt x="123062" y="80010"/>
                  </a:lnTo>
                  <a:lnTo>
                    <a:pt x="163195" y="60960"/>
                  </a:lnTo>
                  <a:lnTo>
                    <a:pt x="192912" y="54610"/>
                  </a:lnTo>
                  <a:lnTo>
                    <a:pt x="7250150" y="54610"/>
                  </a:lnTo>
                  <a:lnTo>
                    <a:pt x="7241158" y="50800"/>
                  </a:lnTo>
                  <a:lnTo>
                    <a:pt x="7225665" y="46989"/>
                  </a:lnTo>
                  <a:lnTo>
                    <a:pt x="7209282" y="44450"/>
                  </a:lnTo>
                  <a:lnTo>
                    <a:pt x="7191756" y="43179"/>
                  </a:lnTo>
                  <a:close/>
                </a:path>
                <a:path w="7399020" h="1132839">
                  <a:moveTo>
                    <a:pt x="7250150" y="54610"/>
                  </a:moveTo>
                  <a:lnTo>
                    <a:pt x="7191756" y="54610"/>
                  </a:lnTo>
                  <a:lnTo>
                    <a:pt x="7208774" y="55879"/>
                  </a:lnTo>
                  <a:lnTo>
                    <a:pt x="7224014" y="58419"/>
                  </a:lnTo>
                  <a:lnTo>
                    <a:pt x="7265543" y="73660"/>
                  </a:lnTo>
                  <a:lnTo>
                    <a:pt x="7300468" y="100329"/>
                  </a:lnTo>
                  <a:lnTo>
                    <a:pt x="7326376" y="135889"/>
                  </a:lnTo>
                  <a:lnTo>
                    <a:pt x="7341362" y="177800"/>
                  </a:lnTo>
                  <a:lnTo>
                    <a:pt x="7344092" y="927100"/>
                  </a:lnTo>
                  <a:lnTo>
                    <a:pt x="7343267" y="943609"/>
                  </a:lnTo>
                  <a:lnTo>
                    <a:pt x="7331709" y="986789"/>
                  </a:lnTo>
                  <a:lnTo>
                    <a:pt x="7308596" y="1023619"/>
                  </a:lnTo>
                  <a:lnTo>
                    <a:pt x="7275830" y="1052829"/>
                  </a:lnTo>
                  <a:lnTo>
                    <a:pt x="7235952" y="1071879"/>
                  </a:lnTo>
                  <a:lnTo>
                    <a:pt x="7206107" y="1078229"/>
                  </a:lnTo>
                  <a:lnTo>
                    <a:pt x="7250874" y="1078229"/>
                  </a:lnTo>
                  <a:lnTo>
                    <a:pt x="7295007" y="1052829"/>
                  </a:lnTo>
                  <a:lnTo>
                    <a:pt x="7326757" y="1018539"/>
                  </a:lnTo>
                  <a:lnTo>
                    <a:pt x="7347584" y="975359"/>
                  </a:lnTo>
                  <a:lnTo>
                    <a:pt x="7355014" y="927100"/>
                  </a:lnTo>
                  <a:lnTo>
                    <a:pt x="7355078" y="924559"/>
                  </a:lnTo>
                  <a:lnTo>
                    <a:pt x="7355078" y="205739"/>
                  </a:lnTo>
                  <a:lnTo>
                    <a:pt x="7347966" y="158750"/>
                  </a:lnTo>
                  <a:lnTo>
                    <a:pt x="7327773" y="115569"/>
                  </a:lnTo>
                  <a:lnTo>
                    <a:pt x="7296277" y="81279"/>
                  </a:lnTo>
                  <a:lnTo>
                    <a:pt x="7256145" y="57150"/>
                  </a:lnTo>
                  <a:lnTo>
                    <a:pt x="7250150" y="546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511679" y="2892932"/>
            <a:ext cx="54178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175" dirty="0">
                <a:latin typeface="Arial"/>
                <a:cs typeface="Arial"/>
              </a:rPr>
              <a:t>OPERATING</a:t>
            </a:r>
            <a:r>
              <a:rPr sz="4400" b="1" spc="65" dirty="0">
                <a:latin typeface="Arial"/>
                <a:cs typeface="Arial"/>
              </a:rPr>
              <a:t> </a:t>
            </a:r>
            <a:r>
              <a:rPr sz="4400" b="1" spc="-270" dirty="0">
                <a:latin typeface="Arial"/>
                <a:cs typeface="Arial"/>
              </a:rPr>
              <a:t>SYSTEM</a:t>
            </a:r>
            <a:endParaRPr sz="4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95656" y="2173858"/>
            <a:ext cx="7516495" cy="4361180"/>
            <a:chOff x="295656" y="2173858"/>
            <a:chExt cx="7516495" cy="4361180"/>
          </a:xfrm>
        </p:grpSpPr>
        <p:sp>
          <p:nvSpPr>
            <p:cNvPr id="10" name="object 10"/>
            <p:cNvSpPr/>
            <p:nvPr/>
          </p:nvSpPr>
          <p:spPr>
            <a:xfrm>
              <a:off x="3673729" y="2173858"/>
              <a:ext cx="3668395" cy="2299970"/>
            </a:xfrm>
            <a:custGeom>
              <a:avLst/>
              <a:gdLst/>
              <a:ahLst/>
              <a:cxnLst/>
              <a:rect l="l" t="t" r="r" b="b"/>
              <a:pathLst>
                <a:path w="3668395" h="2299970">
                  <a:moveTo>
                    <a:pt x="1051179" y="2004695"/>
                  </a:moveTo>
                  <a:lnTo>
                    <a:pt x="1008888" y="2004695"/>
                  </a:lnTo>
                  <a:lnTo>
                    <a:pt x="1008888" y="2015617"/>
                  </a:lnTo>
                  <a:lnTo>
                    <a:pt x="610235" y="2237232"/>
                  </a:lnTo>
                  <a:lnTo>
                    <a:pt x="211582" y="2015617"/>
                  </a:lnTo>
                  <a:lnTo>
                    <a:pt x="385445" y="2015617"/>
                  </a:lnTo>
                  <a:lnTo>
                    <a:pt x="385445" y="1735201"/>
                  </a:lnTo>
                  <a:lnTo>
                    <a:pt x="835025" y="1735201"/>
                  </a:lnTo>
                  <a:lnTo>
                    <a:pt x="835025" y="2015617"/>
                  </a:lnTo>
                  <a:lnTo>
                    <a:pt x="1008888" y="2015617"/>
                  </a:lnTo>
                  <a:lnTo>
                    <a:pt x="1008888" y="2004695"/>
                  </a:lnTo>
                  <a:lnTo>
                    <a:pt x="845947" y="2004695"/>
                  </a:lnTo>
                  <a:lnTo>
                    <a:pt x="845947" y="1735201"/>
                  </a:lnTo>
                  <a:lnTo>
                    <a:pt x="845947" y="1724279"/>
                  </a:lnTo>
                  <a:lnTo>
                    <a:pt x="374523" y="1724279"/>
                  </a:lnTo>
                  <a:lnTo>
                    <a:pt x="374523" y="2004695"/>
                  </a:lnTo>
                  <a:lnTo>
                    <a:pt x="169291" y="2004695"/>
                  </a:lnTo>
                  <a:lnTo>
                    <a:pt x="610235" y="2249805"/>
                  </a:lnTo>
                  <a:lnTo>
                    <a:pt x="632841" y="2237232"/>
                  </a:lnTo>
                  <a:lnTo>
                    <a:pt x="1051179" y="2004695"/>
                  </a:lnTo>
                  <a:close/>
                </a:path>
                <a:path w="3668395" h="2299970">
                  <a:moveTo>
                    <a:pt x="1051179" y="310515"/>
                  </a:moveTo>
                  <a:lnTo>
                    <a:pt x="1008888" y="287007"/>
                  </a:lnTo>
                  <a:lnTo>
                    <a:pt x="1008888" y="299593"/>
                  </a:lnTo>
                  <a:lnTo>
                    <a:pt x="835025" y="299593"/>
                  </a:lnTo>
                  <a:lnTo>
                    <a:pt x="835025" y="580009"/>
                  </a:lnTo>
                  <a:lnTo>
                    <a:pt x="385445" y="580009"/>
                  </a:lnTo>
                  <a:lnTo>
                    <a:pt x="385445" y="299593"/>
                  </a:lnTo>
                  <a:lnTo>
                    <a:pt x="211582" y="299593"/>
                  </a:lnTo>
                  <a:lnTo>
                    <a:pt x="610235" y="77978"/>
                  </a:lnTo>
                  <a:lnTo>
                    <a:pt x="1008888" y="299593"/>
                  </a:lnTo>
                  <a:lnTo>
                    <a:pt x="1008888" y="287007"/>
                  </a:lnTo>
                  <a:lnTo>
                    <a:pt x="632841" y="77978"/>
                  </a:lnTo>
                  <a:lnTo>
                    <a:pt x="610235" y="65405"/>
                  </a:lnTo>
                  <a:lnTo>
                    <a:pt x="169291" y="310515"/>
                  </a:lnTo>
                  <a:lnTo>
                    <a:pt x="374523" y="310515"/>
                  </a:lnTo>
                  <a:lnTo>
                    <a:pt x="374523" y="590931"/>
                  </a:lnTo>
                  <a:lnTo>
                    <a:pt x="845947" y="590931"/>
                  </a:lnTo>
                  <a:lnTo>
                    <a:pt x="845947" y="580009"/>
                  </a:lnTo>
                  <a:lnTo>
                    <a:pt x="845947" y="310515"/>
                  </a:lnTo>
                  <a:lnTo>
                    <a:pt x="1051179" y="310515"/>
                  </a:lnTo>
                  <a:close/>
                </a:path>
                <a:path w="3668395" h="2299970">
                  <a:moveTo>
                    <a:pt x="1220470" y="1960753"/>
                  </a:moveTo>
                  <a:lnTo>
                    <a:pt x="1093470" y="1960753"/>
                  </a:lnTo>
                  <a:lnTo>
                    <a:pt x="1093470" y="1993646"/>
                  </a:lnTo>
                  <a:lnTo>
                    <a:pt x="610235" y="2262378"/>
                  </a:lnTo>
                  <a:lnTo>
                    <a:pt x="127000" y="1993646"/>
                  </a:lnTo>
                  <a:lnTo>
                    <a:pt x="363474" y="1993646"/>
                  </a:lnTo>
                  <a:lnTo>
                    <a:pt x="363474" y="1713230"/>
                  </a:lnTo>
                  <a:lnTo>
                    <a:pt x="856996" y="1713230"/>
                  </a:lnTo>
                  <a:lnTo>
                    <a:pt x="856996" y="1993646"/>
                  </a:lnTo>
                  <a:lnTo>
                    <a:pt x="1093470" y="1993646"/>
                  </a:lnTo>
                  <a:lnTo>
                    <a:pt x="1093470" y="1960753"/>
                  </a:lnTo>
                  <a:lnTo>
                    <a:pt x="889889" y="1960753"/>
                  </a:lnTo>
                  <a:lnTo>
                    <a:pt x="889889" y="1713230"/>
                  </a:lnTo>
                  <a:lnTo>
                    <a:pt x="889889" y="1680337"/>
                  </a:lnTo>
                  <a:lnTo>
                    <a:pt x="330581" y="1680337"/>
                  </a:lnTo>
                  <a:lnTo>
                    <a:pt x="330581" y="1960753"/>
                  </a:lnTo>
                  <a:lnTo>
                    <a:pt x="0" y="1960753"/>
                  </a:lnTo>
                  <a:lnTo>
                    <a:pt x="610235" y="2299970"/>
                  </a:lnTo>
                  <a:lnTo>
                    <a:pt x="677849" y="2262378"/>
                  </a:lnTo>
                  <a:lnTo>
                    <a:pt x="1220470" y="1960753"/>
                  </a:lnTo>
                  <a:close/>
                </a:path>
                <a:path w="3668395" h="2299970">
                  <a:moveTo>
                    <a:pt x="1220470" y="354457"/>
                  </a:moveTo>
                  <a:lnTo>
                    <a:pt x="1093470" y="283870"/>
                  </a:lnTo>
                  <a:lnTo>
                    <a:pt x="1093470" y="321564"/>
                  </a:lnTo>
                  <a:lnTo>
                    <a:pt x="856996" y="321564"/>
                  </a:lnTo>
                  <a:lnTo>
                    <a:pt x="856996" y="601980"/>
                  </a:lnTo>
                  <a:lnTo>
                    <a:pt x="363474" y="601980"/>
                  </a:lnTo>
                  <a:lnTo>
                    <a:pt x="363474" y="321564"/>
                  </a:lnTo>
                  <a:lnTo>
                    <a:pt x="127000" y="321564"/>
                  </a:lnTo>
                  <a:lnTo>
                    <a:pt x="610235" y="52832"/>
                  </a:lnTo>
                  <a:lnTo>
                    <a:pt x="1093470" y="321564"/>
                  </a:lnTo>
                  <a:lnTo>
                    <a:pt x="1093470" y="283870"/>
                  </a:lnTo>
                  <a:lnTo>
                    <a:pt x="677849" y="52832"/>
                  </a:lnTo>
                  <a:lnTo>
                    <a:pt x="610235" y="15240"/>
                  </a:lnTo>
                  <a:lnTo>
                    <a:pt x="0" y="354457"/>
                  </a:lnTo>
                  <a:lnTo>
                    <a:pt x="330581" y="354457"/>
                  </a:lnTo>
                  <a:lnTo>
                    <a:pt x="330581" y="634873"/>
                  </a:lnTo>
                  <a:lnTo>
                    <a:pt x="889889" y="634873"/>
                  </a:lnTo>
                  <a:lnTo>
                    <a:pt x="889889" y="601980"/>
                  </a:lnTo>
                  <a:lnTo>
                    <a:pt x="889889" y="354457"/>
                  </a:lnTo>
                  <a:lnTo>
                    <a:pt x="1220470" y="354457"/>
                  </a:lnTo>
                  <a:close/>
                </a:path>
                <a:path w="3668395" h="2299970">
                  <a:moveTo>
                    <a:pt x="2274824" y="1955673"/>
                  </a:moveTo>
                  <a:lnTo>
                    <a:pt x="2232406" y="1932165"/>
                  </a:lnTo>
                  <a:lnTo>
                    <a:pt x="2232406" y="1944751"/>
                  </a:lnTo>
                  <a:lnTo>
                    <a:pt x="2058797" y="1944751"/>
                  </a:lnTo>
                  <a:lnTo>
                    <a:pt x="2058797" y="2224405"/>
                  </a:lnTo>
                  <a:lnTo>
                    <a:pt x="1609217" y="2224405"/>
                  </a:lnTo>
                  <a:lnTo>
                    <a:pt x="1609217" y="1944751"/>
                  </a:lnTo>
                  <a:lnTo>
                    <a:pt x="1435608" y="1944751"/>
                  </a:lnTo>
                  <a:lnTo>
                    <a:pt x="1834007" y="1723898"/>
                  </a:lnTo>
                  <a:lnTo>
                    <a:pt x="2232406" y="1944751"/>
                  </a:lnTo>
                  <a:lnTo>
                    <a:pt x="2232406" y="1932165"/>
                  </a:lnTo>
                  <a:lnTo>
                    <a:pt x="1856689" y="1723898"/>
                  </a:lnTo>
                  <a:lnTo>
                    <a:pt x="1834007" y="1711325"/>
                  </a:lnTo>
                  <a:lnTo>
                    <a:pt x="1393190" y="1955673"/>
                  </a:lnTo>
                  <a:lnTo>
                    <a:pt x="1598295" y="1955673"/>
                  </a:lnTo>
                  <a:lnTo>
                    <a:pt x="1598295" y="2235327"/>
                  </a:lnTo>
                  <a:lnTo>
                    <a:pt x="2069719" y="2235327"/>
                  </a:lnTo>
                  <a:lnTo>
                    <a:pt x="2069719" y="2224405"/>
                  </a:lnTo>
                  <a:lnTo>
                    <a:pt x="2069719" y="1955673"/>
                  </a:lnTo>
                  <a:lnTo>
                    <a:pt x="2274824" y="1955673"/>
                  </a:lnTo>
                  <a:close/>
                </a:path>
                <a:path w="3668395" h="2299970">
                  <a:moveTo>
                    <a:pt x="2274951" y="343535"/>
                  </a:moveTo>
                  <a:lnTo>
                    <a:pt x="2232660" y="343535"/>
                  </a:lnTo>
                  <a:lnTo>
                    <a:pt x="2232660" y="354457"/>
                  </a:lnTo>
                  <a:lnTo>
                    <a:pt x="1834007" y="576072"/>
                  </a:lnTo>
                  <a:lnTo>
                    <a:pt x="1435354" y="354457"/>
                  </a:lnTo>
                  <a:lnTo>
                    <a:pt x="1609217" y="354457"/>
                  </a:lnTo>
                  <a:lnTo>
                    <a:pt x="1609217" y="74041"/>
                  </a:lnTo>
                  <a:lnTo>
                    <a:pt x="2058797" y="74041"/>
                  </a:lnTo>
                  <a:lnTo>
                    <a:pt x="2058797" y="354457"/>
                  </a:lnTo>
                  <a:lnTo>
                    <a:pt x="2232660" y="354457"/>
                  </a:lnTo>
                  <a:lnTo>
                    <a:pt x="2232660" y="343535"/>
                  </a:lnTo>
                  <a:lnTo>
                    <a:pt x="2069719" y="343535"/>
                  </a:lnTo>
                  <a:lnTo>
                    <a:pt x="2069719" y="74041"/>
                  </a:lnTo>
                  <a:lnTo>
                    <a:pt x="2069719" y="63119"/>
                  </a:lnTo>
                  <a:lnTo>
                    <a:pt x="1598295" y="63119"/>
                  </a:lnTo>
                  <a:lnTo>
                    <a:pt x="1598295" y="343535"/>
                  </a:lnTo>
                  <a:lnTo>
                    <a:pt x="1393063" y="343535"/>
                  </a:lnTo>
                  <a:lnTo>
                    <a:pt x="1834007" y="588645"/>
                  </a:lnTo>
                  <a:lnTo>
                    <a:pt x="1856613" y="576072"/>
                  </a:lnTo>
                  <a:lnTo>
                    <a:pt x="2274951" y="343535"/>
                  </a:lnTo>
                  <a:close/>
                </a:path>
                <a:path w="3668395" h="2299970">
                  <a:moveTo>
                    <a:pt x="2444242" y="299593"/>
                  </a:moveTo>
                  <a:lnTo>
                    <a:pt x="2317242" y="299593"/>
                  </a:lnTo>
                  <a:lnTo>
                    <a:pt x="2317242" y="332486"/>
                  </a:lnTo>
                  <a:lnTo>
                    <a:pt x="1834007" y="601218"/>
                  </a:lnTo>
                  <a:lnTo>
                    <a:pt x="1350772" y="332486"/>
                  </a:lnTo>
                  <a:lnTo>
                    <a:pt x="1587246" y="332486"/>
                  </a:lnTo>
                  <a:lnTo>
                    <a:pt x="1587246" y="52070"/>
                  </a:lnTo>
                  <a:lnTo>
                    <a:pt x="2080768" y="52070"/>
                  </a:lnTo>
                  <a:lnTo>
                    <a:pt x="2080768" y="332486"/>
                  </a:lnTo>
                  <a:lnTo>
                    <a:pt x="2317242" y="332486"/>
                  </a:lnTo>
                  <a:lnTo>
                    <a:pt x="2317242" y="299593"/>
                  </a:lnTo>
                  <a:lnTo>
                    <a:pt x="2113661" y="299593"/>
                  </a:lnTo>
                  <a:lnTo>
                    <a:pt x="2113661" y="52070"/>
                  </a:lnTo>
                  <a:lnTo>
                    <a:pt x="2113661" y="19177"/>
                  </a:lnTo>
                  <a:lnTo>
                    <a:pt x="1554353" y="19177"/>
                  </a:lnTo>
                  <a:lnTo>
                    <a:pt x="1554353" y="299593"/>
                  </a:lnTo>
                  <a:lnTo>
                    <a:pt x="1223772" y="299593"/>
                  </a:lnTo>
                  <a:lnTo>
                    <a:pt x="1834007" y="638810"/>
                  </a:lnTo>
                  <a:lnTo>
                    <a:pt x="1901621" y="601218"/>
                  </a:lnTo>
                  <a:lnTo>
                    <a:pt x="2444242" y="299593"/>
                  </a:lnTo>
                  <a:close/>
                </a:path>
                <a:path w="3668395" h="2299970">
                  <a:moveTo>
                    <a:pt x="2444496" y="1999615"/>
                  </a:moveTo>
                  <a:lnTo>
                    <a:pt x="2317242" y="1929066"/>
                  </a:lnTo>
                  <a:lnTo>
                    <a:pt x="2317242" y="1966722"/>
                  </a:lnTo>
                  <a:lnTo>
                    <a:pt x="2080768" y="1966722"/>
                  </a:lnTo>
                  <a:lnTo>
                    <a:pt x="2080768" y="2246376"/>
                  </a:lnTo>
                  <a:lnTo>
                    <a:pt x="1587246" y="2246376"/>
                  </a:lnTo>
                  <a:lnTo>
                    <a:pt x="1587246" y="1966722"/>
                  </a:lnTo>
                  <a:lnTo>
                    <a:pt x="1350772" y="1966722"/>
                  </a:lnTo>
                  <a:lnTo>
                    <a:pt x="1834007" y="1698752"/>
                  </a:lnTo>
                  <a:lnTo>
                    <a:pt x="2317242" y="1966722"/>
                  </a:lnTo>
                  <a:lnTo>
                    <a:pt x="2317242" y="1929066"/>
                  </a:lnTo>
                  <a:lnTo>
                    <a:pt x="1901812" y="1698752"/>
                  </a:lnTo>
                  <a:lnTo>
                    <a:pt x="1834007" y="1661160"/>
                  </a:lnTo>
                  <a:lnTo>
                    <a:pt x="1223518" y="1999615"/>
                  </a:lnTo>
                  <a:lnTo>
                    <a:pt x="1554353" y="1999615"/>
                  </a:lnTo>
                  <a:lnTo>
                    <a:pt x="1554353" y="2279269"/>
                  </a:lnTo>
                  <a:lnTo>
                    <a:pt x="2113661" y="2279269"/>
                  </a:lnTo>
                  <a:lnTo>
                    <a:pt x="2113661" y="2246376"/>
                  </a:lnTo>
                  <a:lnTo>
                    <a:pt x="2113661" y="1999615"/>
                  </a:lnTo>
                  <a:lnTo>
                    <a:pt x="2444496" y="1999615"/>
                  </a:lnTo>
                  <a:close/>
                </a:path>
                <a:path w="3668395" h="2299970">
                  <a:moveTo>
                    <a:pt x="3498723" y="294513"/>
                  </a:moveTo>
                  <a:lnTo>
                    <a:pt x="3456305" y="270967"/>
                  </a:lnTo>
                  <a:lnTo>
                    <a:pt x="3456305" y="283591"/>
                  </a:lnTo>
                  <a:lnTo>
                    <a:pt x="3282950" y="283591"/>
                  </a:lnTo>
                  <a:lnTo>
                    <a:pt x="3282950" y="563245"/>
                  </a:lnTo>
                  <a:lnTo>
                    <a:pt x="2834119" y="563245"/>
                  </a:lnTo>
                  <a:lnTo>
                    <a:pt x="2834119" y="283591"/>
                  </a:lnTo>
                  <a:lnTo>
                    <a:pt x="2660777" y="283591"/>
                  </a:lnTo>
                  <a:lnTo>
                    <a:pt x="3058541" y="62738"/>
                  </a:lnTo>
                  <a:lnTo>
                    <a:pt x="3456305" y="283591"/>
                  </a:lnTo>
                  <a:lnTo>
                    <a:pt x="3456305" y="270967"/>
                  </a:lnTo>
                  <a:lnTo>
                    <a:pt x="3081185" y="62738"/>
                  </a:lnTo>
                  <a:lnTo>
                    <a:pt x="3058541" y="50165"/>
                  </a:lnTo>
                  <a:lnTo>
                    <a:pt x="2618359" y="294513"/>
                  </a:lnTo>
                  <a:lnTo>
                    <a:pt x="2823210" y="294513"/>
                  </a:lnTo>
                  <a:lnTo>
                    <a:pt x="2823210" y="574167"/>
                  </a:lnTo>
                  <a:lnTo>
                    <a:pt x="3293872" y="574167"/>
                  </a:lnTo>
                  <a:lnTo>
                    <a:pt x="3293872" y="563245"/>
                  </a:lnTo>
                  <a:lnTo>
                    <a:pt x="3293872" y="294513"/>
                  </a:lnTo>
                  <a:lnTo>
                    <a:pt x="3498723" y="294513"/>
                  </a:lnTo>
                  <a:close/>
                </a:path>
                <a:path w="3668395" h="2299970">
                  <a:moveTo>
                    <a:pt x="3498850" y="1983359"/>
                  </a:moveTo>
                  <a:lnTo>
                    <a:pt x="3456559" y="1983359"/>
                  </a:lnTo>
                  <a:lnTo>
                    <a:pt x="3456559" y="1994281"/>
                  </a:lnTo>
                  <a:lnTo>
                    <a:pt x="3058541" y="2215896"/>
                  </a:lnTo>
                  <a:lnTo>
                    <a:pt x="2660523" y="1994281"/>
                  </a:lnTo>
                  <a:lnTo>
                    <a:pt x="2834119" y="1994281"/>
                  </a:lnTo>
                  <a:lnTo>
                    <a:pt x="2834119" y="1713865"/>
                  </a:lnTo>
                  <a:lnTo>
                    <a:pt x="3282950" y="1713865"/>
                  </a:lnTo>
                  <a:lnTo>
                    <a:pt x="3282950" y="1994281"/>
                  </a:lnTo>
                  <a:lnTo>
                    <a:pt x="3456559" y="1994281"/>
                  </a:lnTo>
                  <a:lnTo>
                    <a:pt x="3456559" y="1983359"/>
                  </a:lnTo>
                  <a:lnTo>
                    <a:pt x="3293872" y="1983359"/>
                  </a:lnTo>
                  <a:lnTo>
                    <a:pt x="3293872" y="1713865"/>
                  </a:lnTo>
                  <a:lnTo>
                    <a:pt x="3293872" y="1702943"/>
                  </a:lnTo>
                  <a:lnTo>
                    <a:pt x="2823210" y="1702943"/>
                  </a:lnTo>
                  <a:lnTo>
                    <a:pt x="2823210" y="1983359"/>
                  </a:lnTo>
                  <a:lnTo>
                    <a:pt x="2618232" y="1983359"/>
                  </a:lnTo>
                  <a:lnTo>
                    <a:pt x="3058541" y="2228469"/>
                  </a:lnTo>
                  <a:lnTo>
                    <a:pt x="3081121" y="2215896"/>
                  </a:lnTo>
                  <a:lnTo>
                    <a:pt x="3498850" y="1983359"/>
                  </a:lnTo>
                  <a:close/>
                </a:path>
                <a:path w="3668395" h="2299970">
                  <a:moveTo>
                    <a:pt x="3667887" y="1939417"/>
                  </a:moveTo>
                  <a:lnTo>
                    <a:pt x="3541141" y="1939417"/>
                  </a:lnTo>
                  <a:lnTo>
                    <a:pt x="3541141" y="1972310"/>
                  </a:lnTo>
                  <a:lnTo>
                    <a:pt x="3058541" y="2241042"/>
                  </a:lnTo>
                  <a:lnTo>
                    <a:pt x="2575941" y="1972310"/>
                  </a:lnTo>
                  <a:lnTo>
                    <a:pt x="2812161" y="1972310"/>
                  </a:lnTo>
                  <a:lnTo>
                    <a:pt x="2812161" y="1691894"/>
                  </a:lnTo>
                  <a:lnTo>
                    <a:pt x="3304921" y="1691894"/>
                  </a:lnTo>
                  <a:lnTo>
                    <a:pt x="3304921" y="1972310"/>
                  </a:lnTo>
                  <a:lnTo>
                    <a:pt x="3541141" y="1972310"/>
                  </a:lnTo>
                  <a:lnTo>
                    <a:pt x="3541141" y="1939417"/>
                  </a:lnTo>
                  <a:lnTo>
                    <a:pt x="3337814" y="1939417"/>
                  </a:lnTo>
                  <a:lnTo>
                    <a:pt x="3337814" y="1691894"/>
                  </a:lnTo>
                  <a:lnTo>
                    <a:pt x="3337814" y="1659001"/>
                  </a:lnTo>
                  <a:lnTo>
                    <a:pt x="2779268" y="1659001"/>
                  </a:lnTo>
                  <a:lnTo>
                    <a:pt x="2779268" y="1939417"/>
                  </a:lnTo>
                  <a:lnTo>
                    <a:pt x="2449195" y="1939417"/>
                  </a:lnTo>
                  <a:lnTo>
                    <a:pt x="3058541" y="2278634"/>
                  </a:lnTo>
                  <a:lnTo>
                    <a:pt x="3126067" y="2241042"/>
                  </a:lnTo>
                  <a:lnTo>
                    <a:pt x="3667887" y="1939417"/>
                  </a:lnTo>
                  <a:close/>
                </a:path>
                <a:path w="3668395" h="2299970">
                  <a:moveTo>
                    <a:pt x="3668141" y="338455"/>
                  </a:moveTo>
                  <a:lnTo>
                    <a:pt x="3541014" y="267881"/>
                  </a:lnTo>
                  <a:lnTo>
                    <a:pt x="3541014" y="305562"/>
                  </a:lnTo>
                  <a:lnTo>
                    <a:pt x="3304921" y="305562"/>
                  </a:lnTo>
                  <a:lnTo>
                    <a:pt x="3304921" y="585216"/>
                  </a:lnTo>
                  <a:lnTo>
                    <a:pt x="2812161" y="585216"/>
                  </a:lnTo>
                  <a:lnTo>
                    <a:pt x="2812161" y="305562"/>
                  </a:lnTo>
                  <a:lnTo>
                    <a:pt x="2576068" y="305562"/>
                  </a:lnTo>
                  <a:lnTo>
                    <a:pt x="3058541" y="37592"/>
                  </a:lnTo>
                  <a:lnTo>
                    <a:pt x="3541014" y="305562"/>
                  </a:lnTo>
                  <a:lnTo>
                    <a:pt x="3541014" y="267881"/>
                  </a:lnTo>
                  <a:lnTo>
                    <a:pt x="3126244" y="37592"/>
                  </a:lnTo>
                  <a:lnTo>
                    <a:pt x="3058541" y="0"/>
                  </a:lnTo>
                  <a:lnTo>
                    <a:pt x="2448941" y="338455"/>
                  </a:lnTo>
                  <a:lnTo>
                    <a:pt x="2779268" y="338455"/>
                  </a:lnTo>
                  <a:lnTo>
                    <a:pt x="2779268" y="618109"/>
                  </a:lnTo>
                  <a:lnTo>
                    <a:pt x="3337814" y="618109"/>
                  </a:lnTo>
                  <a:lnTo>
                    <a:pt x="3337814" y="585216"/>
                  </a:lnTo>
                  <a:lnTo>
                    <a:pt x="3337814" y="338455"/>
                  </a:lnTo>
                  <a:lnTo>
                    <a:pt x="3668141" y="3384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19856" y="4436363"/>
              <a:ext cx="4392167" cy="20985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5656" y="4696967"/>
              <a:ext cx="1711960" cy="1280160"/>
            </a:xfrm>
            <a:custGeom>
              <a:avLst/>
              <a:gdLst/>
              <a:ahLst/>
              <a:cxnLst/>
              <a:rect l="l" t="t" r="r" b="b"/>
              <a:pathLst>
                <a:path w="1711960" h="1280160">
                  <a:moveTo>
                    <a:pt x="1684020" y="0"/>
                  </a:moveTo>
                  <a:lnTo>
                    <a:pt x="27432" y="0"/>
                  </a:lnTo>
                  <a:lnTo>
                    <a:pt x="16753" y="2160"/>
                  </a:lnTo>
                  <a:lnTo>
                    <a:pt x="8034" y="8048"/>
                  </a:lnTo>
                  <a:lnTo>
                    <a:pt x="2155" y="16769"/>
                  </a:lnTo>
                  <a:lnTo>
                    <a:pt x="0" y="27431"/>
                  </a:lnTo>
                  <a:lnTo>
                    <a:pt x="0" y="1252727"/>
                  </a:lnTo>
                  <a:lnTo>
                    <a:pt x="2155" y="1263406"/>
                  </a:lnTo>
                  <a:lnTo>
                    <a:pt x="8034" y="1272125"/>
                  </a:lnTo>
                  <a:lnTo>
                    <a:pt x="16753" y="1278004"/>
                  </a:lnTo>
                  <a:lnTo>
                    <a:pt x="27432" y="1280159"/>
                  </a:lnTo>
                  <a:lnTo>
                    <a:pt x="1684020" y="1280159"/>
                  </a:lnTo>
                  <a:lnTo>
                    <a:pt x="1694682" y="1278004"/>
                  </a:lnTo>
                  <a:lnTo>
                    <a:pt x="1703403" y="1272125"/>
                  </a:lnTo>
                  <a:lnTo>
                    <a:pt x="1709291" y="1263406"/>
                  </a:lnTo>
                  <a:lnTo>
                    <a:pt x="1711452" y="1252727"/>
                  </a:lnTo>
                  <a:lnTo>
                    <a:pt x="1711452" y="1247241"/>
                  </a:lnTo>
                  <a:lnTo>
                    <a:pt x="32918" y="1247241"/>
                  </a:lnTo>
                  <a:lnTo>
                    <a:pt x="32918" y="32892"/>
                  </a:lnTo>
                  <a:lnTo>
                    <a:pt x="1711452" y="32892"/>
                  </a:lnTo>
                  <a:lnTo>
                    <a:pt x="1711452" y="27431"/>
                  </a:lnTo>
                  <a:lnTo>
                    <a:pt x="1709291" y="16769"/>
                  </a:lnTo>
                  <a:lnTo>
                    <a:pt x="1703403" y="8048"/>
                  </a:lnTo>
                  <a:lnTo>
                    <a:pt x="1694682" y="2160"/>
                  </a:lnTo>
                  <a:lnTo>
                    <a:pt x="1684020" y="0"/>
                  </a:lnTo>
                  <a:close/>
                </a:path>
                <a:path w="1711960" h="1280160">
                  <a:moveTo>
                    <a:pt x="1711452" y="32892"/>
                  </a:moveTo>
                  <a:lnTo>
                    <a:pt x="1678558" y="32892"/>
                  </a:lnTo>
                  <a:lnTo>
                    <a:pt x="1678558" y="1247241"/>
                  </a:lnTo>
                  <a:lnTo>
                    <a:pt x="1711452" y="1247241"/>
                  </a:lnTo>
                  <a:lnTo>
                    <a:pt x="1711452" y="32892"/>
                  </a:lnTo>
                  <a:close/>
                </a:path>
                <a:path w="1711960" h="1280160">
                  <a:moveTo>
                    <a:pt x="1667510" y="43941"/>
                  </a:moveTo>
                  <a:lnTo>
                    <a:pt x="43891" y="43941"/>
                  </a:lnTo>
                  <a:lnTo>
                    <a:pt x="43891" y="1236268"/>
                  </a:lnTo>
                  <a:lnTo>
                    <a:pt x="1667510" y="1236268"/>
                  </a:lnTo>
                  <a:lnTo>
                    <a:pt x="1667510" y="1225295"/>
                  </a:lnTo>
                  <a:lnTo>
                    <a:pt x="54864" y="1225295"/>
                  </a:lnTo>
                  <a:lnTo>
                    <a:pt x="54864" y="54863"/>
                  </a:lnTo>
                  <a:lnTo>
                    <a:pt x="1667510" y="54863"/>
                  </a:lnTo>
                  <a:lnTo>
                    <a:pt x="1667510" y="43941"/>
                  </a:lnTo>
                  <a:close/>
                </a:path>
                <a:path w="1711960" h="1280160">
                  <a:moveTo>
                    <a:pt x="1667510" y="54863"/>
                  </a:moveTo>
                  <a:lnTo>
                    <a:pt x="1656588" y="54863"/>
                  </a:lnTo>
                  <a:lnTo>
                    <a:pt x="1656588" y="1225295"/>
                  </a:lnTo>
                  <a:lnTo>
                    <a:pt x="1667510" y="1225295"/>
                  </a:lnTo>
                  <a:lnTo>
                    <a:pt x="1667510" y="548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83793" y="5017770"/>
            <a:ext cx="11353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" marR="5080" indent="-24765">
              <a:lnSpc>
                <a:spcPct val="100000"/>
              </a:lnSpc>
              <a:spcBef>
                <a:spcPts val="100"/>
              </a:spcBef>
            </a:pPr>
            <a:r>
              <a:rPr sz="1800" b="1" spc="-45" dirty="0">
                <a:latin typeface="Arial"/>
                <a:cs typeface="Arial"/>
              </a:rPr>
              <a:t>C</a:t>
            </a:r>
            <a:r>
              <a:rPr sz="1800" b="1" spc="10" dirty="0">
                <a:latin typeface="Arial"/>
                <a:cs typeface="Arial"/>
              </a:rPr>
              <a:t>o</a:t>
            </a:r>
            <a:r>
              <a:rPr sz="1800" b="1" spc="85" dirty="0">
                <a:latin typeface="Arial"/>
                <a:cs typeface="Arial"/>
              </a:rPr>
              <a:t>m</a:t>
            </a:r>
            <a:r>
              <a:rPr sz="1800" b="1" spc="30" dirty="0">
                <a:latin typeface="Arial"/>
                <a:cs typeface="Arial"/>
              </a:rPr>
              <a:t>p</a:t>
            </a:r>
            <a:r>
              <a:rPr sz="1800" b="1" spc="20" dirty="0">
                <a:latin typeface="Arial"/>
                <a:cs typeface="Arial"/>
              </a:rPr>
              <a:t>u</a:t>
            </a:r>
            <a:r>
              <a:rPr sz="1800" b="1" spc="30" dirty="0">
                <a:latin typeface="Arial"/>
                <a:cs typeface="Arial"/>
              </a:rPr>
              <a:t>ter  </a:t>
            </a:r>
            <a:r>
              <a:rPr sz="1800" b="1" spc="15" dirty="0">
                <a:latin typeface="Arial"/>
                <a:cs typeface="Arial"/>
              </a:rPr>
              <a:t>Hardware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25217" y="4551426"/>
            <a:ext cx="864235" cy="1830705"/>
          </a:xfrm>
          <a:custGeom>
            <a:avLst/>
            <a:gdLst/>
            <a:ahLst/>
            <a:cxnLst/>
            <a:rect l="l" t="t" r="r" b="b"/>
            <a:pathLst>
              <a:path w="864235" h="1830704">
                <a:moveTo>
                  <a:pt x="864107" y="1830324"/>
                </a:moveTo>
                <a:lnTo>
                  <a:pt x="786441" y="1829164"/>
                </a:lnTo>
                <a:lnTo>
                  <a:pt x="713343" y="1825819"/>
                </a:lnTo>
                <a:lnTo>
                  <a:pt x="646034" y="1820494"/>
                </a:lnTo>
                <a:lnTo>
                  <a:pt x="585734" y="1813390"/>
                </a:lnTo>
                <a:lnTo>
                  <a:pt x="533662" y="1804712"/>
                </a:lnTo>
                <a:lnTo>
                  <a:pt x="491038" y="1794662"/>
                </a:lnTo>
                <a:lnTo>
                  <a:pt x="439014" y="1771260"/>
                </a:lnTo>
                <a:lnTo>
                  <a:pt x="432054" y="1758314"/>
                </a:lnTo>
                <a:lnTo>
                  <a:pt x="432054" y="987171"/>
                </a:lnTo>
                <a:lnTo>
                  <a:pt x="425093" y="974232"/>
                </a:lnTo>
                <a:lnTo>
                  <a:pt x="373069" y="950834"/>
                </a:lnTo>
                <a:lnTo>
                  <a:pt x="330445" y="940784"/>
                </a:lnTo>
                <a:lnTo>
                  <a:pt x="278373" y="932103"/>
                </a:lnTo>
                <a:lnTo>
                  <a:pt x="218073" y="924997"/>
                </a:lnTo>
                <a:lnTo>
                  <a:pt x="150764" y="919669"/>
                </a:lnTo>
                <a:lnTo>
                  <a:pt x="77666" y="916322"/>
                </a:lnTo>
                <a:lnTo>
                  <a:pt x="0" y="915162"/>
                </a:lnTo>
                <a:lnTo>
                  <a:pt x="77666" y="914001"/>
                </a:lnTo>
                <a:lnTo>
                  <a:pt x="150764" y="910654"/>
                </a:lnTo>
                <a:lnTo>
                  <a:pt x="218073" y="905326"/>
                </a:lnTo>
                <a:lnTo>
                  <a:pt x="278373" y="898220"/>
                </a:lnTo>
                <a:lnTo>
                  <a:pt x="330445" y="889539"/>
                </a:lnTo>
                <a:lnTo>
                  <a:pt x="373069" y="879489"/>
                </a:lnTo>
                <a:lnTo>
                  <a:pt x="425093" y="856091"/>
                </a:lnTo>
                <a:lnTo>
                  <a:pt x="432054" y="843153"/>
                </a:lnTo>
                <a:lnTo>
                  <a:pt x="432054" y="72009"/>
                </a:lnTo>
                <a:lnTo>
                  <a:pt x="439014" y="59070"/>
                </a:lnTo>
                <a:lnTo>
                  <a:pt x="491038" y="35672"/>
                </a:lnTo>
                <a:lnTo>
                  <a:pt x="533662" y="25622"/>
                </a:lnTo>
                <a:lnTo>
                  <a:pt x="585734" y="16941"/>
                </a:lnTo>
                <a:lnTo>
                  <a:pt x="646034" y="9835"/>
                </a:lnTo>
                <a:lnTo>
                  <a:pt x="713343" y="4507"/>
                </a:lnTo>
                <a:lnTo>
                  <a:pt x="786441" y="1160"/>
                </a:lnTo>
                <a:lnTo>
                  <a:pt x="86410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66366" y="189737"/>
            <a:ext cx="864235" cy="2016760"/>
          </a:xfrm>
          <a:custGeom>
            <a:avLst/>
            <a:gdLst/>
            <a:ahLst/>
            <a:cxnLst/>
            <a:rect l="l" t="t" r="r" b="b"/>
            <a:pathLst>
              <a:path w="864235" h="2016760">
                <a:moveTo>
                  <a:pt x="864107" y="2016251"/>
                </a:moveTo>
                <a:lnTo>
                  <a:pt x="786441" y="2015091"/>
                </a:lnTo>
                <a:lnTo>
                  <a:pt x="713343" y="2011744"/>
                </a:lnTo>
                <a:lnTo>
                  <a:pt x="646034" y="2006416"/>
                </a:lnTo>
                <a:lnTo>
                  <a:pt x="585734" y="1999310"/>
                </a:lnTo>
                <a:lnTo>
                  <a:pt x="533662" y="1990629"/>
                </a:lnTo>
                <a:lnTo>
                  <a:pt x="491038" y="1980579"/>
                </a:lnTo>
                <a:lnTo>
                  <a:pt x="439014" y="1957181"/>
                </a:lnTo>
                <a:lnTo>
                  <a:pt x="432053" y="1944242"/>
                </a:lnTo>
                <a:lnTo>
                  <a:pt x="432053" y="1080134"/>
                </a:lnTo>
                <a:lnTo>
                  <a:pt x="425093" y="1067196"/>
                </a:lnTo>
                <a:lnTo>
                  <a:pt x="373069" y="1043798"/>
                </a:lnTo>
                <a:lnTo>
                  <a:pt x="330445" y="1033748"/>
                </a:lnTo>
                <a:lnTo>
                  <a:pt x="278373" y="1025067"/>
                </a:lnTo>
                <a:lnTo>
                  <a:pt x="218073" y="1017961"/>
                </a:lnTo>
                <a:lnTo>
                  <a:pt x="150764" y="1012633"/>
                </a:lnTo>
                <a:lnTo>
                  <a:pt x="77666" y="1009286"/>
                </a:lnTo>
                <a:lnTo>
                  <a:pt x="0" y="1008125"/>
                </a:lnTo>
                <a:lnTo>
                  <a:pt x="77666" y="1006965"/>
                </a:lnTo>
                <a:lnTo>
                  <a:pt x="150764" y="1003618"/>
                </a:lnTo>
                <a:lnTo>
                  <a:pt x="218073" y="998290"/>
                </a:lnTo>
                <a:lnTo>
                  <a:pt x="278373" y="991184"/>
                </a:lnTo>
                <a:lnTo>
                  <a:pt x="330445" y="982503"/>
                </a:lnTo>
                <a:lnTo>
                  <a:pt x="373069" y="972453"/>
                </a:lnTo>
                <a:lnTo>
                  <a:pt x="425093" y="949055"/>
                </a:lnTo>
                <a:lnTo>
                  <a:pt x="432053" y="936116"/>
                </a:lnTo>
                <a:lnTo>
                  <a:pt x="432053" y="72008"/>
                </a:lnTo>
                <a:lnTo>
                  <a:pt x="439014" y="59070"/>
                </a:lnTo>
                <a:lnTo>
                  <a:pt x="491038" y="35672"/>
                </a:lnTo>
                <a:lnTo>
                  <a:pt x="533662" y="25622"/>
                </a:lnTo>
                <a:lnTo>
                  <a:pt x="585734" y="16941"/>
                </a:lnTo>
                <a:lnTo>
                  <a:pt x="646034" y="9835"/>
                </a:lnTo>
                <a:lnTo>
                  <a:pt x="713343" y="4507"/>
                </a:lnTo>
                <a:lnTo>
                  <a:pt x="786441" y="1160"/>
                </a:lnTo>
                <a:lnTo>
                  <a:pt x="86410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5656" y="562355"/>
            <a:ext cx="1711960" cy="1280160"/>
          </a:xfrm>
          <a:custGeom>
            <a:avLst/>
            <a:gdLst/>
            <a:ahLst/>
            <a:cxnLst/>
            <a:rect l="l" t="t" r="r" b="b"/>
            <a:pathLst>
              <a:path w="1711960" h="1280160">
                <a:moveTo>
                  <a:pt x="1684020" y="0"/>
                </a:moveTo>
                <a:lnTo>
                  <a:pt x="27432" y="0"/>
                </a:lnTo>
                <a:lnTo>
                  <a:pt x="16753" y="2160"/>
                </a:lnTo>
                <a:lnTo>
                  <a:pt x="8034" y="8048"/>
                </a:lnTo>
                <a:lnTo>
                  <a:pt x="2155" y="16769"/>
                </a:lnTo>
                <a:lnTo>
                  <a:pt x="0" y="27432"/>
                </a:lnTo>
                <a:lnTo>
                  <a:pt x="0" y="1252728"/>
                </a:lnTo>
                <a:lnTo>
                  <a:pt x="2155" y="1263390"/>
                </a:lnTo>
                <a:lnTo>
                  <a:pt x="8034" y="1272111"/>
                </a:lnTo>
                <a:lnTo>
                  <a:pt x="16753" y="1277999"/>
                </a:lnTo>
                <a:lnTo>
                  <a:pt x="27432" y="1280160"/>
                </a:lnTo>
                <a:lnTo>
                  <a:pt x="1684020" y="1280160"/>
                </a:lnTo>
                <a:lnTo>
                  <a:pt x="1694682" y="1277999"/>
                </a:lnTo>
                <a:lnTo>
                  <a:pt x="1703403" y="1272111"/>
                </a:lnTo>
                <a:lnTo>
                  <a:pt x="1709291" y="1263390"/>
                </a:lnTo>
                <a:lnTo>
                  <a:pt x="1711452" y="1252728"/>
                </a:lnTo>
                <a:lnTo>
                  <a:pt x="1711452" y="1247267"/>
                </a:lnTo>
                <a:lnTo>
                  <a:pt x="32918" y="1247267"/>
                </a:lnTo>
                <a:lnTo>
                  <a:pt x="32918" y="32893"/>
                </a:lnTo>
                <a:lnTo>
                  <a:pt x="1711452" y="32893"/>
                </a:lnTo>
                <a:lnTo>
                  <a:pt x="1711452" y="27432"/>
                </a:lnTo>
                <a:lnTo>
                  <a:pt x="1709291" y="16769"/>
                </a:lnTo>
                <a:lnTo>
                  <a:pt x="1703403" y="8048"/>
                </a:lnTo>
                <a:lnTo>
                  <a:pt x="1694682" y="2160"/>
                </a:lnTo>
                <a:lnTo>
                  <a:pt x="1684020" y="0"/>
                </a:lnTo>
                <a:close/>
              </a:path>
              <a:path w="1711960" h="1280160">
                <a:moveTo>
                  <a:pt x="1711452" y="32893"/>
                </a:moveTo>
                <a:lnTo>
                  <a:pt x="1678558" y="32893"/>
                </a:lnTo>
                <a:lnTo>
                  <a:pt x="1678558" y="1247267"/>
                </a:lnTo>
                <a:lnTo>
                  <a:pt x="1711452" y="1247267"/>
                </a:lnTo>
                <a:lnTo>
                  <a:pt x="1711452" y="32893"/>
                </a:lnTo>
                <a:close/>
              </a:path>
              <a:path w="1711960" h="1280160">
                <a:moveTo>
                  <a:pt x="1667510" y="43942"/>
                </a:moveTo>
                <a:lnTo>
                  <a:pt x="43891" y="43942"/>
                </a:lnTo>
                <a:lnTo>
                  <a:pt x="43891" y="1236218"/>
                </a:lnTo>
                <a:lnTo>
                  <a:pt x="1667510" y="1236218"/>
                </a:lnTo>
                <a:lnTo>
                  <a:pt x="1667510" y="1225296"/>
                </a:lnTo>
                <a:lnTo>
                  <a:pt x="54864" y="1225296"/>
                </a:lnTo>
                <a:lnTo>
                  <a:pt x="54864" y="54864"/>
                </a:lnTo>
                <a:lnTo>
                  <a:pt x="1667510" y="54864"/>
                </a:lnTo>
                <a:lnTo>
                  <a:pt x="1667510" y="43942"/>
                </a:lnTo>
                <a:close/>
              </a:path>
              <a:path w="1711960" h="1280160">
                <a:moveTo>
                  <a:pt x="1667510" y="54864"/>
                </a:moveTo>
                <a:lnTo>
                  <a:pt x="1656588" y="54864"/>
                </a:lnTo>
                <a:lnTo>
                  <a:pt x="1656588" y="1225296"/>
                </a:lnTo>
                <a:lnTo>
                  <a:pt x="1667510" y="1225296"/>
                </a:lnTo>
                <a:lnTo>
                  <a:pt x="1667510" y="548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9681" y="881888"/>
            <a:ext cx="14039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701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0000"/>
                </a:solidFill>
                <a:latin typeface="Arial"/>
                <a:cs typeface="Arial"/>
              </a:rPr>
              <a:t>Software  </a:t>
            </a:r>
            <a:r>
              <a:rPr sz="1800" b="1" spc="-6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1800" b="1" spc="30" dirty="0">
                <a:solidFill>
                  <a:srgbClr val="000000"/>
                </a:solidFill>
                <a:latin typeface="Arial"/>
                <a:cs typeface="Arial"/>
              </a:rPr>
              <a:t>pp</a:t>
            </a:r>
            <a:r>
              <a:rPr sz="1800" b="1" spc="25" dirty="0">
                <a:solidFill>
                  <a:srgbClr val="000000"/>
                </a:solidFill>
                <a:latin typeface="Arial"/>
                <a:cs typeface="Arial"/>
              </a:rPr>
              <a:t>li</a:t>
            </a:r>
            <a:r>
              <a:rPr sz="1800" b="1" spc="-70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sz="1800" b="1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1800" b="1" spc="50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1800" b="1" spc="45" dirty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sz="1800" b="1" spc="-25" dirty="0">
                <a:solidFill>
                  <a:srgbClr val="000000"/>
                </a:solidFill>
                <a:latin typeface="Arial"/>
                <a:cs typeface="Arial"/>
              </a:rPr>
              <a:t>ons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520952" y="172212"/>
            <a:ext cx="7399020" cy="3716020"/>
            <a:chOff x="1520952" y="172212"/>
            <a:chExt cx="7399020" cy="3716020"/>
          </a:xfrm>
        </p:grpSpPr>
        <p:sp>
          <p:nvSpPr>
            <p:cNvPr id="6" name="object 6"/>
            <p:cNvSpPr/>
            <p:nvPr/>
          </p:nvSpPr>
          <p:spPr>
            <a:xfrm>
              <a:off x="3203447" y="172212"/>
              <a:ext cx="4608576" cy="20482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20952" y="2754884"/>
              <a:ext cx="7399020" cy="1132840"/>
            </a:xfrm>
            <a:custGeom>
              <a:avLst/>
              <a:gdLst/>
              <a:ahLst/>
              <a:cxnLst/>
              <a:rect l="l" t="t" r="r" b="b"/>
              <a:pathLst>
                <a:path w="7399020" h="1132839">
                  <a:moveTo>
                    <a:pt x="7191756" y="0"/>
                  </a:moveTo>
                  <a:lnTo>
                    <a:pt x="205866" y="0"/>
                  </a:lnTo>
                  <a:lnTo>
                    <a:pt x="184784" y="1269"/>
                  </a:lnTo>
                  <a:lnTo>
                    <a:pt x="144525" y="8889"/>
                  </a:lnTo>
                  <a:lnTo>
                    <a:pt x="107187" y="25400"/>
                  </a:lnTo>
                  <a:lnTo>
                    <a:pt x="74422" y="48260"/>
                  </a:lnTo>
                  <a:lnTo>
                    <a:pt x="46481" y="76200"/>
                  </a:lnTo>
                  <a:lnTo>
                    <a:pt x="24510" y="109219"/>
                  </a:lnTo>
                  <a:lnTo>
                    <a:pt x="9016" y="146050"/>
                  </a:lnTo>
                  <a:lnTo>
                    <a:pt x="1015" y="186689"/>
                  </a:lnTo>
                  <a:lnTo>
                    <a:pt x="0" y="927100"/>
                  </a:lnTo>
                  <a:lnTo>
                    <a:pt x="1269" y="948689"/>
                  </a:lnTo>
                  <a:lnTo>
                    <a:pt x="9778" y="989329"/>
                  </a:lnTo>
                  <a:lnTo>
                    <a:pt x="25781" y="1026159"/>
                  </a:lnTo>
                  <a:lnTo>
                    <a:pt x="48259" y="1059179"/>
                  </a:lnTo>
                  <a:lnTo>
                    <a:pt x="76453" y="1087120"/>
                  </a:lnTo>
                  <a:lnTo>
                    <a:pt x="109600" y="1108709"/>
                  </a:lnTo>
                  <a:lnTo>
                    <a:pt x="146939" y="1123950"/>
                  </a:lnTo>
                  <a:lnTo>
                    <a:pt x="187452" y="1132839"/>
                  </a:lnTo>
                  <a:lnTo>
                    <a:pt x="7214234" y="1132839"/>
                  </a:lnTo>
                  <a:lnTo>
                    <a:pt x="7254621" y="1123950"/>
                  </a:lnTo>
                  <a:lnTo>
                    <a:pt x="7291578" y="1107439"/>
                  </a:lnTo>
                  <a:lnTo>
                    <a:pt x="7302373" y="1101089"/>
                  </a:lnTo>
                  <a:lnTo>
                    <a:pt x="207264" y="1101089"/>
                  </a:lnTo>
                  <a:lnTo>
                    <a:pt x="189103" y="1099820"/>
                  </a:lnTo>
                  <a:lnTo>
                    <a:pt x="139065" y="1087120"/>
                  </a:lnTo>
                  <a:lnTo>
                    <a:pt x="96138" y="1060450"/>
                  </a:lnTo>
                  <a:lnTo>
                    <a:pt x="62610" y="1023619"/>
                  </a:lnTo>
                  <a:lnTo>
                    <a:pt x="40639" y="977900"/>
                  </a:lnTo>
                  <a:lnTo>
                    <a:pt x="32956" y="927100"/>
                  </a:lnTo>
                  <a:lnTo>
                    <a:pt x="32965" y="205739"/>
                  </a:lnTo>
                  <a:lnTo>
                    <a:pt x="40893" y="154939"/>
                  </a:lnTo>
                  <a:lnTo>
                    <a:pt x="62864" y="109219"/>
                  </a:lnTo>
                  <a:lnTo>
                    <a:pt x="96519" y="72389"/>
                  </a:lnTo>
                  <a:lnTo>
                    <a:pt x="139699" y="45719"/>
                  </a:lnTo>
                  <a:lnTo>
                    <a:pt x="189737" y="33019"/>
                  </a:lnTo>
                  <a:lnTo>
                    <a:pt x="7304420" y="33019"/>
                  </a:lnTo>
                  <a:lnTo>
                    <a:pt x="7289419" y="24129"/>
                  </a:lnTo>
                  <a:lnTo>
                    <a:pt x="7271131" y="15239"/>
                  </a:lnTo>
                  <a:lnTo>
                    <a:pt x="7252208" y="8889"/>
                  </a:lnTo>
                  <a:lnTo>
                    <a:pt x="7232142" y="3810"/>
                  </a:lnTo>
                  <a:lnTo>
                    <a:pt x="7211568" y="1269"/>
                  </a:lnTo>
                  <a:lnTo>
                    <a:pt x="7191756" y="0"/>
                  </a:lnTo>
                  <a:close/>
                </a:path>
                <a:path w="7399020" h="1132839">
                  <a:moveTo>
                    <a:pt x="7304420" y="33019"/>
                  </a:moveTo>
                  <a:lnTo>
                    <a:pt x="7209790" y="33019"/>
                  </a:lnTo>
                  <a:lnTo>
                    <a:pt x="7227189" y="35560"/>
                  </a:lnTo>
                  <a:lnTo>
                    <a:pt x="7243953" y="40639"/>
                  </a:lnTo>
                  <a:lnTo>
                    <a:pt x="7289546" y="62229"/>
                  </a:lnTo>
                  <a:lnTo>
                    <a:pt x="7326503" y="96519"/>
                  </a:lnTo>
                  <a:lnTo>
                    <a:pt x="7352538" y="139700"/>
                  </a:lnTo>
                  <a:lnTo>
                    <a:pt x="7365238" y="189229"/>
                  </a:lnTo>
                  <a:lnTo>
                    <a:pt x="7366063" y="205739"/>
                  </a:lnTo>
                  <a:lnTo>
                    <a:pt x="7366059" y="927100"/>
                  </a:lnTo>
                  <a:lnTo>
                    <a:pt x="7358126" y="977900"/>
                  </a:lnTo>
                  <a:lnTo>
                    <a:pt x="7336155" y="1023619"/>
                  </a:lnTo>
                  <a:lnTo>
                    <a:pt x="7302500" y="1060450"/>
                  </a:lnTo>
                  <a:lnTo>
                    <a:pt x="7259320" y="1087120"/>
                  </a:lnTo>
                  <a:lnTo>
                    <a:pt x="7209282" y="1099820"/>
                  </a:lnTo>
                  <a:lnTo>
                    <a:pt x="7191502" y="1101089"/>
                  </a:lnTo>
                  <a:lnTo>
                    <a:pt x="7302373" y="1101089"/>
                  </a:lnTo>
                  <a:lnTo>
                    <a:pt x="7339203" y="1071879"/>
                  </a:lnTo>
                  <a:lnTo>
                    <a:pt x="7364349" y="1041400"/>
                  </a:lnTo>
                  <a:lnTo>
                    <a:pt x="7383272" y="1005839"/>
                  </a:lnTo>
                  <a:lnTo>
                    <a:pt x="7395083" y="966469"/>
                  </a:lnTo>
                  <a:lnTo>
                    <a:pt x="7398956" y="927100"/>
                  </a:lnTo>
                  <a:lnTo>
                    <a:pt x="7399020" y="205739"/>
                  </a:lnTo>
                  <a:lnTo>
                    <a:pt x="7397750" y="184150"/>
                  </a:lnTo>
                  <a:lnTo>
                    <a:pt x="7389241" y="144779"/>
                  </a:lnTo>
                  <a:lnTo>
                    <a:pt x="7373366" y="106679"/>
                  </a:lnTo>
                  <a:lnTo>
                    <a:pt x="7350759" y="73660"/>
                  </a:lnTo>
                  <a:lnTo>
                    <a:pt x="7322566" y="45719"/>
                  </a:lnTo>
                  <a:lnTo>
                    <a:pt x="7306564" y="34289"/>
                  </a:lnTo>
                  <a:lnTo>
                    <a:pt x="7304420" y="33019"/>
                  </a:lnTo>
                  <a:close/>
                </a:path>
                <a:path w="7399020" h="1132839">
                  <a:moveTo>
                    <a:pt x="7191756" y="43179"/>
                  </a:moveTo>
                  <a:lnTo>
                    <a:pt x="208153" y="43179"/>
                  </a:lnTo>
                  <a:lnTo>
                    <a:pt x="191261" y="44450"/>
                  </a:lnTo>
                  <a:lnTo>
                    <a:pt x="144398" y="55879"/>
                  </a:lnTo>
                  <a:lnTo>
                    <a:pt x="103885" y="80010"/>
                  </a:lnTo>
                  <a:lnTo>
                    <a:pt x="72262" y="115569"/>
                  </a:lnTo>
                  <a:lnTo>
                    <a:pt x="51434" y="157479"/>
                  </a:lnTo>
                  <a:lnTo>
                    <a:pt x="44005" y="205739"/>
                  </a:lnTo>
                  <a:lnTo>
                    <a:pt x="43883" y="927100"/>
                  </a:lnTo>
                  <a:lnTo>
                    <a:pt x="44703" y="942339"/>
                  </a:lnTo>
                  <a:lnTo>
                    <a:pt x="56387" y="989329"/>
                  </a:lnTo>
                  <a:lnTo>
                    <a:pt x="80644" y="1029969"/>
                  </a:lnTo>
                  <a:lnTo>
                    <a:pt x="115315" y="1061720"/>
                  </a:lnTo>
                  <a:lnTo>
                    <a:pt x="157987" y="1082039"/>
                  </a:lnTo>
                  <a:lnTo>
                    <a:pt x="207264" y="1089659"/>
                  </a:lnTo>
                  <a:lnTo>
                    <a:pt x="7190867" y="1089659"/>
                  </a:lnTo>
                  <a:lnTo>
                    <a:pt x="7207758" y="1088389"/>
                  </a:lnTo>
                  <a:lnTo>
                    <a:pt x="7223887" y="1085850"/>
                  </a:lnTo>
                  <a:lnTo>
                    <a:pt x="7239634" y="1082039"/>
                  </a:lnTo>
                  <a:lnTo>
                    <a:pt x="7250874" y="1078229"/>
                  </a:lnTo>
                  <a:lnTo>
                    <a:pt x="190246" y="1078229"/>
                  </a:lnTo>
                  <a:lnTo>
                    <a:pt x="175133" y="1075689"/>
                  </a:lnTo>
                  <a:lnTo>
                    <a:pt x="133477" y="1059179"/>
                  </a:lnTo>
                  <a:lnTo>
                    <a:pt x="98551" y="1032509"/>
                  </a:lnTo>
                  <a:lnTo>
                    <a:pt x="72516" y="998219"/>
                  </a:lnTo>
                  <a:lnTo>
                    <a:pt x="57657" y="955039"/>
                  </a:lnTo>
                  <a:lnTo>
                    <a:pt x="54927" y="205739"/>
                  </a:lnTo>
                  <a:lnTo>
                    <a:pt x="55753" y="189229"/>
                  </a:lnTo>
                  <a:lnTo>
                    <a:pt x="67309" y="146050"/>
                  </a:lnTo>
                  <a:lnTo>
                    <a:pt x="90550" y="109219"/>
                  </a:lnTo>
                  <a:lnTo>
                    <a:pt x="123062" y="80010"/>
                  </a:lnTo>
                  <a:lnTo>
                    <a:pt x="163195" y="60960"/>
                  </a:lnTo>
                  <a:lnTo>
                    <a:pt x="192912" y="54610"/>
                  </a:lnTo>
                  <a:lnTo>
                    <a:pt x="7250150" y="54610"/>
                  </a:lnTo>
                  <a:lnTo>
                    <a:pt x="7241158" y="50800"/>
                  </a:lnTo>
                  <a:lnTo>
                    <a:pt x="7225665" y="46989"/>
                  </a:lnTo>
                  <a:lnTo>
                    <a:pt x="7209282" y="44450"/>
                  </a:lnTo>
                  <a:lnTo>
                    <a:pt x="7191756" y="43179"/>
                  </a:lnTo>
                  <a:close/>
                </a:path>
                <a:path w="7399020" h="1132839">
                  <a:moveTo>
                    <a:pt x="7250150" y="54610"/>
                  </a:moveTo>
                  <a:lnTo>
                    <a:pt x="7191756" y="54610"/>
                  </a:lnTo>
                  <a:lnTo>
                    <a:pt x="7208774" y="55879"/>
                  </a:lnTo>
                  <a:lnTo>
                    <a:pt x="7224014" y="58419"/>
                  </a:lnTo>
                  <a:lnTo>
                    <a:pt x="7265543" y="73660"/>
                  </a:lnTo>
                  <a:lnTo>
                    <a:pt x="7300468" y="100329"/>
                  </a:lnTo>
                  <a:lnTo>
                    <a:pt x="7326376" y="135889"/>
                  </a:lnTo>
                  <a:lnTo>
                    <a:pt x="7341362" y="177800"/>
                  </a:lnTo>
                  <a:lnTo>
                    <a:pt x="7344092" y="927100"/>
                  </a:lnTo>
                  <a:lnTo>
                    <a:pt x="7343267" y="943609"/>
                  </a:lnTo>
                  <a:lnTo>
                    <a:pt x="7331709" y="986789"/>
                  </a:lnTo>
                  <a:lnTo>
                    <a:pt x="7308596" y="1023619"/>
                  </a:lnTo>
                  <a:lnTo>
                    <a:pt x="7275830" y="1052829"/>
                  </a:lnTo>
                  <a:lnTo>
                    <a:pt x="7235952" y="1071879"/>
                  </a:lnTo>
                  <a:lnTo>
                    <a:pt x="7206107" y="1078229"/>
                  </a:lnTo>
                  <a:lnTo>
                    <a:pt x="7250874" y="1078229"/>
                  </a:lnTo>
                  <a:lnTo>
                    <a:pt x="7295007" y="1052829"/>
                  </a:lnTo>
                  <a:lnTo>
                    <a:pt x="7326757" y="1018539"/>
                  </a:lnTo>
                  <a:lnTo>
                    <a:pt x="7347584" y="975359"/>
                  </a:lnTo>
                  <a:lnTo>
                    <a:pt x="7355014" y="927100"/>
                  </a:lnTo>
                  <a:lnTo>
                    <a:pt x="7355078" y="924559"/>
                  </a:lnTo>
                  <a:lnTo>
                    <a:pt x="7355078" y="205739"/>
                  </a:lnTo>
                  <a:lnTo>
                    <a:pt x="7347966" y="158750"/>
                  </a:lnTo>
                  <a:lnTo>
                    <a:pt x="7327773" y="115569"/>
                  </a:lnTo>
                  <a:lnTo>
                    <a:pt x="7296277" y="81279"/>
                  </a:lnTo>
                  <a:lnTo>
                    <a:pt x="7256145" y="57150"/>
                  </a:lnTo>
                  <a:lnTo>
                    <a:pt x="7250150" y="546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524379" y="2851559"/>
            <a:ext cx="5392420" cy="85979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30"/>
              </a:spcBef>
            </a:pPr>
            <a:r>
              <a:rPr sz="4400" b="1" spc="-175" dirty="0">
                <a:latin typeface="Arial"/>
                <a:cs typeface="Arial"/>
              </a:rPr>
              <a:t>OPERATING</a:t>
            </a:r>
            <a:r>
              <a:rPr sz="4400" b="1" spc="60" dirty="0">
                <a:latin typeface="Arial"/>
                <a:cs typeface="Arial"/>
              </a:rPr>
              <a:t> </a:t>
            </a:r>
            <a:r>
              <a:rPr sz="4400" b="1" spc="-270" dirty="0">
                <a:latin typeface="Arial"/>
                <a:cs typeface="Arial"/>
              </a:rPr>
              <a:t>SYSTEM</a:t>
            </a:r>
            <a:endParaRPr sz="4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95656" y="2192020"/>
            <a:ext cx="7818120" cy="4361180"/>
            <a:chOff x="295656" y="2173858"/>
            <a:chExt cx="7818120" cy="4361180"/>
          </a:xfrm>
        </p:grpSpPr>
        <p:sp>
          <p:nvSpPr>
            <p:cNvPr id="10" name="object 10"/>
            <p:cNvSpPr/>
            <p:nvPr/>
          </p:nvSpPr>
          <p:spPr>
            <a:xfrm>
              <a:off x="3673729" y="2173858"/>
              <a:ext cx="3668395" cy="2299970"/>
            </a:xfrm>
            <a:custGeom>
              <a:avLst/>
              <a:gdLst/>
              <a:ahLst/>
              <a:cxnLst/>
              <a:rect l="l" t="t" r="r" b="b"/>
              <a:pathLst>
                <a:path w="3668395" h="2299970">
                  <a:moveTo>
                    <a:pt x="1051179" y="2004695"/>
                  </a:moveTo>
                  <a:lnTo>
                    <a:pt x="1008888" y="2004695"/>
                  </a:lnTo>
                  <a:lnTo>
                    <a:pt x="1008888" y="2015617"/>
                  </a:lnTo>
                  <a:lnTo>
                    <a:pt x="610235" y="2237232"/>
                  </a:lnTo>
                  <a:lnTo>
                    <a:pt x="211582" y="2015617"/>
                  </a:lnTo>
                  <a:lnTo>
                    <a:pt x="385445" y="2015617"/>
                  </a:lnTo>
                  <a:lnTo>
                    <a:pt x="385445" y="1735201"/>
                  </a:lnTo>
                  <a:lnTo>
                    <a:pt x="835025" y="1735201"/>
                  </a:lnTo>
                  <a:lnTo>
                    <a:pt x="835025" y="2015617"/>
                  </a:lnTo>
                  <a:lnTo>
                    <a:pt x="1008888" y="2015617"/>
                  </a:lnTo>
                  <a:lnTo>
                    <a:pt x="1008888" y="2004695"/>
                  </a:lnTo>
                  <a:lnTo>
                    <a:pt x="845947" y="2004695"/>
                  </a:lnTo>
                  <a:lnTo>
                    <a:pt x="845947" y="1735201"/>
                  </a:lnTo>
                  <a:lnTo>
                    <a:pt x="845947" y="1724279"/>
                  </a:lnTo>
                  <a:lnTo>
                    <a:pt x="374523" y="1724279"/>
                  </a:lnTo>
                  <a:lnTo>
                    <a:pt x="374523" y="2004695"/>
                  </a:lnTo>
                  <a:lnTo>
                    <a:pt x="169291" y="2004695"/>
                  </a:lnTo>
                  <a:lnTo>
                    <a:pt x="610235" y="2249805"/>
                  </a:lnTo>
                  <a:lnTo>
                    <a:pt x="632841" y="2237232"/>
                  </a:lnTo>
                  <a:lnTo>
                    <a:pt x="1051179" y="2004695"/>
                  </a:lnTo>
                  <a:close/>
                </a:path>
                <a:path w="3668395" h="2299970">
                  <a:moveTo>
                    <a:pt x="1051179" y="310515"/>
                  </a:moveTo>
                  <a:lnTo>
                    <a:pt x="1008888" y="287007"/>
                  </a:lnTo>
                  <a:lnTo>
                    <a:pt x="1008888" y="299593"/>
                  </a:lnTo>
                  <a:lnTo>
                    <a:pt x="835025" y="299593"/>
                  </a:lnTo>
                  <a:lnTo>
                    <a:pt x="835025" y="580009"/>
                  </a:lnTo>
                  <a:lnTo>
                    <a:pt x="385445" y="580009"/>
                  </a:lnTo>
                  <a:lnTo>
                    <a:pt x="385445" y="299593"/>
                  </a:lnTo>
                  <a:lnTo>
                    <a:pt x="211582" y="299593"/>
                  </a:lnTo>
                  <a:lnTo>
                    <a:pt x="610235" y="77978"/>
                  </a:lnTo>
                  <a:lnTo>
                    <a:pt x="1008888" y="299593"/>
                  </a:lnTo>
                  <a:lnTo>
                    <a:pt x="1008888" y="287007"/>
                  </a:lnTo>
                  <a:lnTo>
                    <a:pt x="632841" y="77978"/>
                  </a:lnTo>
                  <a:lnTo>
                    <a:pt x="610235" y="65405"/>
                  </a:lnTo>
                  <a:lnTo>
                    <a:pt x="169291" y="310515"/>
                  </a:lnTo>
                  <a:lnTo>
                    <a:pt x="374523" y="310515"/>
                  </a:lnTo>
                  <a:lnTo>
                    <a:pt x="374523" y="590931"/>
                  </a:lnTo>
                  <a:lnTo>
                    <a:pt x="845947" y="590931"/>
                  </a:lnTo>
                  <a:lnTo>
                    <a:pt x="845947" y="580009"/>
                  </a:lnTo>
                  <a:lnTo>
                    <a:pt x="845947" y="310515"/>
                  </a:lnTo>
                  <a:lnTo>
                    <a:pt x="1051179" y="310515"/>
                  </a:lnTo>
                  <a:close/>
                </a:path>
                <a:path w="3668395" h="2299970">
                  <a:moveTo>
                    <a:pt x="1220470" y="1960753"/>
                  </a:moveTo>
                  <a:lnTo>
                    <a:pt x="1093470" y="1960753"/>
                  </a:lnTo>
                  <a:lnTo>
                    <a:pt x="1093470" y="1993646"/>
                  </a:lnTo>
                  <a:lnTo>
                    <a:pt x="610235" y="2262378"/>
                  </a:lnTo>
                  <a:lnTo>
                    <a:pt x="127000" y="1993646"/>
                  </a:lnTo>
                  <a:lnTo>
                    <a:pt x="363474" y="1993646"/>
                  </a:lnTo>
                  <a:lnTo>
                    <a:pt x="363474" y="1713230"/>
                  </a:lnTo>
                  <a:lnTo>
                    <a:pt x="856996" y="1713230"/>
                  </a:lnTo>
                  <a:lnTo>
                    <a:pt x="856996" y="1993646"/>
                  </a:lnTo>
                  <a:lnTo>
                    <a:pt x="1093470" y="1993646"/>
                  </a:lnTo>
                  <a:lnTo>
                    <a:pt x="1093470" y="1960753"/>
                  </a:lnTo>
                  <a:lnTo>
                    <a:pt x="889889" y="1960753"/>
                  </a:lnTo>
                  <a:lnTo>
                    <a:pt x="889889" y="1713230"/>
                  </a:lnTo>
                  <a:lnTo>
                    <a:pt x="889889" y="1680337"/>
                  </a:lnTo>
                  <a:lnTo>
                    <a:pt x="330581" y="1680337"/>
                  </a:lnTo>
                  <a:lnTo>
                    <a:pt x="330581" y="1960753"/>
                  </a:lnTo>
                  <a:lnTo>
                    <a:pt x="0" y="1960753"/>
                  </a:lnTo>
                  <a:lnTo>
                    <a:pt x="610235" y="2299970"/>
                  </a:lnTo>
                  <a:lnTo>
                    <a:pt x="677849" y="2262378"/>
                  </a:lnTo>
                  <a:lnTo>
                    <a:pt x="1220470" y="1960753"/>
                  </a:lnTo>
                  <a:close/>
                </a:path>
                <a:path w="3668395" h="2299970">
                  <a:moveTo>
                    <a:pt x="1220470" y="354457"/>
                  </a:moveTo>
                  <a:lnTo>
                    <a:pt x="1093470" y="283870"/>
                  </a:lnTo>
                  <a:lnTo>
                    <a:pt x="1093470" y="321564"/>
                  </a:lnTo>
                  <a:lnTo>
                    <a:pt x="856996" y="321564"/>
                  </a:lnTo>
                  <a:lnTo>
                    <a:pt x="856996" y="601980"/>
                  </a:lnTo>
                  <a:lnTo>
                    <a:pt x="363474" y="601980"/>
                  </a:lnTo>
                  <a:lnTo>
                    <a:pt x="363474" y="321564"/>
                  </a:lnTo>
                  <a:lnTo>
                    <a:pt x="127000" y="321564"/>
                  </a:lnTo>
                  <a:lnTo>
                    <a:pt x="610235" y="52832"/>
                  </a:lnTo>
                  <a:lnTo>
                    <a:pt x="1093470" y="321564"/>
                  </a:lnTo>
                  <a:lnTo>
                    <a:pt x="1093470" y="283870"/>
                  </a:lnTo>
                  <a:lnTo>
                    <a:pt x="677849" y="52832"/>
                  </a:lnTo>
                  <a:lnTo>
                    <a:pt x="610235" y="15240"/>
                  </a:lnTo>
                  <a:lnTo>
                    <a:pt x="0" y="354457"/>
                  </a:lnTo>
                  <a:lnTo>
                    <a:pt x="330581" y="354457"/>
                  </a:lnTo>
                  <a:lnTo>
                    <a:pt x="330581" y="634873"/>
                  </a:lnTo>
                  <a:lnTo>
                    <a:pt x="889889" y="634873"/>
                  </a:lnTo>
                  <a:lnTo>
                    <a:pt x="889889" y="601980"/>
                  </a:lnTo>
                  <a:lnTo>
                    <a:pt x="889889" y="354457"/>
                  </a:lnTo>
                  <a:lnTo>
                    <a:pt x="1220470" y="354457"/>
                  </a:lnTo>
                  <a:close/>
                </a:path>
                <a:path w="3668395" h="2299970">
                  <a:moveTo>
                    <a:pt x="2274824" y="1955673"/>
                  </a:moveTo>
                  <a:lnTo>
                    <a:pt x="2232406" y="1932165"/>
                  </a:lnTo>
                  <a:lnTo>
                    <a:pt x="2232406" y="1944751"/>
                  </a:lnTo>
                  <a:lnTo>
                    <a:pt x="2058797" y="1944751"/>
                  </a:lnTo>
                  <a:lnTo>
                    <a:pt x="2058797" y="2224405"/>
                  </a:lnTo>
                  <a:lnTo>
                    <a:pt x="1609217" y="2224405"/>
                  </a:lnTo>
                  <a:lnTo>
                    <a:pt x="1609217" y="1944751"/>
                  </a:lnTo>
                  <a:lnTo>
                    <a:pt x="1435608" y="1944751"/>
                  </a:lnTo>
                  <a:lnTo>
                    <a:pt x="1834007" y="1723898"/>
                  </a:lnTo>
                  <a:lnTo>
                    <a:pt x="2232406" y="1944751"/>
                  </a:lnTo>
                  <a:lnTo>
                    <a:pt x="2232406" y="1932165"/>
                  </a:lnTo>
                  <a:lnTo>
                    <a:pt x="1856689" y="1723898"/>
                  </a:lnTo>
                  <a:lnTo>
                    <a:pt x="1834007" y="1711325"/>
                  </a:lnTo>
                  <a:lnTo>
                    <a:pt x="1393190" y="1955673"/>
                  </a:lnTo>
                  <a:lnTo>
                    <a:pt x="1598295" y="1955673"/>
                  </a:lnTo>
                  <a:lnTo>
                    <a:pt x="1598295" y="2235327"/>
                  </a:lnTo>
                  <a:lnTo>
                    <a:pt x="2069719" y="2235327"/>
                  </a:lnTo>
                  <a:lnTo>
                    <a:pt x="2069719" y="2224405"/>
                  </a:lnTo>
                  <a:lnTo>
                    <a:pt x="2069719" y="1955673"/>
                  </a:lnTo>
                  <a:lnTo>
                    <a:pt x="2274824" y="1955673"/>
                  </a:lnTo>
                  <a:close/>
                </a:path>
                <a:path w="3668395" h="2299970">
                  <a:moveTo>
                    <a:pt x="2274951" y="343535"/>
                  </a:moveTo>
                  <a:lnTo>
                    <a:pt x="2232660" y="343535"/>
                  </a:lnTo>
                  <a:lnTo>
                    <a:pt x="2232660" y="354457"/>
                  </a:lnTo>
                  <a:lnTo>
                    <a:pt x="1834007" y="576072"/>
                  </a:lnTo>
                  <a:lnTo>
                    <a:pt x="1435354" y="354457"/>
                  </a:lnTo>
                  <a:lnTo>
                    <a:pt x="1609217" y="354457"/>
                  </a:lnTo>
                  <a:lnTo>
                    <a:pt x="1609217" y="74041"/>
                  </a:lnTo>
                  <a:lnTo>
                    <a:pt x="2058797" y="74041"/>
                  </a:lnTo>
                  <a:lnTo>
                    <a:pt x="2058797" y="354457"/>
                  </a:lnTo>
                  <a:lnTo>
                    <a:pt x="2232660" y="354457"/>
                  </a:lnTo>
                  <a:lnTo>
                    <a:pt x="2232660" y="343535"/>
                  </a:lnTo>
                  <a:lnTo>
                    <a:pt x="2069719" y="343535"/>
                  </a:lnTo>
                  <a:lnTo>
                    <a:pt x="2069719" y="74041"/>
                  </a:lnTo>
                  <a:lnTo>
                    <a:pt x="2069719" y="63119"/>
                  </a:lnTo>
                  <a:lnTo>
                    <a:pt x="1598295" y="63119"/>
                  </a:lnTo>
                  <a:lnTo>
                    <a:pt x="1598295" y="343535"/>
                  </a:lnTo>
                  <a:lnTo>
                    <a:pt x="1393063" y="343535"/>
                  </a:lnTo>
                  <a:lnTo>
                    <a:pt x="1834007" y="588645"/>
                  </a:lnTo>
                  <a:lnTo>
                    <a:pt x="1856613" y="576072"/>
                  </a:lnTo>
                  <a:lnTo>
                    <a:pt x="2274951" y="343535"/>
                  </a:lnTo>
                  <a:close/>
                </a:path>
                <a:path w="3668395" h="2299970">
                  <a:moveTo>
                    <a:pt x="2444242" y="299593"/>
                  </a:moveTo>
                  <a:lnTo>
                    <a:pt x="2317242" y="299593"/>
                  </a:lnTo>
                  <a:lnTo>
                    <a:pt x="2317242" y="332486"/>
                  </a:lnTo>
                  <a:lnTo>
                    <a:pt x="1834007" y="601218"/>
                  </a:lnTo>
                  <a:lnTo>
                    <a:pt x="1350772" y="332486"/>
                  </a:lnTo>
                  <a:lnTo>
                    <a:pt x="1587246" y="332486"/>
                  </a:lnTo>
                  <a:lnTo>
                    <a:pt x="1587246" y="52070"/>
                  </a:lnTo>
                  <a:lnTo>
                    <a:pt x="2080768" y="52070"/>
                  </a:lnTo>
                  <a:lnTo>
                    <a:pt x="2080768" y="332486"/>
                  </a:lnTo>
                  <a:lnTo>
                    <a:pt x="2317242" y="332486"/>
                  </a:lnTo>
                  <a:lnTo>
                    <a:pt x="2317242" y="299593"/>
                  </a:lnTo>
                  <a:lnTo>
                    <a:pt x="2113661" y="299593"/>
                  </a:lnTo>
                  <a:lnTo>
                    <a:pt x="2113661" y="52070"/>
                  </a:lnTo>
                  <a:lnTo>
                    <a:pt x="2113661" y="19177"/>
                  </a:lnTo>
                  <a:lnTo>
                    <a:pt x="1554353" y="19177"/>
                  </a:lnTo>
                  <a:lnTo>
                    <a:pt x="1554353" y="299593"/>
                  </a:lnTo>
                  <a:lnTo>
                    <a:pt x="1223772" y="299593"/>
                  </a:lnTo>
                  <a:lnTo>
                    <a:pt x="1834007" y="638810"/>
                  </a:lnTo>
                  <a:lnTo>
                    <a:pt x="1901621" y="601218"/>
                  </a:lnTo>
                  <a:lnTo>
                    <a:pt x="2444242" y="299593"/>
                  </a:lnTo>
                  <a:close/>
                </a:path>
                <a:path w="3668395" h="2299970">
                  <a:moveTo>
                    <a:pt x="2444496" y="1999615"/>
                  </a:moveTo>
                  <a:lnTo>
                    <a:pt x="2317242" y="1929066"/>
                  </a:lnTo>
                  <a:lnTo>
                    <a:pt x="2317242" y="1966722"/>
                  </a:lnTo>
                  <a:lnTo>
                    <a:pt x="2080768" y="1966722"/>
                  </a:lnTo>
                  <a:lnTo>
                    <a:pt x="2080768" y="2246376"/>
                  </a:lnTo>
                  <a:lnTo>
                    <a:pt x="1587246" y="2246376"/>
                  </a:lnTo>
                  <a:lnTo>
                    <a:pt x="1587246" y="1966722"/>
                  </a:lnTo>
                  <a:lnTo>
                    <a:pt x="1350772" y="1966722"/>
                  </a:lnTo>
                  <a:lnTo>
                    <a:pt x="1834007" y="1698752"/>
                  </a:lnTo>
                  <a:lnTo>
                    <a:pt x="2317242" y="1966722"/>
                  </a:lnTo>
                  <a:lnTo>
                    <a:pt x="2317242" y="1929066"/>
                  </a:lnTo>
                  <a:lnTo>
                    <a:pt x="1901812" y="1698752"/>
                  </a:lnTo>
                  <a:lnTo>
                    <a:pt x="1834007" y="1661160"/>
                  </a:lnTo>
                  <a:lnTo>
                    <a:pt x="1223518" y="1999615"/>
                  </a:lnTo>
                  <a:lnTo>
                    <a:pt x="1554353" y="1999615"/>
                  </a:lnTo>
                  <a:lnTo>
                    <a:pt x="1554353" y="2279269"/>
                  </a:lnTo>
                  <a:lnTo>
                    <a:pt x="2113661" y="2279269"/>
                  </a:lnTo>
                  <a:lnTo>
                    <a:pt x="2113661" y="2246376"/>
                  </a:lnTo>
                  <a:lnTo>
                    <a:pt x="2113661" y="1999615"/>
                  </a:lnTo>
                  <a:lnTo>
                    <a:pt x="2444496" y="1999615"/>
                  </a:lnTo>
                  <a:close/>
                </a:path>
                <a:path w="3668395" h="2299970">
                  <a:moveTo>
                    <a:pt x="3498723" y="294513"/>
                  </a:moveTo>
                  <a:lnTo>
                    <a:pt x="3456305" y="270967"/>
                  </a:lnTo>
                  <a:lnTo>
                    <a:pt x="3456305" y="283591"/>
                  </a:lnTo>
                  <a:lnTo>
                    <a:pt x="3282950" y="283591"/>
                  </a:lnTo>
                  <a:lnTo>
                    <a:pt x="3282950" y="563245"/>
                  </a:lnTo>
                  <a:lnTo>
                    <a:pt x="2834119" y="563245"/>
                  </a:lnTo>
                  <a:lnTo>
                    <a:pt x="2834119" y="283591"/>
                  </a:lnTo>
                  <a:lnTo>
                    <a:pt x="2660777" y="283591"/>
                  </a:lnTo>
                  <a:lnTo>
                    <a:pt x="3058541" y="62738"/>
                  </a:lnTo>
                  <a:lnTo>
                    <a:pt x="3456305" y="283591"/>
                  </a:lnTo>
                  <a:lnTo>
                    <a:pt x="3456305" y="270967"/>
                  </a:lnTo>
                  <a:lnTo>
                    <a:pt x="3081185" y="62738"/>
                  </a:lnTo>
                  <a:lnTo>
                    <a:pt x="3058541" y="50165"/>
                  </a:lnTo>
                  <a:lnTo>
                    <a:pt x="2618359" y="294513"/>
                  </a:lnTo>
                  <a:lnTo>
                    <a:pt x="2823210" y="294513"/>
                  </a:lnTo>
                  <a:lnTo>
                    <a:pt x="2823210" y="574167"/>
                  </a:lnTo>
                  <a:lnTo>
                    <a:pt x="3293872" y="574167"/>
                  </a:lnTo>
                  <a:lnTo>
                    <a:pt x="3293872" y="563245"/>
                  </a:lnTo>
                  <a:lnTo>
                    <a:pt x="3293872" y="294513"/>
                  </a:lnTo>
                  <a:lnTo>
                    <a:pt x="3498723" y="294513"/>
                  </a:lnTo>
                  <a:close/>
                </a:path>
                <a:path w="3668395" h="2299970">
                  <a:moveTo>
                    <a:pt x="3498850" y="1983359"/>
                  </a:moveTo>
                  <a:lnTo>
                    <a:pt x="3456559" y="1983359"/>
                  </a:lnTo>
                  <a:lnTo>
                    <a:pt x="3456559" y="1994281"/>
                  </a:lnTo>
                  <a:lnTo>
                    <a:pt x="3058541" y="2215896"/>
                  </a:lnTo>
                  <a:lnTo>
                    <a:pt x="2660523" y="1994281"/>
                  </a:lnTo>
                  <a:lnTo>
                    <a:pt x="2834119" y="1994281"/>
                  </a:lnTo>
                  <a:lnTo>
                    <a:pt x="2834119" y="1713865"/>
                  </a:lnTo>
                  <a:lnTo>
                    <a:pt x="3282950" y="1713865"/>
                  </a:lnTo>
                  <a:lnTo>
                    <a:pt x="3282950" y="1994281"/>
                  </a:lnTo>
                  <a:lnTo>
                    <a:pt x="3456559" y="1994281"/>
                  </a:lnTo>
                  <a:lnTo>
                    <a:pt x="3456559" y="1983359"/>
                  </a:lnTo>
                  <a:lnTo>
                    <a:pt x="3293872" y="1983359"/>
                  </a:lnTo>
                  <a:lnTo>
                    <a:pt x="3293872" y="1713865"/>
                  </a:lnTo>
                  <a:lnTo>
                    <a:pt x="3293872" y="1702943"/>
                  </a:lnTo>
                  <a:lnTo>
                    <a:pt x="2823210" y="1702943"/>
                  </a:lnTo>
                  <a:lnTo>
                    <a:pt x="2823210" y="1983359"/>
                  </a:lnTo>
                  <a:lnTo>
                    <a:pt x="2618232" y="1983359"/>
                  </a:lnTo>
                  <a:lnTo>
                    <a:pt x="3058541" y="2228469"/>
                  </a:lnTo>
                  <a:lnTo>
                    <a:pt x="3081121" y="2215896"/>
                  </a:lnTo>
                  <a:lnTo>
                    <a:pt x="3498850" y="1983359"/>
                  </a:lnTo>
                  <a:close/>
                </a:path>
                <a:path w="3668395" h="2299970">
                  <a:moveTo>
                    <a:pt x="3667887" y="1939417"/>
                  </a:moveTo>
                  <a:lnTo>
                    <a:pt x="3541141" y="1939417"/>
                  </a:lnTo>
                  <a:lnTo>
                    <a:pt x="3541141" y="1972310"/>
                  </a:lnTo>
                  <a:lnTo>
                    <a:pt x="3058541" y="2241042"/>
                  </a:lnTo>
                  <a:lnTo>
                    <a:pt x="2575941" y="1972310"/>
                  </a:lnTo>
                  <a:lnTo>
                    <a:pt x="2812161" y="1972310"/>
                  </a:lnTo>
                  <a:lnTo>
                    <a:pt x="2812161" y="1691894"/>
                  </a:lnTo>
                  <a:lnTo>
                    <a:pt x="3304921" y="1691894"/>
                  </a:lnTo>
                  <a:lnTo>
                    <a:pt x="3304921" y="1972310"/>
                  </a:lnTo>
                  <a:lnTo>
                    <a:pt x="3541141" y="1972310"/>
                  </a:lnTo>
                  <a:lnTo>
                    <a:pt x="3541141" y="1939417"/>
                  </a:lnTo>
                  <a:lnTo>
                    <a:pt x="3337814" y="1939417"/>
                  </a:lnTo>
                  <a:lnTo>
                    <a:pt x="3337814" y="1691894"/>
                  </a:lnTo>
                  <a:lnTo>
                    <a:pt x="3337814" y="1659001"/>
                  </a:lnTo>
                  <a:lnTo>
                    <a:pt x="2779268" y="1659001"/>
                  </a:lnTo>
                  <a:lnTo>
                    <a:pt x="2779268" y="1939417"/>
                  </a:lnTo>
                  <a:lnTo>
                    <a:pt x="2449195" y="1939417"/>
                  </a:lnTo>
                  <a:lnTo>
                    <a:pt x="3058541" y="2278634"/>
                  </a:lnTo>
                  <a:lnTo>
                    <a:pt x="3126067" y="2241042"/>
                  </a:lnTo>
                  <a:lnTo>
                    <a:pt x="3667887" y="1939417"/>
                  </a:lnTo>
                  <a:close/>
                </a:path>
                <a:path w="3668395" h="2299970">
                  <a:moveTo>
                    <a:pt x="3668141" y="338455"/>
                  </a:moveTo>
                  <a:lnTo>
                    <a:pt x="3541014" y="267881"/>
                  </a:lnTo>
                  <a:lnTo>
                    <a:pt x="3541014" y="305562"/>
                  </a:lnTo>
                  <a:lnTo>
                    <a:pt x="3304921" y="305562"/>
                  </a:lnTo>
                  <a:lnTo>
                    <a:pt x="3304921" y="585216"/>
                  </a:lnTo>
                  <a:lnTo>
                    <a:pt x="2812161" y="585216"/>
                  </a:lnTo>
                  <a:lnTo>
                    <a:pt x="2812161" y="305562"/>
                  </a:lnTo>
                  <a:lnTo>
                    <a:pt x="2576068" y="305562"/>
                  </a:lnTo>
                  <a:lnTo>
                    <a:pt x="3058541" y="37592"/>
                  </a:lnTo>
                  <a:lnTo>
                    <a:pt x="3541014" y="305562"/>
                  </a:lnTo>
                  <a:lnTo>
                    <a:pt x="3541014" y="267881"/>
                  </a:lnTo>
                  <a:lnTo>
                    <a:pt x="3126244" y="37592"/>
                  </a:lnTo>
                  <a:lnTo>
                    <a:pt x="3058541" y="0"/>
                  </a:lnTo>
                  <a:lnTo>
                    <a:pt x="2448941" y="338455"/>
                  </a:lnTo>
                  <a:lnTo>
                    <a:pt x="2779268" y="338455"/>
                  </a:lnTo>
                  <a:lnTo>
                    <a:pt x="2779268" y="618109"/>
                  </a:lnTo>
                  <a:lnTo>
                    <a:pt x="3337814" y="618109"/>
                  </a:lnTo>
                  <a:lnTo>
                    <a:pt x="3337814" y="585216"/>
                  </a:lnTo>
                  <a:lnTo>
                    <a:pt x="3337814" y="338455"/>
                  </a:lnTo>
                  <a:lnTo>
                    <a:pt x="3668141" y="3384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19856" y="4436363"/>
              <a:ext cx="4392167" cy="20985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60320" y="2770631"/>
              <a:ext cx="5553456" cy="10759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5656" y="2743199"/>
              <a:ext cx="7818120" cy="3234055"/>
            </a:xfrm>
            <a:custGeom>
              <a:avLst/>
              <a:gdLst/>
              <a:ahLst/>
              <a:cxnLst/>
              <a:rect l="l" t="t" r="r" b="b"/>
              <a:pathLst>
                <a:path w="7818120" h="3234054">
                  <a:moveTo>
                    <a:pt x="1667510" y="1997710"/>
                  </a:moveTo>
                  <a:lnTo>
                    <a:pt x="1656588" y="1997710"/>
                  </a:lnTo>
                  <a:lnTo>
                    <a:pt x="1656588" y="2008632"/>
                  </a:lnTo>
                  <a:lnTo>
                    <a:pt x="1656588" y="3179064"/>
                  </a:lnTo>
                  <a:lnTo>
                    <a:pt x="54864" y="3179064"/>
                  </a:lnTo>
                  <a:lnTo>
                    <a:pt x="54864" y="2008632"/>
                  </a:lnTo>
                  <a:lnTo>
                    <a:pt x="1656588" y="2008632"/>
                  </a:lnTo>
                  <a:lnTo>
                    <a:pt x="1656588" y="1997710"/>
                  </a:lnTo>
                  <a:lnTo>
                    <a:pt x="43891" y="1997710"/>
                  </a:lnTo>
                  <a:lnTo>
                    <a:pt x="43891" y="3190036"/>
                  </a:lnTo>
                  <a:lnTo>
                    <a:pt x="1667510" y="3190036"/>
                  </a:lnTo>
                  <a:lnTo>
                    <a:pt x="1667510" y="3179064"/>
                  </a:lnTo>
                  <a:lnTo>
                    <a:pt x="1667510" y="2008632"/>
                  </a:lnTo>
                  <a:lnTo>
                    <a:pt x="1667510" y="1997710"/>
                  </a:lnTo>
                  <a:close/>
                </a:path>
                <a:path w="7818120" h="3234054">
                  <a:moveTo>
                    <a:pt x="1711452" y="1981200"/>
                  </a:moveTo>
                  <a:lnTo>
                    <a:pt x="1709280" y="1970544"/>
                  </a:lnTo>
                  <a:lnTo>
                    <a:pt x="1703400" y="1961819"/>
                  </a:lnTo>
                  <a:lnTo>
                    <a:pt x="1694675" y="1955939"/>
                  </a:lnTo>
                  <a:lnTo>
                    <a:pt x="1684020" y="1953768"/>
                  </a:lnTo>
                  <a:lnTo>
                    <a:pt x="1678559" y="1953768"/>
                  </a:lnTo>
                  <a:lnTo>
                    <a:pt x="1678559" y="1986661"/>
                  </a:lnTo>
                  <a:lnTo>
                    <a:pt x="1678559" y="3201009"/>
                  </a:lnTo>
                  <a:lnTo>
                    <a:pt x="32918" y="3201009"/>
                  </a:lnTo>
                  <a:lnTo>
                    <a:pt x="32918" y="1986661"/>
                  </a:lnTo>
                  <a:lnTo>
                    <a:pt x="1678559" y="1986661"/>
                  </a:lnTo>
                  <a:lnTo>
                    <a:pt x="1678559" y="1953768"/>
                  </a:lnTo>
                  <a:lnTo>
                    <a:pt x="27432" y="1953768"/>
                  </a:lnTo>
                  <a:lnTo>
                    <a:pt x="16751" y="1955939"/>
                  </a:lnTo>
                  <a:lnTo>
                    <a:pt x="8026" y="1961819"/>
                  </a:lnTo>
                  <a:lnTo>
                    <a:pt x="2146" y="1970544"/>
                  </a:lnTo>
                  <a:lnTo>
                    <a:pt x="0" y="1981200"/>
                  </a:lnTo>
                  <a:lnTo>
                    <a:pt x="0" y="3206496"/>
                  </a:lnTo>
                  <a:lnTo>
                    <a:pt x="2146" y="3217176"/>
                  </a:lnTo>
                  <a:lnTo>
                    <a:pt x="8026" y="3225901"/>
                  </a:lnTo>
                  <a:lnTo>
                    <a:pt x="16751" y="3231781"/>
                  </a:lnTo>
                  <a:lnTo>
                    <a:pt x="27432" y="3233928"/>
                  </a:lnTo>
                  <a:lnTo>
                    <a:pt x="1684020" y="3233928"/>
                  </a:lnTo>
                  <a:lnTo>
                    <a:pt x="1694675" y="3231781"/>
                  </a:lnTo>
                  <a:lnTo>
                    <a:pt x="1703400" y="3225901"/>
                  </a:lnTo>
                  <a:lnTo>
                    <a:pt x="1709280" y="3217176"/>
                  </a:lnTo>
                  <a:lnTo>
                    <a:pt x="1711452" y="3206496"/>
                  </a:lnTo>
                  <a:lnTo>
                    <a:pt x="1711452" y="3201009"/>
                  </a:lnTo>
                  <a:lnTo>
                    <a:pt x="1711452" y="1986661"/>
                  </a:lnTo>
                  <a:lnTo>
                    <a:pt x="1711452" y="1981200"/>
                  </a:lnTo>
                  <a:close/>
                </a:path>
                <a:path w="7818120" h="3234054">
                  <a:moveTo>
                    <a:pt x="7774178" y="43942"/>
                  </a:moveTo>
                  <a:lnTo>
                    <a:pt x="7763256" y="43942"/>
                  </a:lnTo>
                  <a:lnTo>
                    <a:pt x="7763256" y="54864"/>
                  </a:lnTo>
                  <a:lnTo>
                    <a:pt x="7763256" y="1104900"/>
                  </a:lnTo>
                  <a:lnTo>
                    <a:pt x="2264664" y="1104900"/>
                  </a:lnTo>
                  <a:lnTo>
                    <a:pt x="2264664" y="54864"/>
                  </a:lnTo>
                  <a:lnTo>
                    <a:pt x="7763256" y="54864"/>
                  </a:lnTo>
                  <a:lnTo>
                    <a:pt x="7763256" y="43942"/>
                  </a:lnTo>
                  <a:lnTo>
                    <a:pt x="2253742" y="43942"/>
                  </a:lnTo>
                  <a:lnTo>
                    <a:pt x="2253742" y="1115822"/>
                  </a:lnTo>
                  <a:lnTo>
                    <a:pt x="7774178" y="1115822"/>
                  </a:lnTo>
                  <a:lnTo>
                    <a:pt x="7774178" y="1104900"/>
                  </a:lnTo>
                  <a:lnTo>
                    <a:pt x="7774178" y="54864"/>
                  </a:lnTo>
                  <a:lnTo>
                    <a:pt x="7774178" y="43942"/>
                  </a:lnTo>
                  <a:close/>
                </a:path>
                <a:path w="7818120" h="3234054">
                  <a:moveTo>
                    <a:pt x="7818120" y="27432"/>
                  </a:moveTo>
                  <a:lnTo>
                    <a:pt x="7815948" y="16776"/>
                  </a:lnTo>
                  <a:lnTo>
                    <a:pt x="7810068" y="8051"/>
                  </a:lnTo>
                  <a:lnTo>
                    <a:pt x="7801343" y="2171"/>
                  </a:lnTo>
                  <a:lnTo>
                    <a:pt x="7790688" y="0"/>
                  </a:lnTo>
                  <a:lnTo>
                    <a:pt x="7785227" y="0"/>
                  </a:lnTo>
                  <a:lnTo>
                    <a:pt x="7785227" y="32893"/>
                  </a:lnTo>
                  <a:lnTo>
                    <a:pt x="7785227" y="1126871"/>
                  </a:lnTo>
                  <a:lnTo>
                    <a:pt x="2242693" y="1126871"/>
                  </a:lnTo>
                  <a:lnTo>
                    <a:pt x="2242693" y="32893"/>
                  </a:lnTo>
                  <a:lnTo>
                    <a:pt x="7785227" y="32893"/>
                  </a:lnTo>
                  <a:lnTo>
                    <a:pt x="7785227" y="0"/>
                  </a:lnTo>
                  <a:lnTo>
                    <a:pt x="2237232" y="0"/>
                  </a:lnTo>
                  <a:lnTo>
                    <a:pt x="2226564" y="2171"/>
                  </a:lnTo>
                  <a:lnTo>
                    <a:pt x="2217839" y="8051"/>
                  </a:lnTo>
                  <a:lnTo>
                    <a:pt x="2211959" y="16776"/>
                  </a:lnTo>
                  <a:lnTo>
                    <a:pt x="2209800" y="27432"/>
                  </a:lnTo>
                  <a:lnTo>
                    <a:pt x="2209800" y="1132332"/>
                  </a:lnTo>
                  <a:lnTo>
                    <a:pt x="2211959" y="1143000"/>
                  </a:lnTo>
                  <a:lnTo>
                    <a:pt x="2217839" y="1151724"/>
                  </a:lnTo>
                  <a:lnTo>
                    <a:pt x="2226564" y="1157605"/>
                  </a:lnTo>
                  <a:lnTo>
                    <a:pt x="2237232" y="1159764"/>
                  </a:lnTo>
                  <a:lnTo>
                    <a:pt x="7790688" y="1159764"/>
                  </a:lnTo>
                  <a:lnTo>
                    <a:pt x="7801343" y="1157605"/>
                  </a:lnTo>
                  <a:lnTo>
                    <a:pt x="7810068" y="1151724"/>
                  </a:lnTo>
                  <a:lnTo>
                    <a:pt x="7815948" y="1143000"/>
                  </a:lnTo>
                  <a:lnTo>
                    <a:pt x="7818120" y="1132332"/>
                  </a:lnTo>
                  <a:lnTo>
                    <a:pt x="7818120" y="1126871"/>
                  </a:lnTo>
                  <a:lnTo>
                    <a:pt x="7818120" y="32893"/>
                  </a:lnTo>
                  <a:lnTo>
                    <a:pt x="7818120" y="274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83793" y="5017770"/>
            <a:ext cx="11353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" marR="5080" indent="-24765">
              <a:lnSpc>
                <a:spcPct val="100000"/>
              </a:lnSpc>
              <a:spcBef>
                <a:spcPts val="100"/>
              </a:spcBef>
            </a:pPr>
            <a:r>
              <a:rPr sz="1800" b="1" spc="-45" dirty="0">
                <a:latin typeface="Arial"/>
                <a:cs typeface="Arial"/>
              </a:rPr>
              <a:t>C</a:t>
            </a:r>
            <a:r>
              <a:rPr sz="1800" b="1" spc="10" dirty="0">
                <a:latin typeface="Arial"/>
                <a:cs typeface="Arial"/>
              </a:rPr>
              <a:t>o</a:t>
            </a:r>
            <a:r>
              <a:rPr sz="1800" b="1" spc="85" dirty="0">
                <a:latin typeface="Arial"/>
                <a:cs typeface="Arial"/>
              </a:rPr>
              <a:t>m</a:t>
            </a:r>
            <a:r>
              <a:rPr sz="1800" b="1" spc="30" dirty="0">
                <a:latin typeface="Arial"/>
                <a:cs typeface="Arial"/>
              </a:rPr>
              <a:t>p</a:t>
            </a:r>
            <a:r>
              <a:rPr sz="1800" b="1" spc="20" dirty="0">
                <a:latin typeface="Arial"/>
                <a:cs typeface="Arial"/>
              </a:rPr>
              <a:t>u</a:t>
            </a:r>
            <a:r>
              <a:rPr sz="1800" b="1" spc="30" dirty="0">
                <a:latin typeface="Arial"/>
                <a:cs typeface="Arial"/>
              </a:rPr>
              <a:t>ter  </a:t>
            </a:r>
            <a:r>
              <a:rPr sz="1800" b="1" spc="15" dirty="0">
                <a:latin typeface="Arial"/>
                <a:cs typeface="Arial"/>
              </a:rPr>
              <a:t>Hardware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106167" y="2897123"/>
            <a:ext cx="5939155" cy="3503929"/>
            <a:chOff x="2106167" y="2897123"/>
            <a:chExt cx="5939155" cy="3503929"/>
          </a:xfrm>
        </p:grpSpPr>
        <p:sp>
          <p:nvSpPr>
            <p:cNvPr id="16" name="object 16"/>
            <p:cNvSpPr/>
            <p:nvPr/>
          </p:nvSpPr>
          <p:spPr>
            <a:xfrm>
              <a:off x="2125217" y="4551425"/>
              <a:ext cx="864235" cy="1830705"/>
            </a:xfrm>
            <a:custGeom>
              <a:avLst/>
              <a:gdLst/>
              <a:ahLst/>
              <a:cxnLst/>
              <a:rect l="l" t="t" r="r" b="b"/>
              <a:pathLst>
                <a:path w="864235" h="1830704">
                  <a:moveTo>
                    <a:pt x="864107" y="1830324"/>
                  </a:moveTo>
                  <a:lnTo>
                    <a:pt x="786441" y="1829164"/>
                  </a:lnTo>
                  <a:lnTo>
                    <a:pt x="713343" y="1825819"/>
                  </a:lnTo>
                  <a:lnTo>
                    <a:pt x="646034" y="1820494"/>
                  </a:lnTo>
                  <a:lnTo>
                    <a:pt x="585734" y="1813390"/>
                  </a:lnTo>
                  <a:lnTo>
                    <a:pt x="533662" y="1804712"/>
                  </a:lnTo>
                  <a:lnTo>
                    <a:pt x="491038" y="1794662"/>
                  </a:lnTo>
                  <a:lnTo>
                    <a:pt x="439014" y="1771260"/>
                  </a:lnTo>
                  <a:lnTo>
                    <a:pt x="432054" y="1758314"/>
                  </a:lnTo>
                  <a:lnTo>
                    <a:pt x="432054" y="987171"/>
                  </a:lnTo>
                  <a:lnTo>
                    <a:pt x="425093" y="974232"/>
                  </a:lnTo>
                  <a:lnTo>
                    <a:pt x="373069" y="950834"/>
                  </a:lnTo>
                  <a:lnTo>
                    <a:pt x="330445" y="940784"/>
                  </a:lnTo>
                  <a:lnTo>
                    <a:pt x="278373" y="932103"/>
                  </a:lnTo>
                  <a:lnTo>
                    <a:pt x="218073" y="924997"/>
                  </a:lnTo>
                  <a:lnTo>
                    <a:pt x="150764" y="919669"/>
                  </a:lnTo>
                  <a:lnTo>
                    <a:pt x="77666" y="916322"/>
                  </a:lnTo>
                  <a:lnTo>
                    <a:pt x="0" y="915162"/>
                  </a:lnTo>
                  <a:lnTo>
                    <a:pt x="77666" y="914001"/>
                  </a:lnTo>
                  <a:lnTo>
                    <a:pt x="150764" y="910654"/>
                  </a:lnTo>
                  <a:lnTo>
                    <a:pt x="218073" y="905326"/>
                  </a:lnTo>
                  <a:lnTo>
                    <a:pt x="278373" y="898220"/>
                  </a:lnTo>
                  <a:lnTo>
                    <a:pt x="330445" y="889539"/>
                  </a:lnTo>
                  <a:lnTo>
                    <a:pt x="373069" y="879489"/>
                  </a:lnTo>
                  <a:lnTo>
                    <a:pt x="425093" y="856091"/>
                  </a:lnTo>
                  <a:lnTo>
                    <a:pt x="432054" y="843153"/>
                  </a:lnTo>
                  <a:lnTo>
                    <a:pt x="432054" y="72009"/>
                  </a:lnTo>
                  <a:lnTo>
                    <a:pt x="439014" y="59070"/>
                  </a:lnTo>
                  <a:lnTo>
                    <a:pt x="491038" y="35672"/>
                  </a:lnTo>
                  <a:lnTo>
                    <a:pt x="533662" y="25622"/>
                  </a:lnTo>
                  <a:lnTo>
                    <a:pt x="585734" y="16941"/>
                  </a:lnTo>
                  <a:lnTo>
                    <a:pt x="646034" y="9835"/>
                  </a:lnTo>
                  <a:lnTo>
                    <a:pt x="713343" y="4507"/>
                  </a:lnTo>
                  <a:lnTo>
                    <a:pt x="786441" y="1160"/>
                  </a:lnTo>
                  <a:lnTo>
                    <a:pt x="864107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139940" y="2897123"/>
              <a:ext cx="905510" cy="775970"/>
            </a:xfrm>
            <a:custGeom>
              <a:avLst/>
              <a:gdLst/>
              <a:ahLst/>
              <a:cxnLst/>
              <a:rect l="l" t="t" r="r" b="b"/>
              <a:pathLst>
                <a:path w="905509" h="775970">
                  <a:moveTo>
                    <a:pt x="905256" y="27432"/>
                  </a:moveTo>
                  <a:lnTo>
                    <a:pt x="903084" y="16776"/>
                  </a:lnTo>
                  <a:lnTo>
                    <a:pt x="897204" y="8051"/>
                  </a:lnTo>
                  <a:lnTo>
                    <a:pt x="888479" y="2171"/>
                  </a:lnTo>
                  <a:lnTo>
                    <a:pt x="877824" y="0"/>
                  </a:lnTo>
                  <a:lnTo>
                    <a:pt x="27432" y="0"/>
                  </a:lnTo>
                  <a:lnTo>
                    <a:pt x="16764" y="2171"/>
                  </a:lnTo>
                  <a:lnTo>
                    <a:pt x="8039" y="8051"/>
                  </a:lnTo>
                  <a:lnTo>
                    <a:pt x="2159" y="16776"/>
                  </a:lnTo>
                  <a:lnTo>
                    <a:pt x="0" y="27432"/>
                  </a:lnTo>
                  <a:lnTo>
                    <a:pt x="0" y="748284"/>
                  </a:lnTo>
                  <a:lnTo>
                    <a:pt x="2159" y="758952"/>
                  </a:lnTo>
                  <a:lnTo>
                    <a:pt x="8039" y="767676"/>
                  </a:lnTo>
                  <a:lnTo>
                    <a:pt x="16764" y="773557"/>
                  </a:lnTo>
                  <a:lnTo>
                    <a:pt x="27432" y="775716"/>
                  </a:lnTo>
                  <a:lnTo>
                    <a:pt x="877824" y="775716"/>
                  </a:lnTo>
                  <a:lnTo>
                    <a:pt x="888479" y="773557"/>
                  </a:lnTo>
                  <a:lnTo>
                    <a:pt x="897204" y="767676"/>
                  </a:lnTo>
                  <a:lnTo>
                    <a:pt x="903084" y="758952"/>
                  </a:lnTo>
                  <a:lnTo>
                    <a:pt x="905256" y="748284"/>
                  </a:lnTo>
                  <a:lnTo>
                    <a:pt x="905256" y="742823"/>
                  </a:lnTo>
                  <a:lnTo>
                    <a:pt x="905256" y="32893"/>
                  </a:lnTo>
                  <a:lnTo>
                    <a:pt x="905256" y="274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167371" y="2924555"/>
            <a:ext cx="850900" cy="721360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1145"/>
              </a:spcBef>
            </a:pPr>
            <a:r>
              <a:rPr sz="3200" b="1" dirty="0">
                <a:latin typeface="Liberation Sans Narrow"/>
                <a:cs typeface="Liberation Sans Narrow"/>
              </a:rPr>
              <a:t>UNIX</a:t>
            </a:r>
            <a:endParaRPr sz="3200">
              <a:latin typeface="Liberation Sans Narrow"/>
              <a:cs typeface="Liberation Sans Narro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957059" y="2955035"/>
            <a:ext cx="1287779" cy="8564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077" y="530770"/>
            <a:ext cx="6495002" cy="5636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3701891" algn="l"/>
              </a:tabLst>
            </a:pPr>
            <a:r>
              <a:rPr sz="3600" spc="-105" dirty="0">
                <a:solidFill>
                  <a:srgbClr val="000000"/>
                </a:solidFill>
              </a:rPr>
              <a:t>What</a:t>
            </a:r>
            <a:r>
              <a:rPr sz="3600" spc="-206" dirty="0">
                <a:solidFill>
                  <a:srgbClr val="000000"/>
                </a:solidFill>
              </a:rPr>
              <a:t> </a:t>
            </a:r>
            <a:r>
              <a:rPr sz="3600" spc="-56" dirty="0">
                <a:solidFill>
                  <a:srgbClr val="000000"/>
                </a:solidFill>
              </a:rPr>
              <a:t>is</a:t>
            </a:r>
            <a:r>
              <a:rPr sz="3600" spc="-180" dirty="0">
                <a:solidFill>
                  <a:srgbClr val="000000"/>
                </a:solidFill>
              </a:rPr>
              <a:t> </a:t>
            </a:r>
            <a:r>
              <a:rPr sz="3600" spc="-150" dirty="0">
                <a:solidFill>
                  <a:srgbClr val="000000"/>
                </a:solidFill>
              </a:rPr>
              <a:t>operating</a:t>
            </a:r>
            <a:r>
              <a:rPr lang="en-US" sz="3600" spc="-150" dirty="0">
                <a:solidFill>
                  <a:srgbClr val="000000"/>
                </a:solidFill>
              </a:rPr>
              <a:t> </a:t>
            </a:r>
            <a:r>
              <a:rPr sz="3600" spc="-53" dirty="0">
                <a:solidFill>
                  <a:srgbClr val="000000"/>
                </a:solidFill>
              </a:rPr>
              <a:t>system?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458440" y="1499881"/>
            <a:ext cx="4418360" cy="43877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2800" spc="-53" dirty="0">
                <a:solidFill>
                  <a:srgbClr val="585858"/>
                </a:solidFill>
                <a:latin typeface="Trebuchet MS"/>
                <a:cs typeface="Trebuchet MS"/>
              </a:rPr>
              <a:t>Definition:</a:t>
            </a:r>
            <a:endParaRPr sz="2800" dirty="0">
              <a:latin typeface="Trebuchet MS"/>
              <a:cs typeface="Trebuchet MS"/>
            </a:endParaRPr>
          </a:p>
          <a:p>
            <a:pPr marL="180975" marR="3810" indent="-171450">
              <a:lnSpc>
                <a:spcPct val="90000"/>
              </a:lnSpc>
              <a:spcBef>
                <a:spcPts val="1350"/>
              </a:spcBef>
              <a:buSzPct val="80000"/>
              <a:buFont typeface="Arial"/>
              <a:buChar char="•"/>
              <a:tabLst>
                <a:tab pos="180499" algn="l"/>
                <a:tab pos="180975" algn="l"/>
              </a:tabLst>
            </a:pPr>
            <a:r>
              <a:rPr sz="2800" spc="4" dirty="0">
                <a:solidFill>
                  <a:srgbClr val="585858"/>
                </a:solidFill>
                <a:latin typeface="Trebuchet MS"/>
                <a:cs typeface="Trebuchet MS"/>
              </a:rPr>
              <a:t>An</a:t>
            </a:r>
            <a:r>
              <a:rPr sz="2800" spc="-98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800" b="1" spc="-64" dirty="0">
                <a:solidFill>
                  <a:srgbClr val="585858"/>
                </a:solidFill>
                <a:latin typeface="Trebuchet MS"/>
                <a:cs typeface="Trebuchet MS"/>
              </a:rPr>
              <a:t>operating</a:t>
            </a:r>
            <a:r>
              <a:rPr sz="2800" b="1" spc="-124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800" b="1" spc="-38" dirty="0">
                <a:solidFill>
                  <a:srgbClr val="585858"/>
                </a:solidFill>
                <a:latin typeface="Trebuchet MS"/>
                <a:cs typeface="Trebuchet MS"/>
              </a:rPr>
              <a:t>system</a:t>
            </a:r>
            <a:r>
              <a:rPr sz="2800" b="1" spc="-10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800" spc="-56" dirty="0">
                <a:solidFill>
                  <a:srgbClr val="585858"/>
                </a:solidFill>
                <a:latin typeface="Trebuchet MS"/>
                <a:cs typeface="Trebuchet MS"/>
              </a:rPr>
              <a:t>(</a:t>
            </a:r>
            <a:r>
              <a:rPr sz="2800" b="1" spc="-56" dirty="0">
                <a:solidFill>
                  <a:srgbClr val="585858"/>
                </a:solidFill>
                <a:latin typeface="Trebuchet MS"/>
                <a:cs typeface="Trebuchet MS"/>
              </a:rPr>
              <a:t>OS</a:t>
            </a:r>
            <a:r>
              <a:rPr sz="2800" spc="-56" dirty="0">
                <a:solidFill>
                  <a:srgbClr val="585858"/>
                </a:solidFill>
                <a:latin typeface="Trebuchet MS"/>
                <a:cs typeface="Trebuchet MS"/>
              </a:rPr>
              <a:t>)</a:t>
            </a:r>
            <a:r>
              <a:rPr sz="2800" spc="-98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800" spc="8" dirty="0">
                <a:solidFill>
                  <a:srgbClr val="585858"/>
                </a:solidFill>
                <a:latin typeface="Trebuchet MS"/>
                <a:cs typeface="Trebuchet MS"/>
              </a:rPr>
              <a:t>is</a:t>
            </a:r>
            <a:r>
              <a:rPr sz="2800" spc="-83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800" spc="23" dirty="0">
                <a:solidFill>
                  <a:srgbClr val="585858"/>
                </a:solidFill>
                <a:latin typeface="Trebuchet MS"/>
                <a:cs typeface="Trebuchet MS"/>
              </a:rPr>
              <a:t>a  </a:t>
            </a:r>
            <a:r>
              <a:rPr sz="2800" spc="-49" dirty="0">
                <a:solidFill>
                  <a:srgbClr val="585858"/>
                </a:solidFill>
                <a:latin typeface="Trebuchet MS"/>
                <a:cs typeface="Trebuchet MS"/>
              </a:rPr>
              <a:t>collection </a:t>
            </a:r>
            <a:r>
              <a:rPr sz="2800" spc="-45" dirty="0">
                <a:solidFill>
                  <a:srgbClr val="585858"/>
                </a:solidFill>
                <a:latin typeface="Trebuchet MS"/>
                <a:cs typeface="Trebuchet MS"/>
              </a:rPr>
              <a:t>of </a:t>
            </a:r>
            <a:r>
              <a:rPr sz="2800" spc="-38" dirty="0">
                <a:solidFill>
                  <a:srgbClr val="585858"/>
                </a:solidFill>
                <a:latin typeface="Trebuchet MS"/>
                <a:cs typeface="Trebuchet MS"/>
              </a:rPr>
              <a:t>software </a:t>
            </a:r>
            <a:r>
              <a:rPr sz="2800" spc="-53" dirty="0">
                <a:solidFill>
                  <a:srgbClr val="585858"/>
                </a:solidFill>
                <a:latin typeface="Trebuchet MS"/>
                <a:cs typeface="Trebuchet MS"/>
              </a:rPr>
              <a:t>that  </a:t>
            </a:r>
            <a:r>
              <a:rPr sz="2800" spc="23" dirty="0">
                <a:solidFill>
                  <a:srgbClr val="585858"/>
                </a:solidFill>
                <a:latin typeface="Trebuchet MS"/>
                <a:cs typeface="Trebuchet MS"/>
              </a:rPr>
              <a:t>manages </a:t>
            </a:r>
            <a:r>
              <a:rPr sz="2800" spc="-38" dirty="0">
                <a:solidFill>
                  <a:srgbClr val="585858"/>
                </a:solidFill>
                <a:latin typeface="Trebuchet MS"/>
                <a:cs typeface="Trebuchet MS"/>
              </a:rPr>
              <a:t>computer</a:t>
            </a:r>
            <a:r>
              <a:rPr sz="2800" spc="-24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800" spc="-38" dirty="0">
                <a:solidFill>
                  <a:srgbClr val="585858"/>
                </a:solidFill>
                <a:latin typeface="Trebuchet MS"/>
                <a:cs typeface="Trebuchet MS"/>
              </a:rPr>
              <a:t>hardware  </a:t>
            </a:r>
            <a:r>
              <a:rPr sz="2800" spc="-19" dirty="0">
                <a:solidFill>
                  <a:srgbClr val="585858"/>
                </a:solidFill>
                <a:latin typeface="Trebuchet MS"/>
                <a:cs typeface="Trebuchet MS"/>
              </a:rPr>
              <a:t>resources</a:t>
            </a:r>
            <a:r>
              <a:rPr sz="2800" spc="-86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800" spc="-191" dirty="0">
                <a:solidFill>
                  <a:srgbClr val="585858"/>
                </a:solidFill>
                <a:latin typeface="Trebuchet MS"/>
                <a:cs typeface="Trebuchet MS"/>
              </a:rPr>
              <a:t>.</a:t>
            </a:r>
            <a:endParaRPr sz="2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200" dirty="0">
              <a:latin typeface="Trebuchet MS"/>
              <a:cs typeface="Trebuchet MS"/>
            </a:endParaRPr>
          </a:p>
          <a:p>
            <a:pPr marL="9525" marR="128111"/>
            <a:r>
              <a:rPr sz="2800" spc="-38" dirty="0">
                <a:solidFill>
                  <a:srgbClr val="585858"/>
                </a:solidFill>
                <a:latin typeface="Trebuchet MS"/>
                <a:cs typeface="Trebuchet MS"/>
              </a:rPr>
              <a:t>Without </a:t>
            </a:r>
            <a:r>
              <a:rPr sz="2800" spc="23" dirty="0">
                <a:solidFill>
                  <a:srgbClr val="585858"/>
                </a:solidFill>
                <a:latin typeface="Trebuchet MS"/>
                <a:cs typeface="Trebuchet MS"/>
              </a:rPr>
              <a:t>a </a:t>
            </a:r>
            <a:r>
              <a:rPr sz="2800" spc="-38" dirty="0">
                <a:solidFill>
                  <a:srgbClr val="585858"/>
                </a:solidFill>
                <a:latin typeface="Trebuchet MS"/>
                <a:cs typeface="Trebuchet MS"/>
              </a:rPr>
              <a:t>computer</a:t>
            </a:r>
            <a:r>
              <a:rPr sz="2800" spc="-281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800" spc="-38" dirty="0">
                <a:solidFill>
                  <a:srgbClr val="585858"/>
                </a:solidFill>
                <a:latin typeface="Trebuchet MS"/>
                <a:cs typeface="Trebuchet MS"/>
              </a:rPr>
              <a:t>operating  </a:t>
            </a:r>
            <a:r>
              <a:rPr sz="2800" spc="-34" dirty="0">
                <a:solidFill>
                  <a:srgbClr val="585858"/>
                </a:solidFill>
                <a:latin typeface="Trebuchet MS"/>
                <a:cs typeface="Trebuchet MS"/>
              </a:rPr>
              <a:t>system, </a:t>
            </a:r>
            <a:r>
              <a:rPr sz="2800" spc="23" dirty="0">
                <a:solidFill>
                  <a:srgbClr val="585858"/>
                </a:solidFill>
                <a:latin typeface="Trebuchet MS"/>
                <a:cs typeface="Trebuchet MS"/>
              </a:rPr>
              <a:t>a </a:t>
            </a:r>
            <a:r>
              <a:rPr sz="2800" spc="-38" dirty="0">
                <a:solidFill>
                  <a:srgbClr val="585858"/>
                </a:solidFill>
                <a:latin typeface="Trebuchet MS"/>
                <a:cs typeface="Trebuchet MS"/>
              </a:rPr>
              <a:t>computer </a:t>
            </a:r>
            <a:r>
              <a:rPr sz="2800" spc="-45" dirty="0">
                <a:solidFill>
                  <a:srgbClr val="585858"/>
                </a:solidFill>
                <a:latin typeface="Trebuchet MS"/>
                <a:cs typeface="Trebuchet MS"/>
              </a:rPr>
              <a:t>would </a:t>
            </a:r>
            <a:r>
              <a:rPr sz="2800" spc="-30" dirty="0">
                <a:solidFill>
                  <a:srgbClr val="585858"/>
                </a:solidFill>
                <a:latin typeface="Trebuchet MS"/>
                <a:cs typeface="Trebuchet MS"/>
              </a:rPr>
              <a:t>be  </a:t>
            </a:r>
            <a:r>
              <a:rPr sz="2800" spc="11" dirty="0">
                <a:solidFill>
                  <a:srgbClr val="585858"/>
                </a:solidFill>
                <a:latin typeface="Trebuchet MS"/>
                <a:cs typeface="Trebuchet MS"/>
              </a:rPr>
              <a:t>useless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0761" y="2843345"/>
            <a:ext cx="3143250" cy="29202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4876800" y="1536223"/>
            <a:ext cx="3399188" cy="93294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 algn="just">
              <a:spcBef>
                <a:spcPts val="75"/>
              </a:spcBef>
            </a:pPr>
            <a:r>
              <a:rPr sz="2000" b="1" spc="-113" dirty="0">
                <a:solidFill>
                  <a:srgbClr val="C00000"/>
                </a:solidFill>
                <a:latin typeface="Arial"/>
                <a:cs typeface="Arial"/>
              </a:rPr>
              <a:t>“The </a:t>
            </a:r>
            <a:r>
              <a:rPr sz="2000" b="1" spc="-71" dirty="0">
                <a:solidFill>
                  <a:srgbClr val="C00000"/>
                </a:solidFill>
                <a:latin typeface="Arial"/>
                <a:cs typeface="Arial"/>
              </a:rPr>
              <a:t>operating </a:t>
            </a:r>
            <a:r>
              <a:rPr sz="2000" b="1" spc="-90" dirty="0">
                <a:solidFill>
                  <a:srgbClr val="C00000"/>
                </a:solidFill>
                <a:latin typeface="Arial"/>
                <a:cs typeface="Arial"/>
              </a:rPr>
              <a:t>system </a:t>
            </a:r>
            <a:r>
              <a:rPr sz="2000" b="1" spc="-71" dirty="0">
                <a:solidFill>
                  <a:srgbClr val="C00000"/>
                </a:solidFill>
                <a:latin typeface="Arial"/>
                <a:cs typeface="Arial"/>
              </a:rPr>
              <a:t>acts </a:t>
            </a:r>
            <a:r>
              <a:rPr sz="2000" b="1" spc="-79" dirty="0">
                <a:solidFill>
                  <a:srgbClr val="C00000"/>
                </a:solidFill>
                <a:latin typeface="Arial"/>
                <a:cs typeface="Arial"/>
              </a:rPr>
              <a:t>as </a:t>
            </a:r>
            <a:r>
              <a:rPr sz="2000" b="1" spc="-23" dirty="0">
                <a:solidFill>
                  <a:srgbClr val="C00000"/>
                </a:solidFill>
                <a:latin typeface="Arial"/>
                <a:cs typeface="Arial"/>
              </a:rPr>
              <a:t>a  </a:t>
            </a:r>
            <a:r>
              <a:rPr sz="2000" b="1" spc="-64" dirty="0">
                <a:solidFill>
                  <a:srgbClr val="C00000"/>
                </a:solidFill>
                <a:latin typeface="Trebuchet MS"/>
                <a:cs typeface="Trebuchet MS"/>
              </a:rPr>
              <a:t>Interface </a:t>
            </a:r>
            <a:r>
              <a:rPr sz="2000" b="1" spc="-68" dirty="0">
                <a:solidFill>
                  <a:srgbClr val="C00000"/>
                </a:solidFill>
                <a:latin typeface="Trebuchet MS"/>
                <a:cs typeface="Trebuchet MS"/>
              </a:rPr>
              <a:t>Between </a:t>
            </a:r>
            <a:r>
              <a:rPr sz="2000" b="1" spc="-79" dirty="0">
                <a:solidFill>
                  <a:srgbClr val="C00000"/>
                </a:solidFill>
                <a:latin typeface="Trebuchet MS"/>
                <a:cs typeface="Trebuchet MS"/>
              </a:rPr>
              <a:t>the </a:t>
            </a:r>
            <a:r>
              <a:rPr sz="2000" b="1" spc="-56" dirty="0">
                <a:solidFill>
                  <a:srgbClr val="C00000"/>
                </a:solidFill>
                <a:latin typeface="Trebuchet MS"/>
                <a:cs typeface="Trebuchet MS"/>
              </a:rPr>
              <a:t>user </a:t>
            </a:r>
            <a:r>
              <a:rPr sz="2000" b="1" spc="-38" dirty="0">
                <a:solidFill>
                  <a:srgbClr val="C00000"/>
                </a:solidFill>
                <a:latin typeface="Trebuchet MS"/>
                <a:cs typeface="Trebuchet MS"/>
              </a:rPr>
              <a:t>and  </a:t>
            </a:r>
            <a:r>
              <a:rPr sz="2000" b="1" spc="-75" dirty="0">
                <a:solidFill>
                  <a:srgbClr val="C00000"/>
                </a:solidFill>
                <a:latin typeface="Arial"/>
                <a:cs typeface="Arial"/>
              </a:rPr>
              <a:t>computer</a:t>
            </a:r>
            <a:r>
              <a:rPr sz="2000" b="1" spc="-83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spc="-79" dirty="0">
                <a:solidFill>
                  <a:srgbClr val="C00000"/>
                </a:solidFill>
                <a:latin typeface="Arial"/>
                <a:cs typeface="Arial"/>
              </a:rPr>
              <a:t>hardware”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D4C594-ACD5-41BA-A768-A82428F11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1" y="609600"/>
            <a:ext cx="8305800" cy="696594"/>
          </a:xfrm>
        </p:spPr>
        <p:txBody>
          <a:bodyPr/>
          <a:lstStyle/>
          <a:p>
            <a:r>
              <a:rPr lang="en-US" dirty="0"/>
              <a:t>Definition of Operating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3F2B570-BFA0-4CBE-A835-B02DF1FFD6E3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685801" y="1524000"/>
            <a:ext cx="6858000" cy="1714500"/>
          </a:xfrm>
        </p:spPr>
        <p:txBody>
          <a:bodyPr/>
          <a:lstStyle/>
          <a:p>
            <a:r>
              <a:rPr lang="en-US" altLang="en-US" dirty="0"/>
              <a:t>A program that acts as an intermediary between a user of a computer and the computer hardware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516DDA3-AA1E-4320-80CC-4585C3787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4" y="2971800"/>
            <a:ext cx="597217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1033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1342</TotalTime>
  <Words>539</Words>
  <Application>Microsoft Office PowerPoint</Application>
  <PresentationFormat>On-screen Show (4:3)</PresentationFormat>
  <Paragraphs>93</Paragraphs>
  <Slides>26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Objectives</vt:lpstr>
      <vt:lpstr>PowerPoint Presentation</vt:lpstr>
      <vt:lpstr>PowerPoint Presentation</vt:lpstr>
      <vt:lpstr>Software  Applications</vt:lpstr>
      <vt:lpstr>Software  Applications</vt:lpstr>
      <vt:lpstr>Software  Applications</vt:lpstr>
      <vt:lpstr>What is operating system?</vt:lpstr>
      <vt:lpstr>Definition of Operating System</vt:lpstr>
      <vt:lpstr>Operating System Definition</vt:lpstr>
      <vt:lpstr>Operating System Definition (Cont.)</vt:lpstr>
      <vt:lpstr>Operations Of OS</vt:lpstr>
      <vt:lpstr>Computer Startup</vt:lpstr>
      <vt:lpstr>PowerPoint Presentation</vt:lpstr>
      <vt:lpstr>UNIX</vt:lpstr>
      <vt:lpstr>UNIX</vt:lpstr>
      <vt:lpstr>PowerPoint Presentation</vt:lpstr>
      <vt:lpstr>PowerPoint Presentation</vt:lpstr>
      <vt:lpstr>PowerPoint Presentation</vt:lpstr>
      <vt:lpstr>PowerPoint Presentation</vt:lpstr>
      <vt:lpstr>Whose logo is this?</vt:lpstr>
      <vt:lpstr>PowerPoint Presentation</vt:lpstr>
      <vt:lpstr>Whose logo is this?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Saima Gulzar</dc:creator>
  <cp:lastModifiedBy>HP</cp:lastModifiedBy>
  <cp:revision>13</cp:revision>
  <dcterms:created xsi:type="dcterms:W3CDTF">2020-09-12T08:13:11Z</dcterms:created>
  <dcterms:modified xsi:type="dcterms:W3CDTF">2023-09-05T08:58:05Z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2016-01-24T00:00:00Z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2020-09-12T00:00:00Z</vt:filetime>
  </property>
</Properties>
</file>