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0" r:id="rId5"/>
    <p:sldId id="283" r:id="rId6"/>
    <p:sldId id="279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92" r:id="rId27"/>
    <p:sldId id="293" r:id="rId28"/>
    <p:sldId id="291" r:id="rId29"/>
    <p:sldId id="294" r:id="rId30"/>
    <p:sldId id="295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6652-94E1-43C0-B274-313CBA55AEA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download/deskto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wnload.virtualbox.org/virtualbox/7.0.6/Oracle_VM_VirtualBox_Extension_Pack-7.0.6a-155176.vbox-extpa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Setup Ubuntu </a:t>
            </a:r>
          </a:p>
        </p:txBody>
      </p:sp>
    </p:spTree>
    <p:extLst>
      <p:ext uri="{BB962C8B-B14F-4D97-AF65-F5344CB8AC3E}">
        <p14:creationId xmlns:p14="http://schemas.microsoft.com/office/powerpoint/2010/main" val="34258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612-FF05-4D86-49CD-DE0F482E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Extension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B3E5-F642-492D-0B20-7F9446C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#01: Open VirtualBox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952F5-7343-A3EC-8A3D-6FD420E50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03" y="2566605"/>
            <a:ext cx="6861912" cy="39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6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612-FF05-4D86-49CD-DE0F482E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Extension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B3E5-F642-492D-0B20-7F9446C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#02: Click on the preferences Icon in the VirtualBox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952F5-7343-A3EC-8A3D-6FD420E50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03" y="2566605"/>
            <a:ext cx="6861912" cy="39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2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612-FF05-4D86-49CD-DE0F482E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Extension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B3E5-F642-492D-0B20-7F9446C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#03: Then click on the extension in the Menu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1C5C5-7946-2D20-73CE-778B5B94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42" y="2506662"/>
            <a:ext cx="76113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612-FF05-4D86-49CD-DE0F482E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Extension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B3E5-F642-492D-0B20-7F9446C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#04: Click on the + sign at the right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C4677-3C6F-92F9-FB17-34E381F62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75" y="2364773"/>
            <a:ext cx="75975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1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612-FF05-4D86-49CD-DE0F482E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Extension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B3E5-F642-492D-0B20-7F9446C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#05: Add the Downloaded </a:t>
            </a:r>
          </a:p>
          <a:p>
            <a:pPr lvl="1"/>
            <a:r>
              <a:rPr lang="en-US" dirty="0"/>
              <a:t>Extension Pack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 Steps: Just click install and Agree the Agreements, Then a successful Notification will occur on the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73345-DBEA-3E26-74D5-E46A2F266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39" y="1798829"/>
            <a:ext cx="5471615" cy="32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1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612-FF05-4D86-49CD-DE0F482E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Ubuntu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221E70-CAD7-432F-4053-EABB7DC5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#01: Open </a:t>
            </a:r>
            <a:r>
              <a:rPr lang="en-US" dirty="0" err="1"/>
              <a:t>VirutalBox</a:t>
            </a:r>
            <a:endParaRPr lang="en-US" dirty="0"/>
          </a:p>
          <a:p>
            <a:r>
              <a:rPr lang="en-US" dirty="0"/>
              <a:t>Step #02: Click on the New Icon</a:t>
            </a:r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25B1432-12F8-CA58-4070-30C19202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23" y="3136583"/>
            <a:ext cx="530352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#03: Create a new Virtual Machine as below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CC8416-3AFA-243F-7E48-33D94977B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43" y="1957497"/>
            <a:ext cx="6620598" cy="3735699"/>
          </a:xfrm>
        </p:spPr>
      </p:pic>
    </p:spTree>
    <p:extLst>
      <p:ext uri="{BB962C8B-B14F-4D97-AF65-F5344CB8AC3E}">
        <p14:creationId xmlns:p14="http://schemas.microsoft.com/office/powerpoint/2010/main" val="280447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#04: Provide RAM space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90" y="1377608"/>
            <a:ext cx="7166086" cy="5383799"/>
          </a:xfrm>
        </p:spPr>
      </p:pic>
    </p:spTree>
    <p:extLst>
      <p:ext uri="{BB962C8B-B14F-4D97-AF65-F5344CB8AC3E}">
        <p14:creationId xmlns:p14="http://schemas.microsoft.com/office/powerpoint/2010/main" val="53642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#05: Select “Create a virtual hard disk now” then click on create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3" y="1759998"/>
            <a:ext cx="6588941" cy="4982091"/>
          </a:xfrm>
        </p:spPr>
      </p:pic>
    </p:spTree>
    <p:extLst>
      <p:ext uri="{BB962C8B-B14F-4D97-AF65-F5344CB8AC3E}">
        <p14:creationId xmlns:p14="http://schemas.microsoft.com/office/powerpoint/2010/main" val="127002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#06: For the Hard Disk file type just select the “VDI ” then click next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79" y="1531076"/>
            <a:ext cx="6979905" cy="5250690"/>
          </a:xfrm>
        </p:spPr>
      </p:pic>
    </p:spTree>
    <p:extLst>
      <p:ext uri="{BB962C8B-B14F-4D97-AF65-F5344CB8AC3E}">
        <p14:creationId xmlns:p14="http://schemas.microsoft.com/office/powerpoint/2010/main" val="39075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7A29-04A1-A018-D9D5-CDBADA4E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EB33-C13E-1DBC-1967-A4568669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RAM: 4 GB</a:t>
            </a:r>
          </a:p>
          <a:p>
            <a:r>
              <a:rPr lang="en-US" dirty="0"/>
              <a:t>25 GB free disk space</a:t>
            </a:r>
          </a:p>
          <a:p>
            <a:r>
              <a:rPr lang="en-US" dirty="0"/>
              <a:t>CPU: 2 cores</a:t>
            </a:r>
          </a:p>
          <a:p>
            <a:r>
              <a:rPr lang="en-US" dirty="0"/>
              <a:t>Ubuntu ISO image</a:t>
            </a:r>
          </a:p>
          <a:p>
            <a:r>
              <a:rPr lang="en-US" dirty="0"/>
              <a:t>VirtualBox with extension pack</a:t>
            </a:r>
          </a:p>
        </p:txBody>
      </p:sp>
    </p:spTree>
    <p:extLst>
      <p:ext uri="{BB962C8B-B14F-4D97-AF65-F5344CB8AC3E}">
        <p14:creationId xmlns:p14="http://schemas.microsoft.com/office/powerpoint/2010/main" val="341554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#07: For the Storage on the physical Hard Disk just select Dynamically Allocated then click Next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75" y="1644608"/>
            <a:ext cx="6785411" cy="5146337"/>
          </a:xfrm>
        </p:spPr>
      </p:pic>
    </p:spTree>
    <p:extLst>
      <p:ext uri="{BB962C8B-B14F-4D97-AF65-F5344CB8AC3E}">
        <p14:creationId xmlns:p14="http://schemas.microsoft.com/office/powerpoint/2010/main" val="202834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#08: The file location is default and the increase the size to 30 GB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52" y="2031070"/>
            <a:ext cx="6210814" cy="4668153"/>
          </a:xfrm>
        </p:spPr>
      </p:pic>
    </p:spTree>
    <p:extLst>
      <p:ext uri="{BB962C8B-B14F-4D97-AF65-F5344CB8AC3E}">
        <p14:creationId xmlns:p14="http://schemas.microsoft.com/office/powerpoint/2010/main" val="64114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#09: Select the Virtual Machine and click on the Settings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69" y="1691022"/>
            <a:ext cx="8702526" cy="4885186"/>
          </a:xfrm>
        </p:spPr>
      </p:pic>
    </p:spTree>
    <p:extLst>
      <p:ext uri="{BB962C8B-B14F-4D97-AF65-F5344CB8AC3E}">
        <p14:creationId xmlns:p14="http://schemas.microsoft.com/office/powerpoint/2010/main" val="265539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#10: Just make the General as show in the screenshot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1798643"/>
            <a:ext cx="8541987" cy="4803321"/>
          </a:xfrm>
        </p:spPr>
      </p:pic>
    </p:spTree>
    <p:extLst>
      <p:ext uri="{BB962C8B-B14F-4D97-AF65-F5344CB8AC3E}">
        <p14:creationId xmlns:p14="http://schemas.microsoft.com/office/powerpoint/2010/main" val="1940446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#11: In the System make it according to the screenshot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51" y="1511717"/>
            <a:ext cx="8269347" cy="5258274"/>
          </a:xfrm>
        </p:spPr>
      </p:pic>
    </p:spTree>
    <p:extLst>
      <p:ext uri="{BB962C8B-B14F-4D97-AF65-F5344CB8AC3E}">
        <p14:creationId xmlns:p14="http://schemas.microsoft.com/office/powerpoint/2010/main" val="196397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#12: In the Storage Click on the empty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02" y="1313315"/>
            <a:ext cx="8701035" cy="5544685"/>
          </a:xfrm>
        </p:spPr>
      </p:pic>
    </p:spTree>
    <p:extLst>
      <p:ext uri="{BB962C8B-B14F-4D97-AF65-F5344CB8AC3E}">
        <p14:creationId xmlns:p14="http://schemas.microsoft.com/office/powerpoint/2010/main" val="3114830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#13: In the Optical Drive just click on the CD disk-like icon on the right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21" y="1745315"/>
            <a:ext cx="8023116" cy="5112685"/>
          </a:xfrm>
        </p:spPr>
      </p:pic>
    </p:spTree>
    <p:extLst>
      <p:ext uri="{BB962C8B-B14F-4D97-AF65-F5344CB8AC3E}">
        <p14:creationId xmlns:p14="http://schemas.microsoft.com/office/powerpoint/2010/main" val="3148867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#14:  Choose the disk file, select the iso image of ubuntu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21" y="1745315"/>
            <a:ext cx="8023116" cy="5112685"/>
          </a:xfrm>
        </p:spPr>
      </p:pic>
    </p:spTree>
    <p:extLst>
      <p:ext uri="{BB962C8B-B14F-4D97-AF65-F5344CB8AC3E}">
        <p14:creationId xmlns:p14="http://schemas.microsoft.com/office/powerpoint/2010/main" val="2978732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#15: Once the ISO image is selected then click on ok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735"/>
            <a:ext cx="10237744" cy="6498934"/>
          </a:xfrm>
        </p:spPr>
      </p:pic>
    </p:spTree>
    <p:extLst>
      <p:ext uri="{BB962C8B-B14F-4D97-AF65-F5344CB8AC3E}">
        <p14:creationId xmlns:p14="http://schemas.microsoft.com/office/powerpoint/2010/main" val="99720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#16: In the VirtualBox select the virtual machine and click on start Button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DDE137-D4DA-7FD2-9966-494D9812B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32" y="1855802"/>
            <a:ext cx="7109854" cy="4120123"/>
          </a:xfrm>
        </p:spPr>
      </p:pic>
    </p:spTree>
    <p:extLst>
      <p:ext uri="{BB962C8B-B14F-4D97-AF65-F5344CB8AC3E}">
        <p14:creationId xmlns:p14="http://schemas.microsoft.com/office/powerpoint/2010/main" val="9417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2B53-E7B1-3087-6119-7655A92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0F9A-BB0B-FEAD-3DAF-E8E5A5B7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Downloading link for the updated version of ubuntu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https://ubuntu.com/download/desktop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lvl="1"/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01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#17: Click on Try or Install Ubuntu and Click on Enter from the keyboard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698AB9-BFAC-933D-85E8-EBC41C21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76" y="1914862"/>
            <a:ext cx="6240123" cy="3581528"/>
          </a:xfrm>
        </p:spPr>
      </p:pic>
    </p:spTree>
    <p:extLst>
      <p:ext uri="{BB962C8B-B14F-4D97-AF65-F5344CB8AC3E}">
        <p14:creationId xmlns:p14="http://schemas.microsoft.com/office/powerpoint/2010/main" val="598344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#18: Select English and Click on Install Ubuntu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38" y="1246735"/>
            <a:ext cx="6481872" cy="5432504"/>
          </a:xfrm>
        </p:spPr>
      </p:pic>
    </p:spTree>
    <p:extLst>
      <p:ext uri="{BB962C8B-B14F-4D97-AF65-F5344CB8AC3E}">
        <p14:creationId xmlns:p14="http://schemas.microsoft.com/office/powerpoint/2010/main" val="2270258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Step# 19: Select English at both windows and click on continue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69" y="1732759"/>
            <a:ext cx="5948066" cy="4985117"/>
          </a:xfrm>
        </p:spPr>
      </p:pic>
    </p:spTree>
    <p:extLst>
      <p:ext uri="{BB962C8B-B14F-4D97-AF65-F5344CB8AC3E}">
        <p14:creationId xmlns:p14="http://schemas.microsoft.com/office/powerpoint/2010/main" val="264524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#20: Select the </a:t>
            </a:r>
            <a:r>
              <a:rPr lang="en-US" dirty="0" err="1"/>
              <a:t>Noraml</a:t>
            </a:r>
            <a:r>
              <a:rPr lang="en-US" dirty="0"/>
              <a:t> Installation and Download Update while Installing Ubuntu, then click continue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92" y="1592649"/>
            <a:ext cx="6075651" cy="5112347"/>
          </a:xfrm>
        </p:spPr>
      </p:pic>
    </p:spTree>
    <p:extLst>
      <p:ext uri="{BB962C8B-B14F-4D97-AF65-F5344CB8AC3E}">
        <p14:creationId xmlns:p14="http://schemas.microsoft.com/office/powerpoint/2010/main" val="3044302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#21: Select the Erase disk and install Ubuntu then click Install Now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17" y="1536144"/>
            <a:ext cx="6153760" cy="5168853"/>
          </a:xfrm>
        </p:spPr>
      </p:pic>
    </p:spTree>
    <p:extLst>
      <p:ext uri="{BB962C8B-B14F-4D97-AF65-F5344CB8AC3E}">
        <p14:creationId xmlns:p14="http://schemas.microsoft.com/office/powerpoint/2010/main" val="2391175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#22: Click on Continue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28" y="2091170"/>
            <a:ext cx="5391441" cy="4510795"/>
          </a:xfrm>
        </p:spPr>
      </p:pic>
    </p:spTree>
    <p:extLst>
      <p:ext uri="{BB962C8B-B14F-4D97-AF65-F5344CB8AC3E}">
        <p14:creationId xmlns:p14="http://schemas.microsoft.com/office/powerpoint/2010/main" val="1750643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#23: Make your profile and click continue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86" y="1223833"/>
            <a:ext cx="6650152" cy="5597074"/>
          </a:xfrm>
        </p:spPr>
      </p:pic>
    </p:spTree>
    <p:extLst>
      <p:ext uri="{BB962C8B-B14F-4D97-AF65-F5344CB8AC3E}">
        <p14:creationId xmlns:p14="http://schemas.microsoft.com/office/powerpoint/2010/main" val="3378504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starts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72" y="1477176"/>
            <a:ext cx="7464026" cy="5240700"/>
          </a:xfrm>
        </p:spPr>
      </p:pic>
    </p:spTree>
    <p:extLst>
      <p:ext uri="{BB962C8B-B14F-4D97-AF65-F5344CB8AC3E}">
        <p14:creationId xmlns:p14="http://schemas.microsoft.com/office/powerpoint/2010/main" val="3295541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the installation completed just restart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different changes or skip and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7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the menu click on the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$ </a:t>
            </a: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/>
              <a:t>Type your password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–y build-essential </a:t>
            </a:r>
            <a:r>
              <a:rPr lang="en-US" dirty="0" err="1"/>
              <a:t>linux</a:t>
            </a:r>
            <a:r>
              <a:rPr lang="en-US" dirty="0"/>
              <a:t>-headers-$(</a:t>
            </a:r>
            <a:r>
              <a:rPr lang="en-US" dirty="0" err="1"/>
              <a:t>uname</a:t>
            </a:r>
            <a:r>
              <a:rPr lang="en-US" dirty="0"/>
              <a:t> -r)</a:t>
            </a:r>
          </a:p>
          <a:p>
            <a:r>
              <a:rPr lang="en-US" dirty="0"/>
              <a:t>Once these commands are run then close the terminal</a:t>
            </a:r>
          </a:p>
        </p:txBody>
      </p:sp>
    </p:spTree>
    <p:extLst>
      <p:ext uri="{BB962C8B-B14F-4D97-AF65-F5344CB8AC3E}">
        <p14:creationId xmlns:p14="http://schemas.microsoft.com/office/powerpoint/2010/main" val="37187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6100-C7FD-6E2C-F6BD-A5CA7EBF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BCFC-AC4E-CA21-6BF0-41FB29F9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CPU: +1 GHZ and 2 or more cores</a:t>
            </a:r>
          </a:p>
          <a:p>
            <a:r>
              <a:rPr lang="en-US" dirty="0"/>
              <a:t>RAM: 4 GB (Recommended 8 GB)</a:t>
            </a:r>
          </a:p>
          <a:p>
            <a:r>
              <a:rPr lang="en-US" dirty="0"/>
              <a:t>Disk Space: 20 GB free disk space</a:t>
            </a:r>
          </a:p>
        </p:txBody>
      </p:sp>
    </p:spTree>
    <p:extLst>
      <p:ext uri="{BB962C8B-B14F-4D97-AF65-F5344CB8AC3E}">
        <p14:creationId xmlns:p14="http://schemas.microsoft.com/office/powerpoint/2010/main" val="81112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92A3-72C7-6057-F34C-DB49C1E4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A0B0-0735-9A6D-AF04-CDCE05CC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Devices menu on the top there is “Insert Guest Addition CD image” click on it</a:t>
            </a:r>
          </a:p>
          <a:p>
            <a:r>
              <a:rPr lang="en-US" dirty="0"/>
              <a:t>The disk will appear at the lift side as shown in the screenshot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DB118-4E6A-F04A-2C21-22716DFA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10" y="3429000"/>
            <a:ext cx="433578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99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03F4-D0D8-E1C3-3CEA-C75278E5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1C16-033E-A40D-67E0-D9EAD35C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and open it.</a:t>
            </a:r>
          </a:p>
          <a:p>
            <a:r>
              <a:rPr lang="en-US" dirty="0"/>
              <a:t>Find a file named “autorun.sh” right click on it and click on Run as Program</a:t>
            </a:r>
          </a:p>
          <a:p>
            <a:r>
              <a:rPr lang="en-US" dirty="0"/>
              <a:t>Type your password</a:t>
            </a:r>
          </a:p>
          <a:p>
            <a:r>
              <a:rPr lang="en-US" dirty="0"/>
              <a:t>The Guest addition installation will start</a:t>
            </a:r>
          </a:p>
          <a:p>
            <a:r>
              <a:rPr lang="en-US" dirty="0"/>
              <a:t>Then close the windows and just restart the system</a:t>
            </a:r>
          </a:p>
          <a:p>
            <a:r>
              <a:rPr lang="en-US" dirty="0"/>
              <a:t>Then click on the </a:t>
            </a:r>
            <a:r>
              <a:rPr lang="en-US" dirty="0" err="1"/>
              <a:t>fullscreen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of VirtualBox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8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94CA-E4A2-118C-E250-AFE513D5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#01: Click on the downloading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60B6-32EF-D8A9-2651-3FBC4101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Downloading link for the updated version of Download VirtualBox and Expansion Pack:</a:t>
            </a:r>
          </a:p>
          <a:p>
            <a:pPr lvl="1"/>
            <a:r>
              <a:rPr lang="en-US" dirty="0">
                <a:latin typeface="Roboto" panose="02000000000000000000" pitchFamily="2" charset="0"/>
                <a:hlinkClick r:id="rId2"/>
              </a:rPr>
              <a:t>https://www.virtualbox.org/wiki/Downloads</a:t>
            </a:r>
            <a:endParaRPr lang="en-US" dirty="0">
              <a:latin typeface="Roboto" panose="02000000000000000000" pitchFamily="2" charset="0"/>
            </a:endParaRPr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1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1D7E-183D-BB1D-B2B7-DB5B122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 01: Click on windows hosts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AE02D-B72C-D788-6BF3-50635D6B4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1570"/>
            <a:ext cx="10515600" cy="3039448"/>
          </a:xfrm>
        </p:spPr>
      </p:pic>
    </p:spTree>
    <p:extLst>
      <p:ext uri="{BB962C8B-B14F-4D97-AF65-F5344CB8AC3E}">
        <p14:creationId xmlns:p14="http://schemas.microsoft.com/office/powerpoint/2010/main" val="28780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86E2-CCF9-0254-600B-5A8A7095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#03:Download Extension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4A9A-81BA-99D8-5DB4-9D00C7D5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</a:t>
            </a:r>
            <a:r>
              <a:rPr lang="en-US" b="0" i="0" u="none" strike="noStrike" dirty="0">
                <a:solidFill>
                  <a:srgbClr val="0000C0"/>
                </a:solidFill>
                <a:effectLst/>
                <a:latin typeface="Verdana" panose="020B0604030504040204" pitchFamily="34" charset="0"/>
                <a:hlinkClick r:id="rId2"/>
              </a:rPr>
              <a:t> All supported platforms</a:t>
            </a:r>
            <a:r>
              <a:rPr lang="en-US" u="none" strike="noStrike" dirty="0">
                <a:solidFill>
                  <a:srgbClr val="000000"/>
                </a:solidFill>
                <a:latin typeface="Verdana" panose="020B0604030504040204" pitchFamily="34" charset="0"/>
              </a:rPr>
              <a:t> to </a:t>
            </a:r>
            <a:r>
              <a:rPr lang="en-US" dirty="0"/>
              <a:t>Download the Extension pack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BA89D-6480-6167-8F5D-C609467A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18" y="2522428"/>
            <a:ext cx="10233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4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E1DD-261D-08B4-1CB7-2F958E0F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4B03-CA24-61A5-5CB7-E43E4206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#04: Right Click on the download file and Run as Administrator</a:t>
            </a:r>
          </a:p>
          <a:p>
            <a:r>
              <a:rPr lang="en-US" dirty="0"/>
              <a:t>Step #05: Just Click Next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Steps: Now just install the virtual box as normally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AE5F4-8DB9-2FE5-4344-D02A7F593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55" y="2476498"/>
            <a:ext cx="576834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707</Words>
  <Application>Microsoft Office PowerPoint</Application>
  <PresentationFormat>Widescreen</PresentationFormat>
  <Paragraphs>92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Roboto</vt:lpstr>
      <vt:lpstr>Verdana</vt:lpstr>
      <vt:lpstr>Office Theme</vt:lpstr>
      <vt:lpstr>Virtual Box</vt:lpstr>
      <vt:lpstr>Minimum Requirements</vt:lpstr>
      <vt:lpstr>Ubuntu Installation</vt:lpstr>
      <vt:lpstr>System Requirements</vt:lpstr>
      <vt:lpstr>Installation of VirtualBox</vt:lpstr>
      <vt:lpstr>Step #01: Click on the downloading link</vt:lpstr>
      <vt:lpstr>Step # 01: Click on windows hosts</vt:lpstr>
      <vt:lpstr>Step #03:Download Extension Pack</vt:lpstr>
      <vt:lpstr>PowerPoint Presentation</vt:lpstr>
      <vt:lpstr>Installation of Extension Pack</vt:lpstr>
      <vt:lpstr>Installation of Extension Pack</vt:lpstr>
      <vt:lpstr>Installation of Extension Pack</vt:lpstr>
      <vt:lpstr>Installation of Extension Pack</vt:lpstr>
      <vt:lpstr>Installation of Extension Pack</vt:lpstr>
      <vt:lpstr>Installation of Ubuntu</vt:lpstr>
      <vt:lpstr>Step #03: Create a new Virtual Machine as below</vt:lpstr>
      <vt:lpstr>Step #04: Provide RAM space</vt:lpstr>
      <vt:lpstr>Step #05: Select “Create a virtual hard disk now” then click on create</vt:lpstr>
      <vt:lpstr>Step #06: For the Hard Disk file type just select the “VDI ” then click next</vt:lpstr>
      <vt:lpstr>Step #07: For the Storage on the physical Hard Disk just select Dynamically Allocated then click Next</vt:lpstr>
      <vt:lpstr>Step #08: The file location is default and the increase the size to 30 GB</vt:lpstr>
      <vt:lpstr>Step #09: Select the Virtual Machine and click on the Settings</vt:lpstr>
      <vt:lpstr>Step #10: Just make the General as show in the screenshot</vt:lpstr>
      <vt:lpstr>Step #11: In the System make it according to the screenshot</vt:lpstr>
      <vt:lpstr>Step #12: In the Storage Click on the empty</vt:lpstr>
      <vt:lpstr>Step #13: In the Optical Drive just click on the CD disk-like icon on the right</vt:lpstr>
      <vt:lpstr>Step #14:  Choose the disk file, select the iso image of ubuntu</vt:lpstr>
      <vt:lpstr>Step #15: Once the ISO image is selected then click on ok</vt:lpstr>
      <vt:lpstr>Step #16: In the VirtualBox select the virtual machine and click on start Button</vt:lpstr>
      <vt:lpstr>Step #17: Click on Try or Install Ubuntu and Click on Enter from the keyboard</vt:lpstr>
      <vt:lpstr>Step #18: Select English and Click on Install Ubuntu</vt:lpstr>
      <vt:lpstr>Step# 19: Select English at both windows and click on continue</vt:lpstr>
      <vt:lpstr>Step #20: Select the Noraml Installation and Download Update while Installing Ubuntu, then click continue</vt:lpstr>
      <vt:lpstr>Step #21: Select the Erase disk and install Ubuntu then click Install Now</vt:lpstr>
      <vt:lpstr>Step #22: Click on Continue</vt:lpstr>
      <vt:lpstr>Step #23: Make your profile and click continue</vt:lpstr>
      <vt:lpstr>Installation starts</vt:lpstr>
      <vt:lpstr>Once the installation completed just restart</vt:lpstr>
      <vt:lpstr>Go to the menu click on the terminal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Box</dc:title>
  <dc:creator>Zaib Un Nisa</dc:creator>
  <cp:lastModifiedBy>bilal ahmad</cp:lastModifiedBy>
  <cp:revision>5</cp:revision>
  <dcterms:created xsi:type="dcterms:W3CDTF">2021-10-25T18:51:50Z</dcterms:created>
  <dcterms:modified xsi:type="dcterms:W3CDTF">2023-02-23T18:00:22Z</dcterms:modified>
</cp:coreProperties>
</file>