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6652-94E1-43C0-B274-313CBA55AEA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 Ubuntu </a:t>
            </a:r>
          </a:p>
        </p:txBody>
      </p:sp>
    </p:spTree>
    <p:extLst>
      <p:ext uri="{BB962C8B-B14F-4D97-AF65-F5344CB8AC3E}">
        <p14:creationId xmlns:p14="http://schemas.microsoft.com/office/powerpoint/2010/main" val="34258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" y="218942"/>
            <a:ext cx="10302412" cy="6551050"/>
          </a:xfrm>
        </p:spPr>
      </p:pic>
    </p:spTree>
    <p:extLst>
      <p:ext uri="{BB962C8B-B14F-4D97-AF65-F5344CB8AC3E}">
        <p14:creationId xmlns:p14="http://schemas.microsoft.com/office/powerpoint/2010/main" val="196397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5" y="309093"/>
            <a:ext cx="9955973" cy="6344388"/>
          </a:xfrm>
        </p:spPr>
      </p:pic>
    </p:spTree>
    <p:extLst>
      <p:ext uri="{BB962C8B-B14F-4D97-AF65-F5344CB8AC3E}">
        <p14:creationId xmlns:p14="http://schemas.microsoft.com/office/powerpoint/2010/main" val="311483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5" y="244700"/>
            <a:ext cx="10237744" cy="6498934"/>
          </a:xfrm>
        </p:spPr>
      </p:pic>
    </p:spTree>
    <p:extLst>
      <p:ext uri="{BB962C8B-B14F-4D97-AF65-F5344CB8AC3E}">
        <p14:creationId xmlns:p14="http://schemas.microsoft.com/office/powerpoint/2010/main" val="17563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322742"/>
            <a:ext cx="7584348" cy="6356497"/>
          </a:xfrm>
        </p:spPr>
      </p:pic>
    </p:spTree>
    <p:extLst>
      <p:ext uri="{BB962C8B-B14F-4D97-AF65-F5344CB8AC3E}">
        <p14:creationId xmlns:p14="http://schemas.microsoft.com/office/powerpoint/2010/main" val="227025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88677"/>
            <a:ext cx="7790411" cy="6529200"/>
          </a:xfrm>
        </p:spPr>
      </p:pic>
    </p:spTree>
    <p:extLst>
      <p:ext uri="{BB962C8B-B14F-4D97-AF65-F5344CB8AC3E}">
        <p14:creationId xmlns:p14="http://schemas.microsoft.com/office/powerpoint/2010/main" val="26452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169279"/>
            <a:ext cx="7767224" cy="6535718"/>
          </a:xfrm>
        </p:spPr>
      </p:pic>
    </p:spTree>
    <p:extLst>
      <p:ext uri="{BB962C8B-B14F-4D97-AF65-F5344CB8AC3E}">
        <p14:creationId xmlns:p14="http://schemas.microsoft.com/office/powerpoint/2010/main" val="30443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28" y="180306"/>
            <a:ext cx="7767949" cy="6524692"/>
          </a:xfrm>
        </p:spPr>
      </p:pic>
    </p:spTree>
    <p:extLst>
      <p:ext uri="{BB962C8B-B14F-4D97-AF65-F5344CB8AC3E}">
        <p14:creationId xmlns:p14="http://schemas.microsoft.com/office/powerpoint/2010/main" val="239117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40" y="500526"/>
            <a:ext cx="7292629" cy="6101440"/>
          </a:xfrm>
        </p:spPr>
      </p:pic>
    </p:spTree>
    <p:extLst>
      <p:ext uri="{BB962C8B-B14F-4D97-AF65-F5344CB8AC3E}">
        <p14:creationId xmlns:p14="http://schemas.microsoft.com/office/powerpoint/2010/main" val="17506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99894"/>
            <a:ext cx="7985558" cy="6721013"/>
          </a:xfrm>
        </p:spPr>
      </p:pic>
    </p:spTree>
    <p:extLst>
      <p:ext uri="{BB962C8B-B14F-4D97-AF65-F5344CB8AC3E}">
        <p14:creationId xmlns:p14="http://schemas.microsoft.com/office/powerpoint/2010/main" val="337850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334377"/>
            <a:ext cx="9091649" cy="6383499"/>
          </a:xfrm>
        </p:spPr>
      </p:pic>
    </p:spTree>
    <p:extLst>
      <p:ext uri="{BB962C8B-B14F-4D97-AF65-F5344CB8AC3E}">
        <p14:creationId xmlns:p14="http://schemas.microsoft.com/office/powerpoint/2010/main" val="32955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271362"/>
            <a:ext cx="8834907" cy="6586638"/>
          </a:xfrm>
        </p:spPr>
      </p:pic>
    </p:spTree>
    <p:extLst>
      <p:ext uri="{BB962C8B-B14F-4D97-AF65-F5344CB8AC3E}">
        <p14:creationId xmlns:p14="http://schemas.microsoft.com/office/powerpoint/2010/main" val="280447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76" y="257576"/>
            <a:ext cx="8656900" cy="6503831"/>
          </a:xfrm>
        </p:spPr>
      </p:pic>
    </p:spTree>
    <p:extLst>
      <p:ext uri="{BB962C8B-B14F-4D97-AF65-F5344CB8AC3E}">
        <p14:creationId xmlns:p14="http://schemas.microsoft.com/office/powerpoint/2010/main" val="5364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60" y="193183"/>
            <a:ext cx="8661095" cy="6548907"/>
          </a:xfrm>
        </p:spPr>
      </p:pic>
    </p:spTree>
    <p:extLst>
      <p:ext uri="{BB962C8B-B14F-4D97-AF65-F5344CB8AC3E}">
        <p14:creationId xmlns:p14="http://schemas.microsoft.com/office/powerpoint/2010/main" val="12700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0"/>
            <a:ext cx="9015212" cy="6781766"/>
          </a:xfrm>
        </p:spPr>
      </p:pic>
    </p:spTree>
    <p:extLst>
      <p:ext uri="{BB962C8B-B14F-4D97-AF65-F5344CB8AC3E}">
        <p14:creationId xmlns:p14="http://schemas.microsoft.com/office/powerpoint/2010/main" val="39075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3" y="140124"/>
            <a:ext cx="8602764" cy="6524693"/>
          </a:xfrm>
        </p:spPr>
      </p:pic>
    </p:spTree>
    <p:extLst>
      <p:ext uri="{BB962C8B-B14F-4D97-AF65-F5344CB8AC3E}">
        <p14:creationId xmlns:p14="http://schemas.microsoft.com/office/powerpoint/2010/main" val="20283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88" y="115909"/>
            <a:ext cx="8800819" cy="6614845"/>
          </a:xfrm>
        </p:spPr>
      </p:pic>
    </p:spTree>
    <p:extLst>
      <p:ext uri="{BB962C8B-B14F-4D97-AF65-F5344CB8AC3E}">
        <p14:creationId xmlns:p14="http://schemas.microsoft.com/office/powerpoint/2010/main" val="6411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450774"/>
            <a:ext cx="10911918" cy="6125434"/>
          </a:xfrm>
        </p:spPr>
      </p:pic>
    </p:spTree>
    <p:extLst>
      <p:ext uri="{BB962C8B-B14F-4D97-AF65-F5344CB8AC3E}">
        <p14:creationId xmlns:p14="http://schemas.microsoft.com/office/powerpoint/2010/main" val="265539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3" y="257577"/>
            <a:ext cx="11282544" cy="6344388"/>
          </a:xfrm>
        </p:spPr>
      </p:pic>
    </p:spTree>
    <p:extLst>
      <p:ext uri="{BB962C8B-B14F-4D97-AF65-F5344CB8AC3E}">
        <p14:creationId xmlns:p14="http://schemas.microsoft.com/office/powerpoint/2010/main" val="19404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Virtual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</dc:title>
  <dc:creator>Zaib Un Nisa</dc:creator>
  <cp:lastModifiedBy>Ms. Farah Jabeen</cp:lastModifiedBy>
  <cp:revision>2</cp:revision>
  <dcterms:created xsi:type="dcterms:W3CDTF">2021-10-25T18:51:50Z</dcterms:created>
  <dcterms:modified xsi:type="dcterms:W3CDTF">2024-02-15T05:00:45Z</dcterms:modified>
</cp:coreProperties>
</file>