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6" r:id="rId2"/>
    <p:sldId id="256" r:id="rId3"/>
    <p:sldId id="257" r:id="rId4"/>
    <p:sldId id="258" r:id="rId5"/>
    <p:sldId id="259" r:id="rId6"/>
    <p:sldId id="260" r:id="rId7"/>
    <p:sldId id="261" r:id="rId8"/>
    <p:sldId id="262" r:id="rId9"/>
    <p:sldId id="263" r:id="rId10"/>
    <p:sldId id="304" r:id="rId11"/>
    <p:sldId id="305" r:id="rId12"/>
    <p:sldId id="615" r:id="rId13"/>
    <p:sldId id="616" r:id="rId14"/>
    <p:sldId id="617" r:id="rId15"/>
    <p:sldId id="264" r:id="rId16"/>
    <p:sldId id="265" r:id="rId17"/>
    <p:sldId id="307" r:id="rId18"/>
    <p:sldId id="266" r:id="rId19"/>
    <p:sldId id="267" r:id="rId20"/>
    <p:sldId id="268" r:id="rId21"/>
    <p:sldId id="308" r:id="rId22"/>
    <p:sldId id="269" r:id="rId23"/>
    <p:sldId id="270" r:id="rId24"/>
    <p:sldId id="271" r:id="rId25"/>
    <p:sldId id="618" r:id="rId26"/>
    <p:sldId id="273" r:id="rId27"/>
    <p:sldId id="274" r:id="rId28"/>
    <p:sldId id="275" r:id="rId29"/>
    <p:sldId id="276" r:id="rId30"/>
    <p:sldId id="277" r:id="rId31"/>
    <p:sldId id="278" r:id="rId32"/>
    <p:sldId id="279" r:id="rId33"/>
    <p:sldId id="280" r:id="rId34"/>
    <p:sldId id="614"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7" r:id="rId48"/>
    <p:sldId id="293" r:id="rId49"/>
    <p:sldId id="294" r:id="rId50"/>
    <p:sldId id="295" r:id="rId51"/>
    <p:sldId id="296" r:id="rId52"/>
    <p:sldId id="298" r:id="rId53"/>
    <p:sldId id="299" r:id="rId54"/>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8485" autoAdjust="0"/>
  </p:normalViewPr>
  <p:slideViewPr>
    <p:cSldViewPr>
      <p:cViewPr varScale="1">
        <p:scale>
          <a:sx n="74" d="100"/>
          <a:sy n="74" d="100"/>
        </p:scale>
        <p:origin x="95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44488"/>
          </a:xfrm>
          <a:prstGeom prst="rect">
            <a:avLst/>
          </a:prstGeom>
        </p:spPr>
        <p:txBody>
          <a:bodyPr vert="horz" lIns="91440" tIns="45720" rIns="91440" bIns="45720" rtlCol="0"/>
          <a:lstStyle>
            <a:lvl1pPr algn="r">
              <a:defRPr sz="1200"/>
            </a:lvl1pPr>
          </a:lstStyle>
          <a:p>
            <a:fld id="{1A8B7B76-62C2-4BE6-955A-D9ECD641355A}" type="datetimeFigureOut">
              <a:rPr lang="en-US" smtClean="0"/>
              <a:t>2/22/2024</a:t>
            </a:fld>
            <a:endParaRPr lang="en-US"/>
          </a:p>
        </p:txBody>
      </p:sp>
      <p:sp>
        <p:nvSpPr>
          <p:cNvPr id="4" name="Slide Image Placeholder 3"/>
          <p:cNvSpPr>
            <a:spLocks noGrp="1" noRot="1" noChangeAspect="1"/>
          </p:cNvSpPr>
          <p:nvPr>
            <p:ph type="sldImg" idx="2"/>
          </p:nvPr>
        </p:nvSpPr>
        <p:spPr>
          <a:xfrm>
            <a:off x="3100388" y="860425"/>
            <a:ext cx="3095625" cy="23225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11525"/>
            <a:ext cx="7435850" cy="270986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37325"/>
            <a:ext cx="4029075" cy="3444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537325"/>
            <a:ext cx="4029075" cy="344488"/>
          </a:xfrm>
          <a:prstGeom prst="rect">
            <a:avLst/>
          </a:prstGeom>
        </p:spPr>
        <p:txBody>
          <a:bodyPr vert="horz" lIns="91440" tIns="45720" rIns="91440" bIns="45720" rtlCol="0" anchor="b"/>
          <a:lstStyle>
            <a:lvl1pPr algn="r">
              <a:defRPr sz="1200"/>
            </a:lvl1pPr>
          </a:lstStyle>
          <a:p>
            <a:fld id="{6552681B-4CA4-4DDA-B781-C5140CB16112}" type="slidenum">
              <a:rPr lang="en-US" smtClean="0"/>
              <a:t>‹#›</a:t>
            </a:fld>
            <a:endParaRPr lang="en-US"/>
          </a:p>
        </p:txBody>
      </p:sp>
    </p:spTree>
    <p:extLst>
      <p:ext uri="{BB962C8B-B14F-4D97-AF65-F5344CB8AC3E}">
        <p14:creationId xmlns:p14="http://schemas.microsoft.com/office/powerpoint/2010/main" val="55436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economist.com/briefing/2007/07/26/five-years-under-the-thumb"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0" dirty="0">
                <a:latin typeface="Arial"/>
                <a:cs typeface="Arial"/>
              </a:rPr>
              <a:t>Fostering: development</a:t>
            </a:r>
            <a:endParaRPr lang="en-US" dirty="0"/>
          </a:p>
        </p:txBody>
      </p:sp>
      <p:sp>
        <p:nvSpPr>
          <p:cNvPr id="4" name="Slide Number Placeholder 3"/>
          <p:cNvSpPr>
            <a:spLocks noGrp="1"/>
          </p:cNvSpPr>
          <p:nvPr>
            <p:ph type="sldNum" sz="quarter" idx="5"/>
          </p:nvPr>
        </p:nvSpPr>
        <p:spPr/>
        <p:txBody>
          <a:bodyPr/>
          <a:lstStyle/>
          <a:p>
            <a:fld id="{6552681B-4CA4-4DDA-B781-C5140CB16112}" type="slidenum">
              <a:rPr lang="en-US" smtClean="0"/>
              <a:t>4</a:t>
            </a:fld>
            <a:endParaRPr lang="en-US"/>
          </a:p>
        </p:txBody>
      </p:sp>
    </p:spTree>
    <p:extLst>
      <p:ext uri="{BB962C8B-B14F-4D97-AF65-F5344CB8AC3E}">
        <p14:creationId xmlns:p14="http://schemas.microsoft.com/office/powerpoint/2010/main" val="3416725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2681B-4CA4-4DDA-B781-C5140CB16112}" type="slidenum">
              <a:rPr lang="en-US" smtClean="0"/>
              <a:t>19</a:t>
            </a:fld>
            <a:endParaRPr lang="en-US"/>
          </a:p>
        </p:txBody>
      </p:sp>
    </p:spTree>
    <p:extLst>
      <p:ext uri="{BB962C8B-B14F-4D97-AF65-F5344CB8AC3E}">
        <p14:creationId xmlns:p14="http://schemas.microsoft.com/office/powerpoint/2010/main" val="134869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someone who stands to gain/loss depending on how a situation is resolved</a:t>
            </a:r>
          </a:p>
        </p:txBody>
      </p:sp>
      <p:sp>
        <p:nvSpPr>
          <p:cNvPr id="4" name="Slide Number Placeholder 3"/>
          <p:cNvSpPr>
            <a:spLocks noGrp="1"/>
          </p:cNvSpPr>
          <p:nvPr>
            <p:ph type="sldNum" sz="quarter" idx="10"/>
          </p:nvPr>
        </p:nvSpPr>
        <p:spPr/>
        <p:txBody>
          <a:bodyPr/>
          <a:lstStyle/>
          <a:p>
            <a:fld id="{6552681B-4CA4-4DDA-B781-C5140CB16112}" type="slidenum">
              <a:rPr lang="en-US" smtClean="0"/>
              <a:t>22</a:t>
            </a:fld>
            <a:endParaRPr lang="en-US"/>
          </a:p>
        </p:txBody>
      </p:sp>
    </p:spTree>
    <p:extLst>
      <p:ext uri="{BB962C8B-B14F-4D97-AF65-F5344CB8AC3E}">
        <p14:creationId xmlns:p14="http://schemas.microsoft.com/office/powerpoint/2010/main" val="49813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2681B-4CA4-4DDA-B781-C5140CB16112}" type="slidenum">
              <a:rPr lang="en-US" smtClean="0"/>
              <a:t>24</a:t>
            </a:fld>
            <a:endParaRPr lang="en-US"/>
          </a:p>
        </p:txBody>
      </p:sp>
    </p:spTree>
    <p:extLst>
      <p:ext uri="{BB962C8B-B14F-4D97-AF65-F5344CB8AC3E}">
        <p14:creationId xmlns:p14="http://schemas.microsoft.com/office/powerpoint/2010/main" val="1537285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Coalition : union, alliance, partnership (If detect misconduct in the workplace)</a:t>
            </a:r>
          </a:p>
          <a:p>
            <a:r>
              <a:rPr lang="en-US" dirty="0"/>
              <a:t>Paneities or sentence should not so easy or simple….</a:t>
            </a:r>
          </a:p>
        </p:txBody>
      </p:sp>
      <p:sp>
        <p:nvSpPr>
          <p:cNvPr id="4" name="Slide Number Placeholder 3"/>
          <p:cNvSpPr>
            <a:spLocks noGrp="1"/>
          </p:cNvSpPr>
          <p:nvPr>
            <p:ph type="sldNum" sz="quarter" idx="10"/>
          </p:nvPr>
        </p:nvSpPr>
        <p:spPr/>
        <p:txBody>
          <a:bodyPr/>
          <a:lstStyle/>
          <a:p>
            <a:fld id="{6552681B-4CA4-4DDA-B781-C5140CB16112}" type="slidenum">
              <a:rPr lang="en-US" smtClean="0"/>
              <a:t>26</a:t>
            </a:fld>
            <a:endParaRPr lang="en-US"/>
          </a:p>
        </p:txBody>
      </p:sp>
    </p:spTree>
    <p:extLst>
      <p:ext uri="{BB962C8B-B14F-4D97-AF65-F5344CB8AC3E}">
        <p14:creationId xmlns:p14="http://schemas.microsoft.com/office/powerpoint/2010/main" val="37996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C00000"/>
              </a:solidFill>
            </a:endParaRPr>
          </a:p>
        </p:txBody>
      </p:sp>
      <p:sp>
        <p:nvSpPr>
          <p:cNvPr id="4" name="Slide Number Placeholder 3"/>
          <p:cNvSpPr>
            <a:spLocks noGrp="1"/>
          </p:cNvSpPr>
          <p:nvPr>
            <p:ph type="sldNum" sz="quarter" idx="10"/>
          </p:nvPr>
        </p:nvSpPr>
        <p:spPr/>
        <p:txBody>
          <a:bodyPr/>
          <a:lstStyle/>
          <a:p>
            <a:fld id="{6552681B-4CA4-4DDA-B781-C5140CB16112}" type="slidenum">
              <a:rPr lang="en-US" smtClean="0"/>
              <a:t>27</a:t>
            </a:fld>
            <a:endParaRPr lang="en-US"/>
          </a:p>
        </p:txBody>
      </p:sp>
    </p:spTree>
    <p:extLst>
      <p:ext uri="{BB962C8B-B14F-4D97-AF65-F5344CB8AC3E}">
        <p14:creationId xmlns:p14="http://schemas.microsoft.com/office/powerpoint/2010/main" val="3070731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 Resource Center (ERC) 86% of employees in well implemented ethics organization perceive strong ethical culture</a:t>
            </a:r>
          </a:p>
          <a:p>
            <a:r>
              <a:rPr lang="en-US" dirty="0"/>
              <a:t>25% employee with little or no ethical program, promote integrity in workplace</a:t>
            </a:r>
          </a:p>
        </p:txBody>
      </p:sp>
      <p:sp>
        <p:nvSpPr>
          <p:cNvPr id="4" name="Slide Number Placeholder 3"/>
          <p:cNvSpPr>
            <a:spLocks noGrp="1"/>
          </p:cNvSpPr>
          <p:nvPr>
            <p:ph type="sldNum" sz="quarter" idx="10"/>
          </p:nvPr>
        </p:nvSpPr>
        <p:spPr/>
        <p:txBody>
          <a:bodyPr/>
          <a:lstStyle/>
          <a:p>
            <a:fld id="{6552681B-4CA4-4DDA-B781-C5140CB16112}" type="slidenum">
              <a:rPr lang="en-US" smtClean="0"/>
              <a:t>28</a:t>
            </a:fld>
            <a:endParaRPr lang="en-US"/>
          </a:p>
        </p:txBody>
      </p:sp>
    </p:spTree>
    <p:extLst>
      <p:ext uri="{BB962C8B-B14F-4D97-AF65-F5344CB8AC3E}">
        <p14:creationId xmlns:p14="http://schemas.microsoft.com/office/powerpoint/2010/main" val="3702789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a:t>
            </a:r>
          </a:p>
          <a:p>
            <a:r>
              <a:rPr lang="en-US" dirty="0"/>
              <a:t>First case: late 1980s, firms bribe to get information to improve contract bids</a:t>
            </a:r>
          </a:p>
          <a:p>
            <a:r>
              <a:rPr lang="en-US" dirty="0"/>
              <a:t>Second: 1990, new federal guidelines for referential treatment in prosecution of white collar crimes.</a:t>
            </a:r>
          </a:p>
          <a:p>
            <a:r>
              <a:rPr lang="en-US" dirty="0"/>
              <a:t>Several accounting scandals, load scandals </a:t>
            </a:r>
            <a:r>
              <a:rPr lang="en-US" dirty="0" err="1"/>
              <a:t>etc</a:t>
            </a:r>
            <a:endParaRPr lang="en-US" dirty="0"/>
          </a:p>
        </p:txBody>
      </p:sp>
      <p:sp>
        <p:nvSpPr>
          <p:cNvPr id="4" name="Slide Number Placeholder 3"/>
          <p:cNvSpPr>
            <a:spLocks noGrp="1"/>
          </p:cNvSpPr>
          <p:nvPr>
            <p:ph type="sldNum" sz="quarter" idx="10"/>
          </p:nvPr>
        </p:nvSpPr>
        <p:spPr/>
        <p:txBody>
          <a:bodyPr/>
          <a:lstStyle/>
          <a:p>
            <a:fld id="{6552681B-4CA4-4DDA-B781-C5140CB16112}" type="slidenum">
              <a:rPr lang="en-US" smtClean="0"/>
              <a:t>29</a:t>
            </a:fld>
            <a:endParaRPr lang="en-US"/>
          </a:p>
        </p:txBody>
      </p:sp>
    </p:spTree>
    <p:extLst>
      <p:ext uri="{BB962C8B-B14F-4D97-AF65-F5344CB8AC3E}">
        <p14:creationId xmlns:p14="http://schemas.microsoft.com/office/powerpoint/2010/main" val="33888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 for the benefits of all stakeholders</a:t>
            </a:r>
          </a:p>
          <a:p>
            <a:r>
              <a:rPr lang="en-US" dirty="0"/>
              <a:t>Board not responsible for daily issues of management but help to set ethical culture</a:t>
            </a:r>
          </a:p>
          <a:p>
            <a:r>
              <a:rPr lang="en-US" dirty="0"/>
              <a:t>Duties are assigned and send a msg to employee to follow</a:t>
            </a:r>
          </a:p>
          <a:p>
            <a:r>
              <a:rPr lang="en-US" dirty="0"/>
              <a:t>Also advise to raise issue, improve business conduct through </a:t>
            </a:r>
            <a:r>
              <a:rPr lang="en-US"/>
              <a:t>appropriate channels</a:t>
            </a:r>
          </a:p>
        </p:txBody>
      </p:sp>
      <p:sp>
        <p:nvSpPr>
          <p:cNvPr id="4" name="Slide Number Placeholder 3"/>
          <p:cNvSpPr>
            <a:spLocks noGrp="1"/>
          </p:cNvSpPr>
          <p:nvPr>
            <p:ph type="sldNum" sz="quarter" idx="10"/>
          </p:nvPr>
        </p:nvSpPr>
        <p:spPr/>
        <p:txBody>
          <a:bodyPr/>
          <a:lstStyle/>
          <a:p>
            <a:fld id="{6552681B-4CA4-4DDA-B781-C5140CB16112}" type="slidenum">
              <a:rPr lang="en-US" smtClean="0"/>
              <a:t>30</a:t>
            </a:fld>
            <a:endParaRPr lang="en-US"/>
          </a:p>
        </p:txBody>
      </p:sp>
    </p:spTree>
    <p:extLst>
      <p:ext uri="{BB962C8B-B14F-4D97-AF65-F5344CB8AC3E}">
        <p14:creationId xmlns:p14="http://schemas.microsoft.com/office/powerpoint/2010/main" val="181629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Chief Executive Officer (CEO)</a:t>
            </a:r>
          </a:p>
          <a:p>
            <a:r>
              <a:rPr lang="en-US" dirty="0"/>
              <a:t>Chief Financial Officer (CFO)</a:t>
            </a:r>
          </a:p>
          <a:p>
            <a:r>
              <a:rPr lang="en-US" dirty="0"/>
              <a:t>Security and Exchange Commission (SEC)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Sarbanes-Oxley Act</a:t>
            </a:r>
            <a:r>
              <a:rPr lang="en-US" sz="1200" b="0" i="0" kern="1200" dirty="0">
                <a:solidFill>
                  <a:schemeClr val="tx1"/>
                </a:solidFill>
                <a:effectLst/>
                <a:latin typeface="+mn-lt"/>
                <a:ea typeface="+mn-ea"/>
                <a:cs typeface="+mn-cs"/>
              </a:rPr>
              <a:t> (become law from July 30, 2002) cracks down on corporate fraud. It created the Public Company Accounting Oversight Board to oversee the accounting industry. It banned company loans to executives and gave job protection to whistleblowers. The Act strengthens the independence and financial literacy of corporate boards. It holds CEOs personally responsible for errors in accounting audits.</a:t>
            </a:r>
            <a:endParaRPr lang="en-US" dirty="0"/>
          </a:p>
          <a:p>
            <a:endParaRPr lang="en-US" dirty="0"/>
          </a:p>
        </p:txBody>
      </p:sp>
      <p:sp>
        <p:nvSpPr>
          <p:cNvPr id="4" name="Slide Number Placeholder 3"/>
          <p:cNvSpPr>
            <a:spLocks noGrp="1"/>
          </p:cNvSpPr>
          <p:nvPr>
            <p:ph type="sldNum" sz="quarter" idx="5"/>
          </p:nvPr>
        </p:nvSpPr>
        <p:spPr/>
        <p:txBody>
          <a:bodyPr/>
          <a:lstStyle/>
          <a:p>
            <a:fld id="{6552681B-4CA4-4DDA-B781-C5140CB16112}" type="slidenum">
              <a:rPr lang="en-US" smtClean="0"/>
              <a:t>32</a:t>
            </a:fld>
            <a:endParaRPr lang="en-US"/>
          </a:p>
        </p:txBody>
      </p:sp>
    </p:spTree>
    <p:extLst>
      <p:ext uri="{BB962C8B-B14F-4D97-AF65-F5344CB8AC3E}">
        <p14:creationId xmlns:p14="http://schemas.microsoft.com/office/powerpoint/2010/main" val="170283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2681B-4CA4-4DDA-B781-C5140CB16112}" type="slidenum">
              <a:rPr lang="en-US" smtClean="0"/>
              <a:t>33</a:t>
            </a:fld>
            <a:endParaRPr lang="en-US"/>
          </a:p>
        </p:txBody>
      </p:sp>
    </p:spTree>
    <p:extLst>
      <p:ext uri="{BB962C8B-B14F-4D97-AF65-F5344CB8AC3E}">
        <p14:creationId xmlns:p14="http://schemas.microsoft.com/office/powerpoint/2010/main" val="116597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0" dirty="0">
                <a:latin typeface="Arial"/>
                <a:cs typeface="Arial"/>
              </a:rPr>
              <a:t>Co</a:t>
            </a:r>
            <a:r>
              <a:rPr lang="en-US" sz="1200" spc="-10" dirty="0">
                <a:latin typeface="Arial"/>
                <a:cs typeface="Arial"/>
              </a:rPr>
              <a:t>n</a:t>
            </a:r>
            <a:r>
              <a:rPr lang="en-US" sz="1200" spc="0" dirty="0">
                <a:latin typeface="Arial"/>
                <a:cs typeface="Arial"/>
              </a:rPr>
              <a:t>ve</a:t>
            </a:r>
            <a:r>
              <a:rPr lang="en-US" sz="1200" spc="-10" dirty="0">
                <a:latin typeface="Arial"/>
                <a:cs typeface="Arial"/>
              </a:rPr>
              <a:t>n</a:t>
            </a:r>
            <a:r>
              <a:rPr lang="en-US" sz="1200" spc="0" dirty="0">
                <a:latin typeface="Arial"/>
                <a:cs typeface="Arial"/>
              </a:rPr>
              <a:t>tio</a:t>
            </a:r>
            <a:r>
              <a:rPr lang="en-US" sz="1200" spc="-10" dirty="0">
                <a:latin typeface="Arial"/>
                <a:cs typeface="Arial"/>
              </a:rPr>
              <a:t>n</a:t>
            </a:r>
            <a:r>
              <a:rPr lang="en-US" sz="1200" spc="0" dirty="0">
                <a:latin typeface="Arial"/>
                <a:cs typeface="Arial"/>
              </a:rPr>
              <a:t>s: contracts</a:t>
            </a:r>
          </a:p>
          <a:p>
            <a:r>
              <a:rPr lang="en-US" sz="1200" spc="0" dirty="0">
                <a:latin typeface="Arial"/>
                <a:cs typeface="Arial"/>
              </a:rPr>
              <a:t>Moral: see cheating of friend lose of loyalty then what about organization if check mails and internet usage while u support personal privacy?</a:t>
            </a:r>
          </a:p>
          <a:p>
            <a:endParaRPr lang="en-US" dirty="0"/>
          </a:p>
        </p:txBody>
      </p:sp>
      <p:sp>
        <p:nvSpPr>
          <p:cNvPr id="4" name="Slide Number Placeholder 3"/>
          <p:cNvSpPr>
            <a:spLocks noGrp="1"/>
          </p:cNvSpPr>
          <p:nvPr>
            <p:ph type="sldNum" sz="quarter" idx="10"/>
          </p:nvPr>
        </p:nvSpPr>
        <p:spPr/>
        <p:txBody>
          <a:bodyPr/>
          <a:lstStyle/>
          <a:p>
            <a:fld id="{6552681B-4CA4-4DDA-B781-C5140CB16112}" type="slidenum">
              <a:rPr lang="en-US" smtClean="0"/>
              <a:t>5</a:t>
            </a:fld>
            <a:endParaRPr lang="en-US"/>
          </a:p>
        </p:txBody>
      </p:sp>
    </p:spTree>
    <p:extLst>
      <p:ext uri="{BB962C8B-B14F-4D97-AF65-F5344CB8AC3E}">
        <p14:creationId xmlns:p14="http://schemas.microsoft.com/office/powerpoint/2010/main" val="937442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0" dirty="0">
                <a:latin typeface="Arial"/>
                <a:cs typeface="Arial"/>
              </a:rPr>
              <a:t>C</a:t>
            </a:r>
            <a:r>
              <a:rPr lang="en-US" sz="1200" spc="5" dirty="0">
                <a:latin typeface="Arial"/>
                <a:cs typeface="Arial"/>
              </a:rPr>
              <a:t>o</a:t>
            </a:r>
            <a:r>
              <a:rPr lang="en-US" sz="1200" spc="0" dirty="0">
                <a:latin typeface="Arial"/>
                <a:cs typeface="Arial"/>
              </a:rPr>
              <a:t>n</a:t>
            </a:r>
            <a:r>
              <a:rPr lang="en-US" sz="1200" spc="5" dirty="0">
                <a:latin typeface="Arial"/>
                <a:cs typeface="Arial"/>
              </a:rPr>
              <a:t>v</a:t>
            </a:r>
            <a:r>
              <a:rPr lang="en-US" sz="1200" spc="0" dirty="0">
                <a:latin typeface="Arial"/>
                <a:cs typeface="Arial"/>
              </a:rPr>
              <a:t>ictions: views, beliefs </a:t>
            </a:r>
            <a:endParaRPr lang="en-US" dirty="0"/>
          </a:p>
        </p:txBody>
      </p:sp>
      <p:sp>
        <p:nvSpPr>
          <p:cNvPr id="4" name="Slide Number Placeholder 3"/>
          <p:cNvSpPr>
            <a:spLocks noGrp="1"/>
          </p:cNvSpPr>
          <p:nvPr>
            <p:ph type="sldNum" sz="quarter" idx="10"/>
          </p:nvPr>
        </p:nvSpPr>
        <p:spPr/>
        <p:txBody>
          <a:bodyPr/>
          <a:lstStyle/>
          <a:p>
            <a:fld id="{6552681B-4CA4-4DDA-B781-C5140CB16112}" type="slidenum">
              <a:rPr lang="en-US" smtClean="0"/>
              <a:t>37</a:t>
            </a:fld>
            <a:endParaRPr lang="en-US"/>
          </a:p>
        </p:txBody>
      </p:sp>
    </p:spTree>
    <p:extLst>
      <p:ext uri="{BB962C8B-B14F-4D97-AF65-F5344CB8AC3E}">
        <p14:creationId xmlns:p14="http://schemas.microsoft.com/office/powerpoint/2010/main" val="1976753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2681B-4CA4-4DDA-B781-C5140CB16112}" type="slidenum">
              <a:rPr lang="en-US" smtClean="0"/>
              <a:t>39</a:t>
            </a:fld>
            <a:endParaRPr lang="en-US"/>
          </a:p>
        </p:txBody>
      </p:sp>
    </p:spTree>
    <p:extLst>
      <p:ext uri="{BB962C8B-B14F-4D97-AF65-F5344CB8AC3E}">
        <p14:creationId xmlns:p14="http://schemas.microsoft.com/office/powerpoint/2010/main" val="4051123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a target</a:t>
            </a:r>
          </a:p>
        </p:txBody>
      </p:sp>
      <p:sp>
        <p:nvSpPr>
          <p:cNvPr id="4" name="Slide Number Placeholder 3"/>
          <p:cNvSpPr>
            <a:spLocks noGrp="1"/>
          </p:cNvSpPr>
          <p:nvPr>
            <p:ph type="sldNum" sz="quarter" idx="10"/>
          </p:nvPr>
        </p:nvSpPr>
        <p:spPr/>
        <p:txBody>
          <a:bodyPr/>
          <a:lstStyle/>
          <a:p>
            <a:fld id="{6552681B-4CA4-4DDA-B781-C5140CB16112}" type="slidenum">
              <a:rPr lang="en-US" smtClean="0"/>
              <a:t>40</a:t>
            </a:fld>
            <a:endParaRPr lang="en-US"/>
          </a:p>
        </p:txBody>
      </p:sp>
    </p:spTree>
    <p:extLst>
      <p:ext uri="{BB962C8B-B14F-4D97-AF65-F5344CB8AC3E}">
        <p14:creationId xmlns:p14="http://schemas.microsoft.com/office/powerpoint/2010/main" val="1965696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0" dirty="0">
                <a:latin typeface="Arial"/>
                <a:cs typeface="Arial"/>
              </a:rPr>
              <a:t>U</a:t>
            </a:r>
            <a:r>
              <a:rPr lang="en-US" sz="1200" spc="-10" dirty="0">
                <a:latin typeface="Arial"/>
                <a:cs typeface="Arial"/>
              </a:rPr>
              <a:t>n</a:t>
            </a:r>
            <a:r>
              <a:rPr lang="en-US" sz="1200" spc="0" dirty="0">
                <a:latin typeface="Arial"/>
                <a:cs typeface="Arial"/>
              </a:rPr>
              <a:t>sol</a:t>
            </a:r>
            <a:r>
              <a:rPr lang="en-US" sz="1200" spc="-15" dirty="0">
                <a:latin typeface="Arial"/>
                <a:cs typeface="Arial"/>
              </a:rPr>
              <a:t>i</a:t>
            </a:r>
            <a:r>
              <a:rPr lang="en-US" sz="1200" spc="0" dirty="0">
                <a:latin typeface="Arial"/>
                <a:cs typeface="Arial"/>
              </a:rPr>
              <a:t>cited: Unwanted, Uninvited</a:t>
            </a:r>
            <a:endParaRPr lang="en-US" dirty="0"/>
          </a:p>
        </p:txBody>
      </p:sp>
      <p:sp>
        <p:nvSpPr>
          <p:cNvPr id="4" name="Slide Number Placeholder 3"/>
          <p:cNvSpPr>
            <a:spLocks noGrp="1"/>
          </p:cNvSpPr>
          <p:nvPr>
            <p:ph type="sldNum" sz="quarter" idx="5"/>
          </p:nvPr>
        </p:nvSpPr>
        <p:spPr/>
        <p:txBody>
          <a:bodyPr/>
          <a:lstStyle/>
          <a:p>
            <a:fld id="{6552681B-4CA4-4DDA-B781-C5140CB16112}" type="slidenum">
              <a:rPr lang="en-US" smtClean="0"/>
              <a:t>52</a:t>
            </a:fld>
            <a:endParaRPr lang="en-US"/>
          </a:p>
        </p:txBody>
      </p:sp>
    </p:spTree>
    <p:extLst>
      <p:ext uri="{BB962C8B-B14F-4D97-AF65-F5344CB8AC3E}">
        <p14:creationId xmlns:p14="http://schemas.microsoft.com/office/powerpoint/2010/main" val="410329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Ethnic: traditional, </a:t>
            </a:r>
            <a:r>
              <a:rPr lang="en-US" dirty="0" err="1"/>
              <a:t>trible</a:t>
            </a:r>
            <a:endParaRPr lang="en-US" dirty="0"/>
          </a:p>
        </p:txBody>
      </p:sp>
      <p:sp>
        <p:nvSpPr>
          <p:cNvPr id="4" name="Slide Number Placeholder 3"/>
          <p:cNvSpPr>
            <a:spLocks noGrp="1"/>
          </p:cNvSpPr>
          <p:nvPr>
            <p:ph type="sldNum" sz="quarter" idx="10"/>
          </p:nvPr>
        </p:nvSpPr>
        <p:spPr/>
        <p:txBody>
          <a:bodyPr/>
          <a:lstStyle/>
          <a:p>
            <a:fld id="{6552681B-4CA4-4DDA-B781-C5140CB16112}" type="slidenum">
              <a:rPr lang="en-US" smtClean="0"/>
              <a:t>6</a:t>
            </a:fld>
            <a:endParaRPr lang="en-US"/>
          </a:p>
        </p:txBody>
      </p:sp>
    </p:spTree>
    <p:extLst>
      <p:ext uri="{BB962C8B-B14F-4D97-AF65-F5344CB8AC3E}">
        <p14:creationId xmlns:p14="http://schemas.microsoft.com/office/powerpoint/2010/main" val="43636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piracy is 43% in US in 2011 for all products</a:t>
            </a:r>
          </a:p>
          <a:p>
            <a:r>
              <a:rPr lang="en-US" dirty="0"/>
              <a:t>Virtue (Quality): loyal, fairness, truthful</a:t>
            </a:r>
          </a:p>
          <a:p>
            <a:r>
              <a:rPr lang="en-US" dirty="0"/>
              <a:t>Learned driving, swimming writing out of nature habits but acceptable</a:t>
            </a:r>
          </a:p>
          <a:p>
            <a:r>
              <a:rPr lang="en-US" dirty="0"/>
              <a:t>Vice(sin, badness): greed, jealousy, angry</a:t>
            </a:r>
          </a:p>
        </p:txBody>
      </p:sp>
      <p:sp>
        <p:nvSpPr>
          <p:cNvPr id="4" name="Slide Number Placeholder 3"/>
          <p:cNvSpPr>
            <a:spLocks noGrp="1"/>
          </p:cNvSpPr>
          <p:nvPr>
            <p:ph type="sldNum" sz="quarter" idx="10"/>
          </p:nvPr>
        </p:nvSpPr>
        <p:spPr/>
        <p:txBody>
          <a:bodyPr/>
          <a:lstStyle/>
          <a:p>
            <a:fld id="{6552681B-4CA4-4DDA-B781-C5140CB16112}" type="slidenum">
              <a:rPr lang="en-US" smtClean="0"/>
              <a:t>7</a:t>
            </a:fld>
            <a:endParaRPr lang="en-US"/>
          </a:p>
        </p:txBody>
      </p:sp>
    </p:spTree>
    <p:extLst>
      <p:ext uri="{BB962C8B-B14F-4D97-AF65-F5344CB8AC3E}">
        <p14:creationId xmlns:p14="http://schemas.microsoft.com/office/powerpoint/2010/main" val="104143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Integrity: Honesty, truthful, honor, reliable</a:t>
            </a:r>
          </a:p>
          <a:p>
            <a:r>
              <a:rPr lang="en-US" dirty="0"/>
              <a:t>Emerged: raised, occur</a:t>
            </a:r>
          </a:p>
          <a:p>
            <a:r>
              <a:rPr lang="en-US" dirty="0"/>
              <a:t>As a child no cheat, lie but with growth….</a:t>
            </a:r>
          </a:p>
        </p:txBody>
      </p:sp>
      <p:sp>
        <p:nvSpPr>
          <p:cNvPr id="4" name="Slide Number Placeholder 3"/>
          <p:cNvSpPr>
            <a:spLocks noGrp="1"/>
          </p:cNvSpPr>
          <p:nvPr>
            <p:ph type="sldNum" sz="quarter" idx="10"/>
          </p:nvPr>
        </p:nvSpPr>
        <p:spPr/>
        <p:txBody>
          <a:bodyPr/>
          <a:lstStyle/>
          <a:p>
            <a:fld id="{6552681B-4CA4-4DDA-B781-C5140CB16112}" type="slidenum">
              <a:rPr lang="en-US" smtClean="0"/>
              <a:t>8</a:t>
            </a:fld>
            <a:endParaRPr lang="en-US"/>
          </a:p>
        </p:txBody>
      </p:sp>
    </p:spTree>
    <p:extLst>
      <p:ext uri="{BB962C8B-B14F-4D97-AF65-F5344CB8AC3E}">
        <p14:creationId xmlns:p14="http://schemas.microsoft.com/office/powerpoint/2010/main" val="1679904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Ethics: what you think who should be a good teacher/political person/businessman?</a:t>
            </a:r>
          </a:p>
          <a:p>
            <a:r>
              <a:rPr lang="en-US" dirty="0"/>
              <a:t>In child age, no cheat, no lie but with time tell lie for respect other’s feelings.</a:t>
            </a:r>
          </a:p>
          <a:p>
            <a:r>
              <a:rPr lang="en-US" dirty="0"/>
              <a:t>What about co-worker if he lie?</a:t>
            </a:r>
          </a:p>
          <a:p>
            <a:r>
              <a:rPr lang="en-US" dirty="0"/>
              <a:t>Cut corner to meet project deadline?</a:t>
            </a:r>
          </a:p>
          <a:p>
            <a:r>
              <a:rPr lang="en-US" dirty="0"/>
              <a:t>Consistency difficult to achieve</a:t>
            </a:r>
          </a:p>
          <a:p>
            <a:r>
              <a:rPr lang="en-US" dirty="0"/>
              <a:t>Overtime to pay may boost loyalty and motivation but if no budget and employer force to overtime?</a:t>
            </a:r>
          </a:p>
          <a:p>
            <a:r>
              <a:rPr lang="en-US" dirty="0"/>
              <a:t>Tell lie in favor of employer or services..</a:t>
            </a:r>
          </a:p>
          <a:p>
            <a:r>
              <a:rPr lang="en-US" dirty="0"/>
              <a:t>System: police, courts, law suit makers etc.</a:t>
            </a:r>
          </a:p>
        </p:txBody>
      </p:sp>
      <p:sp>
        <p:nvSpPr>
          <p:cNvPr id="4" name="Slide Number Placeholder 3"/>
          <p:cNvSpPr>
            <a:spLocks noGrp="1"/>
          </p:cNvSpPr>
          <p:nvPr>
            <p:ph type="sldNum" sz="quarter" idx="10"/>
          </p:nvPr>
        </p:nvSpPr>
        <p:spPr/>
        <p:txBody>
          <a:bodyPr/>
          <a:lstStyle/>
          <a:p>
            <a:fld id="{6552681B-4CA4-4DDA-B781-C5140CB16112}" type="slidenum">
              <a:rPr lang="en-US" smtClean="0"/>
              <a:t>9</a:t>
            </a:fld>
            <a:endParaRPr lang="en-US"/>
          </a:p>
        </p:txBody>
      </p:sp>
    </p:spTree>
    <p:extLst>
      <p:ext uri="{BB962C8B-B14F-4D97-AF65-F5344CB8AC3E}">
        <p14:creationId xmlns:p14="http://schemas.microsoft.com/office/powerpoint/2010/main" val="2083061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607D82DB-247D-4609-987B-0F78E1B65CCD}"/>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693D41D6-DAB1-4D4C-B304-11CE31032647}"/>
              </a:ext>
            </a:extLst>
          </p:cNvPr>
          <p:cNvSpPr>
            <a:spLocks noGrp="1" noChangeArrowheads="1"/>
          </p:cNvSpPr>
          <p:nvPr>
            <p:ph type="body" idx="1"/>
          </p:nvPr>
        </p:nvSpPr>
        <p:spPr>
          <a:noFill/>
        </p:spPr>
        <p:txBody>
          <a:bodyPr/>
          <a:lstStyle/>
          <a:p>
            <a:r>
              <a:rPr lang="en-US" altLang="en-US" dirty="0" smtClean="0"/>
              <a:t>Norms  (</a:t>
            </a:r>
            <a:r>
              <a:rPr lang="en-US" altLang="en-US" dirty="0" err="1" smtClean="0"/>
              <a:t>Quaida</a:t>
            </a:r>
            <a:r>
              <a:rPr lang="en-US" altLang="en-US" dirty="0" smtClean="0"/>
              <a:t>)</a:t>
            </a:r>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52681B-4CA4-4DDA-B781-C5140CB16112}" type="slidenum">
              <a:rPr lang="en-US" smtClean="0"/>
              <a:t>15</a:t>
            </a:fld>
            <a:endParaRPr lang="en-US"/>
          </a:p>
        </p:txBody>
      </p:sp>
    </p:spTree>
    <p:extLst>
      <p:ext uri="{BB962C8B-B14F-4D97-AF65-F5344CB8AC3E}">
        <p14:creationId xmlns:p14="http://schemas.microsoft.com/office/powerpoint/2010/main" val="323941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management: </a:t>
            </a:r>
            <a:r>
              <a:rPr lang="en-US" dirty="0" err="1"/>
              <a:t>Floreda</a:t>
            </a:r>
            <a:r>
              <a:rPr lang="en-US" dirty="0"/>
              <a:t>, get insured smart phones and sell in friends and relatives</a:t>
            </a:r>
          </a:p>
          <a:p>
            <a:r>
              <a:rPr lang="en-US" dirty="0"/>
              <a:t>Army Private First Class Bradley Manning, sales US-embassy cables</a:t>
            </a:r>
          </a:p>
          <a:p>
            <a:r>
              <a:rPr lang="en-US" dirty="0"/>
              <a:t>E-commerce management system. 2010-11 340 Billion Doller fraud sale.</a:t>
            </a:r>
          </a:p>
        </p:txBody>
      </p:sp>
      <p:sp>
        <p:nvSpPr>
          <p:cNvPr id="4" name="Slide Number Placeholder 3"/>
          <p:cNvSpPr>
            <a:spLocks noGrp="1"/>
          </p:cNvSpPr>
          <p:nvPr>
            <p:ph type="sldNum" sz="quarter" idx="10"/>
          </p:nvPr>
        </p:nvSpPr>
        <p:spPr/>
        <p:txBody>
          <a:bodyPr/>
          <a:lstStyle/>
          <a:p>
            <a:fld id="{6552681B-4CA4-4DDA-B781-C5140CB16112}" type="slidenum">
              <a:rPr lang="en-US" smtClean="0"/>
              <a:t>16</a:t>
            </a:fld>
            <a:endParaRPr lang="en-US"/>
          </a:p>
        </p:txBody>
      </p:sp>
    </p:spTree>
    <p:extLst>
      <p:ext uri="{BB962C8B-B14F-4D97-AF65-F5344CB8AC3E}">
        <p14:creationId xmlns:p14="http://schemas.microsoft.com/office/powerpoint/2010/main" val="2686845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p>
            <a:pPr marL="12700">
              <a:lnSpc>
                <a:spcPct val="100000"/>
              </a:lnSpc>
            </a:pPr>
            <a:r>
              <a:rPr sz="1400" dirty="0">
                <a:latin typeface="Arial"/>
                <a:cs typeface="Arial"/>
              </a:rPr>
              <a:t>Ethics</a:t>
            </a:r>
            <a:r>
              <a:rPr sz="1400" spc="-30" dirty="0">
                <a:latin typeface="Arial"/>
                <a:cs typeface="Arial"/>
              </a:rPr>
              <a:t> </a:t>
            </a:r>
            <a:r>
              <a:rPr sz="1400" spc="0" dirty="0">
                <a:latin typeface="Arial"/>
                <a:cs typeface="Arial"/>
              </a:rPr>
              <a:t>in</a:t>
            </a:r>
            <a:r>
              <a:rPr sz="1400" spc="-10" dirty="0">
                <a:latin typeface="Arial"/>
                <a:cs typeface="Arial"/>
              </a:rPr>
              <a:t> </a:t>
            </a:r>
            <a:r>
              <a:rPr sz="1400" spc="0" dirty="0">
                <a:latin typeface="Arial"/>
                <a:cs typeface="Arial"/>
              </a:rPr>
              <a:t>Infor</a:t>
            </a:r>
            <a:r>
              <a:rPr sz="1400" spc="-10" dirty="0">
                <a:latin typeface="Arial"/>
                <a:cs typeface="Arial"/>
              </a:rPr>
              <a:t>m</a:t>
            </a:r>
            <a:r>
              <a:rPr sz="1400" spc="0" dirty="0">
                <a:latin typeface="Arial"/>
                <a:cs typeface="Arial"/>
              </a:rPr>
              <a:t>a</a:t>
            </a:r>
            <a:r>
              <a:rPr sz="1400" spc="-10" dirty="0">
                <a:latin typeface="Arial"/>
                <a:cs typeface="Arial"/>
              </a:rPr>
              <a:t>t</a:t>
            </a:r>
            <a:r>
              <a:rPr sz="1400" spc="0" dirty="0">
                <a:latin typeface="Arial"/>
                <a:cs typeface="Arial"/>
              </a:rPr>
              <a:t>ion</a:t>
            </a:r>
            <a:r>
              <a:rPr sz="1400" spc="-80" dirty="0">
                <a:latin typeface="Arial"/>
                <a:cs typeface="Arial"/>
              </a:rPr>
              <a:t> </a:t>
            </a:r>
            <a:r>
              <a:rPr sz="1400" spc="-165" dirty="0">
                <a:latin typeface="Arial"/>
                <a:cs typeface="Arial"/>
              </a:rPr>
              <a:t>T</a:t>
            </a:r>
            <a:r>
              <a:rPr sz="1400" spc="0" dirty="0">
                <a:latin typeface="Arial"/>
                <a:cs typeface="Arial"/>
              </a:rPr>
              <a:t>echnolog</a:t>
            </a:r>
            <a:r>
              <a:rPr sz="1400" spc="-130" dirty="0">
                <a:latin typeface="Arial"/>
                <a:cs typeface="Arial"/>
              </a:rPr>
              <a:t>y</a:t>
            </a:r>
            <a:r>
              <a:rPr sz="1400" spc="0" dirty="0">
                <a:latin typeface="Arial"/>
                <a:cs typeface="Arial"/>
              </a:rPr>
              <a:t>,</a:t>
            </a:r>
            <a:r>
              <a:rPr sz="1400" spc="-30" dirty="0">
                <a:latin typeface="Arial"/>
                <a:cs typeface="Arial"/>
              </a:rPr>
              <a:t> </a:t>
            </a:r>
            <a:r>
              <a:rPr sz="1400" spc="-10" dirty="0">
                <a:latin typeface="Arial"/>
                <a:cs typeface="Arial"/>
              </a:rPr>
              <a:t>F</a:t>
            </a:r>
            <a:r>
              <a:rPr sz="1400" spc="0" dirty="0">
                <a:latin typeface="Arial"/>
                <a:cs typeface="Arial"/>
              </a:rPr>
              <a:t>ourth</a:t>
            </a:r>
            <a:r>
              <a:rPr sz="1400" spc="-30" dirty="0">
                <a:latin typeface="Arial"/>
                <a:cs typeface="Arial"/>
              </a:rPr>
              <a:t> </a:t>
            </a:r>
            <a:r>
              <a:rPr sz="1400" spc="0" dirty="0">
                <a:latin typeface="Arial"/>
                <a:cs typeface="Arial"/>
              </a:rPr>
              <a:t>Edition</a:t>
            </a:r>
            <a:endParaRPr sz="1400">
              <a:latin typeface="Arial"/>
              <a:cs typeface="Aria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5517CFD-0355-42F2-8029-CBE17D46A65A}" type="datetime1">
              <a:rPr lang="en-US" smtClean="0"/>
              <a:t>2/22/2024</a:t>
            </a:fld>
            <a:endParaRPr lang="en-US"/>
          </a:p>
        </p:txBody>
      </p:sp>
      <p:sp>
        <p:nvSpPr>
          <p:cNvPr id="6" name="Holder 6"/>
          <p:cNvSpPr>
            <a:spLocks noGrp="1"/>
          </p:cNvSpPr>
          <p:nvPr>
            <p:ph type="sldNum" sz="quarter" idx="7"/>
          </p:nvPr>
        </p:nvSpPr>
        <p:spPr/>
        <p:txBody>
          <a:bodyPr lIns="0" tIns="0" rIns="0" bIns="0"/>
          <a:lstStyle/>
          <a:p>
            <a:pPr marL="25400">
              <a:lnSpc>
                <a:spcPct val="100000"/>
              </a:lnSpc>
            </a:pPr>
            <a:fld id="{81D60167-4931-47E6-BA6A-407CBD079E47}" type="slidenum">
              <a:rPr sz="1400" dirty="0" smtClean="0">
                <a:latin typeface="Arial"/>
                <a:cs typeface="Arial"/>
              </a:rPr>
              <a:t>‹#›</a:t>
            </a:fld>
            <a:endParaRPr sz="1400">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p>
            <a:pPr marL="12700">
              <a:lnSpc>
                <a:spcPct val="100000"/>
              </a:lnSpc>
            </a:pPr>
            <a:r>
              <a:rPr sz="1400" dirty="0">
                <a:latin typeface="Arial"/>
                <a:cs typeface="Arial"/>
              </a:rPr>
              <a:t>Ethics</a:t>
            </a:r>
            <a:r>
              <a:rPr sz="1400" spc="-30" dirty="0">
                <a:latin typeface="Arial"/>
                <a:cs typeface="Arial"/>
              </a:rPr>
              <a:t> </a:t>
            </a:r>
            <a:r>
              <a:rPr sz="1400" spc="0" dirty="0">
                <a:latin typeface="Arial"/>
                <a:cs typeface="Arial"/>
              </a:rPr>
              <a:t>in</a:t>
            </a:r>
            <a:r>
              <a:rPr sz="1400" spc="-10" dirty="0">
                <a:latin typeface="Arial"/>
                <a:cs typeface="Arial"/>
              </a:rPr>
              <a:t> </a:t>
            </a:r>
            <a:r>
              <a:rPr sz="1400" spc="0" dirty="0">
                <a:latin typeface="Arial"/>
                <a:cs typeface="Arial"/>
              </a:rPr>
              <a:t>Infor</a:t>
            </a:r>
            <a:r>
              <a:rPr sz="1400" spc="-10" dirty="0">
                <a:latin typeface="Arial"/>
                <a:cs typeface="Arial"/>
              </a:rPr>
              <a:t>m</a:t>
            </a:r>
            <a:r>
              <a:rPr sz="1400" spc="0" dirty="0">
                <a:latin typeface="Arial"/>
                <a:cs typeface="Arial"/>
              </a:rPr>
              <a:t>a</a:t>
            </a:r>
            <a:r>
              <a:rPr sz="1400" spc="-10" dirty="0">
                <a:latin typeface="Arial"/>
                <a:cs typeface="Arial"/>
              </a:rPr>
              <a:t>t</a:t>
            </a:r>
            <a:r>
              <a:rPr sz="1400" spc="0" dirty="0">
                <a:latin typeface="Arial"/>
                <a:cs typeface="Arial"/>
              </a:rPr>
              <a:t>ion</a:t>
            </a:r>
            <a:r>
              <a:rPr sz="1400" spc="-80" dirty="0">
                <a:latin typeface="Arial"/>
                <a:cs typeface="Arial"/>
              </a:rPr>
              <a:t> </a:t>
            </a:r>
            <a:r>
              <a:rPr sz="1400" spc="-165" dirty="0">
                <a:latin typeface="Arial"/>
                <a:cs typeface="Arial"/>
              </a:rPr>
              <a:t>T</a:t>
            </a:r>
            <a:r>
              <a:rPr sz="1400" spc="0" dirty="0">
                <a:latin typeface="Arial"/>
                <a:cs typeface="Arial"/>
              </a:rPr>
              <a:t>echnolog</a:t>
            </a:r>
            <a:r>
              <a:rPr sz="1400" spc="-130" dirty="0">
                <a:latin typeface="Arial"/>
                <a:cs typeface="Arial"/>
              </a:rPr>
              <a:t>y</a:t>
            </a:r>
            <a:r>
              <a:rPr sz="1400" spc="0" dirty="0">
                <a:latin typeface="Arial"/>
                <a:cs typeface="Arial"/>
              </a:rPr>
              <a:t>,</a:t>
            </a:r>
            <a:r>
              <a:rPr sz="1400" spc="-30" dirty="0">
                <a:latin typeface="Arial"/>
                <a:cs typeface="Arial"/>
              </a:rPr>
              <a:t> </a:t>
            </a:r>
            <a:r>
              <a:rPr sz="1400" spc="-10" dirty="0">
                <a:latin typeface="Arial"/>
                <a:cs typeface="Arial"/>
              </a:rPr>
              <a:t>F</a:t>
            </a:r>
            <a:r>
              <a:rPr sz="1400" spc="0" dirty="0">
                <a:latin typeface="Arial"/>
                <a:cs typeface="Arial"/>
              </a:rPr>
              <a:t>ourth</a:t>
            </a:r>
            <a:r>
              <a:rPr sz="1400" spc="-30" dirty="0">
                <a:latin typeface="Arial"/>
                <a:cs typeface="Arial"/>
              </a:rPr>
              <a:t> </a:t>
            </a:r>
            <a:r>
              <a:rPr sz="1400" spc="0" dirty="0">
                <a:latin typeface="Arial"/>
                <a:cs typeface="Arial"/>
              </a:rPr>
              <a:t>Edition</a:t>
            </a:r>
            <a:endParaRPr sz="1400">
              <a:latin typeface="Arial"/>
              <a:cs typeface="Aria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849DF8E-E77F-4B0C-B93F-9819F4EEC332}" type="datetime1">
              <a:rPr lang="en-US" smtClean="0"/>
              <a:t>2/22/2024</a:t>
            </a:fld>
            <a:endParaRPr lang="en-US"/>
          </a:p>
        </p:txBody>
      </p:sp>
      <p:sp>
        <p:nvSpPr>
          <p:cNvPr id="6" name="Holder 6"/>
          <p:cNvSpPr>
            <a:spLocks noGrp="1"/>
          </p:cNvSpPr>
          <p:nvPr>
            <p:ph type="sldNum" sz="quarter" idx="7"/>
          </p:nvPr>
        </p:nvSpPr>
        <p:spPr/>
        <p:txBody>
          <a:bodyPr lIns="0" tIns="0" rIns="0" bIns="0"/>
          <a:lstStyle/>
          <a:p>
            <a:pPr marL="25400">
              <a:lnSpc>
                <a:spcPct val="100000"/>
              </a:lnSpc>
            </a:pPr>
            <a:fld id="{81D60167-4931-47E6-BA6A-407CBD079E47}" type="slidenum">
              <a:rPr sz="1400" dirty="0" smtClean="0">
                <a:latin typeface="Arial"/>
                <a:cs typeface="Arial"/>
              </a:rPr>
              <a:t>‹#›</a:t>
            </a:fld>
            <a:endParaRPr sz="1400">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p>
            <a:pPr marL="12700">
              <a:lnSpc>
                <a:spcPct val="100000"/>
              </a:lnSpc>
            </a:pPr>
            <a:r>
              <a:rPr sz="1400" dirty="0">
                <a:latin typeface="Arial"/>
                <a:cs typeface="Arial"/>
              </a:rPr>
              <a:t>Ethics</a:t>
            </a:r>
            <a:r>
              <a:rPr sz="1400" spc="-30" dirty="0">
                <a:latin typeface="Arial"/>
                <a:cs typeface="Arial"/>
              </a:rPr>
              <a:t> </a:t>
            </a:r>
            <a:r>
              <a:rPr sz="1400" spc="0" dirty="0">
                <a:latin typeface="Arial"/>
                <a:cs typeface="Arial"/>
              </a:rPr>
              <a:t>in</a:t>
            </a:r>
            <a:r>
              <a:rPr sz="1400" spc="-10" dirty="0">
                <a:latin typeface="Arial"/>
                <a:cs typeface="Arial"/>
              </a:rPr>
              <a:t> </a:t>
            </a:r>
            <a:r>
              <a:rPr sz="1400" spc="0" dirty="0">
                <a:latin typeface="Arial"/>
                <a:cs typeface="Arial"/>
              </a:rPr>
              <a:t>Infor</a:t>
            </a:r>
            <a:r>
              <a:rPr sz="1400" spc="-10" dirty="0">
                <a:latin typeface="Arial"/>
                <a:cs typeface="Arial"/>
              </a:rPr>
              <a:t>m</a:t>
            </a:r>
            <a:r>
              <a:rPr sz="1400" spc="0" dirty="0">
                <a:latin typeface="Arial"/>
                <a:cs typeface="Arial"/>
              </a:rPr>
              <a:t>a</a:t>
            </a:r>
            <a:r>
              <a:rPr sz="1400" spc="-10" dirty="0">
                <a:latin typeface="Arial"/>
                <a:cs typeface="Arial"/>
              </a:rPr>
              <a:t>t</a:t>
            </a:r>
            <a:r>
              <a:rPr sz="1400" spc="0" dirty="0">
                <a:latin typeface="Arial"/>
                <a:cs typeface="Arial"/>
              </a:rPr>
              <a:t>ion</a:t>
            </a:r>
            <a:r>
              <a:rPr sz="1400" spc="-80" dirty="0">
                <a:latin typeface="Arial"/>
                <a:cs typeface="Arial"/>
              </a:rPr>
              <a:t> </a:t>
            </a:r>
            <a:r>
              <a:rPr sz="1400" spc="-165" dirty="0">
                <a:latin typeface="Arial"/>
                <a:cs typeface="Arial"/>
              </a:rPr>
              <a:t>T</a:t>
            </a:r>
            <a:r>
              <a:rPr sz="1400" spc="0" dirty="0">
                <a:latin typeface="Arial"/>
                <a:cs typeface="Arial"/>
              </a:rPr>
              <a:t>echnolog</a:t>
            </a:r>
            <a:r>
              <a:rPr sz="1400" spc="-130" dirty="0">
                <a:latin typeface="Arial"/>
                <a:cs typeface="Arial"/>
              </a:rPr>
              <a:t>y</a:t>
            </a:r>
            <a:r>
              <a:rPr sz="1400" spc="0" dirty="0">
                <a:latin typeface="Arial"/>
                <a:cs typeface="Arial"/>
              </a:rPr>
              <a:t>,</a:t>
            </a:r>
            <a:r>
              <a:rPr sz="1400" spc="-30" dirty="0">
                <a:latin typeface="Arial"/>
                <a:cs typeface="Arial"/>
              </a:rPr>
              <a:t> </a:t>
            </a:r>
            <a:r>
              <a:rPr sz="1400" spc="-10" dirty="0">
                <a:latin typeface="Arial"/>
                <a:cs typeface="Arial"/>
              </a:rPr>
              <a:t>F</a:t>
            </a:r>
            <a:r>
              <a:rPr sz="1400" spc="0" dirty="0">
                <a:latin typeface="Arial"/>
                <a:cs typeface="Arial"/>
              </a:rPr>
              <a:t>ourth</a:t>
            </a:r>
            <a:r>
              <a:rPr sz="1400" spc="-30" dirty="0">
                <a:latin typeface="Arial"/>
                <a:cs typeface="Arial"/>
              </a:rPr>
              <a:t> </a:t>
            </a:r>
            <a:r>
              <a:rPr sz="1400" spc="0" dirty="0">
                <a:latin typeface="Arial"/>
                <a:cs typeface="Arial"/>
              </a:rPr>
              <a:t>Edition</a:t>
            </a:r>
            <a:endParaRPr sz="1400">
              <a:latin typeface="Arial"/>
              <a:cs typeface="Aria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F8A702C-E8E0-4743-8B3A-345DD5A8CCC7}" type="datetime1">
              <a:rPr lang="en-US" smtClean="0"/>
              <a:t>2/22/2024</a:t>
            </a:fld>
            <a:endParaRPr lang="en-US"/>
          </a:p>
        </p:txBody>
      </p:sp>
      <p:sp>
        <p:nvSpPr>
          <p:cNvPr id="7" name="Holder 7"/>
          <p:cNvSpPr>
            <a:spLocks noGrp="1"/>
          </p:cNvSpPr>
          <p:nvPr>
            <p:ph type="sldNum" sz="quarter" idx="7"/>
          </p:nvPr>
        </p:nvSpPr>
        <p:spPr/>
        <p:txBody>
          <a:bodyPr lIns="0" tIns="0" rIns="0" bIns="0"/>
          <a:lstStyle/>
          <a:p>
            <a:pPr marL="25400">
              <a:lnSpc>
                <a:spcPct val="100000"/>
              </a:lnSpc>
            </a:pPr>
            <a:fld id="{81D60167-4931-47E6-BA6A-407CBD079E47}" type="slidenum">
              <a:rPr sz="1400" dirty="0" smtClean="0">
                <a:latin typeface="Arial"/>
                <a:cs typeface="Arial"/>
              </a:rPr>
              <a:t>‹#›</a:t>
            </a:fld>
            <a:endParaRPr sz="1400">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p>
            <a:pPr marL="12700">
              <a:lnSpc>
                <a:spcPct val="100000"/>
              </a:lnSpc>
            </a:pPr>
            <a:r>
              <a:rPr sz="1400" dirty="0">
                <a:latin typeface="Arial"/>
                <a:cs typeface="Arial"/>
              </a:rPr>
              <a:t>Ethics</a:t>
            </a:r>
            <a:r>
              <a:rPr sz="1400" spc="-30" dirty="0">
                <a:latin typeface="Arial"/>
                <a:cs typeface="Arial"/>
              </a:rPr>
              <a:t> </a:t>
            </a:r>
            <a:r>
              <a:rPr sz="1400" spc="0" dirty="0">
                <a:latin typeface="Arial"/>
                <a:cs typeface="Arial"/>
              </a:rPr>
              <a:t>in</a:t>
            </a:r>
            <a:r>
              <a:rPr sz="1400" spc="-10" dirty="0">
                <a:latin typeface="Arial"/>
                <a:cs typeface="Arial"/>
              </a:rPr>
              <a:t> </a:t>
            </a:r>
            <a:r>
              <a:rPr sz="1400" spc="0" dirty="0">
                <a:latin typeface="Arial"/>
                <a:cs typeface="Arial"/>
              </a:rPr>
              <a:t>Infor</a:t>
            </a:r>
            <a:r>
              <a:rPr sz="1400" spc="-10" dirty="0">
                <a:latin typeface="Arial"/>
                <a:cs typeface="Arial"/>
              </a:rPr>
              <a:t>m</a:t>
            </a:r>
            <a:r>
              <a:rPr sz="1400" spc="0" dirty="0">
                <a:latin typeface="Arial"/>
                <a:cs typeface="Arial"/>
              </a:rPr>
              <a:t>a</a:t>
            </a:r>
            <a:r>
              <a:rPr sz="1400" spc="-10" dirty="0">
                <a:latin typeface="Arial"/>
                <a:cs typeface="Arial"/>
              </a:rPr>
              <a:t>t</a:t>
            </a:r>
            <a:r>
              <a:rPr sz="1400" spc="0" dirty="0">
                <a:latin typeface="Arial"/>
                <a:cs typeface="Arial"/>
              </a:rPr>
              <a:t>ion</a:t>
            </a:r>
            <a:r>
              <a:rPr sz="1400" spc="-80" dirty="0">
                <a:latin typeface="Arial"/>
                <a:cs typeface="Arial"/>
              </a:rPr>
              <a:t> </a:t>
            </a:r>
            <a:r>
              <a:rPr sz="1400" spc="-165" dirty="0">
                <a:latin typeface="Arial"/>
                <a:cs typeface="Arial"/>
              </a:rPr>
              <a:t>T</a:t>
            </a:r>
            <a:r>
              <a:rPr sz="1400" spc="0" dirty="0">
                <a:latin typeface="Arial"/>
                <a:cs typeface="Arial"/>
              </a:rPr>
              <a:t>echnolog</a:t>
            </a:r>
            <a:r>
              <a:rPr sz="1400" spc="-130" dirty="0">
                <a:latin typeface="Arial"/>
                <a:cs typeface="Arial"/>
              </a:rPr>
              <a:t>y</a:t>
            </a:r>
            <a:r>
              <a:rPr sz="1400" spc="0" dirty="0">
                <a:latin typeface="Arial"/>
                <a:cs typeface="Arial"/>
              </a:rPr>
              <a:t>,</a:t>
            </a:r>
            <a:r>
              <a:rPr sz="1400" spc="-30" dirty="0">
                <a:latin typeface="Arial"/>
                <a:cs typeface="Arial"/>
              </a:rPr>
              <a:t> </a:t>
            </a:r>
            <a:r>
              <a:rPr sz="1400" spc="-10" dirty="0">
                <a:latin typeface="Arial"/>
                <a:cs typeface="Arial"/>
              </a:rPr>
              <a:t>F</a:t>
            </a:r>
            <a:r>
              <a:rPr sz="1400" spc="0" dirty="0">
                <a:latin typeface="Arial"/>
                <a:cs typeface="Arial"/>
              </a:rPr>
              <a:t>ourth</a:t>
            </a:r>
            <a:r>
              <a:rPr sz="1400" spc="-30" dirty="0">
                <a:latin typeface="Arial"/>
                <a:cs typeface="Arial"/>
              </a:rPr>
              <a:t> </a:t>
            </a:r>
            <a:r>
              <a:rPr sz="1400" spc="0" dirty="0">
                <a:latin typeface="Arial"/>
                <a:cs typeface="Arial"/>
              </a:rPr>
              <a:t>Edition</a:t>
            </a:r>
            <a:endParaRPr sz="1400">
              <a:latin typeface="Arial"/>
              <a:cs typeface="Aria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F13C918-219B-45A1-9A1A-4660446F2DA1}" type="datetime1">
              <a:rPr lang="en-US" smtClean="0"/>
              <a:t>2/22/2024</a:t>
            </a:fld>
            <a:endParaRPr lang="en-US"/>
          </a:p>
        </p:txBody>
      </p:sp>
      <p:sp>
        <p:nvSpPr>
          <p:cNvPr id="5" name="Holder 5"/>
          <p:cNvSpPr>
            <a:spLocks noGrp="1"/>
          </p:cNvSpPr>
          <p:nvPr>
            <p:ph type="sldNum" sz="quarter" idx="7"/>
          </p:nvPr>
        </p:nvSpPr>
        <p:spPr/>
        <p:txBody>
          <a:bodyPr lIns="0" tIns="0" rIns="0" bIns="0"/>
          <a:lstStyle/>
          <a:p>
            <a:pPr marL="25400">
              <a:lnSpc>
                <a:spcPct val="100000"/>
              </a:lnSpc>
            </a:pPr>
            <a:fld id="{81D60167-4931-47E6-BA6A-407CBD079E47}" type="slidenum">
              <a:rPr sz="1400" dirty="0" smtClean="0">
                <a:latin typeface="Arial"/>
                <a:cs typeface="Arial"/>
              </a:rPr>
              <a:t>‹#›</a:t>
            </a:fld>
            <a:endParaRPr sz="1400">
              <a:latin typeface="Arial"/>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sz="1400" dirty="0">
                <a:latin typeface="Arial"/>
                <a:cs typeface="Arial"/>
              </a:rPr>
              <a:t>Ethics</a:t>
            </a:r>
            <a:r>
              <a:rPr sz="1400" spc="-30" dirty="0">
                <a:latin typeface="Arial"/>
                <a:cs typeface="Arial"/>
              </a:rPr>
              <a:t> </a:t>
            </a:r>
            <a:r>
              <a:rPr sz="1400" spc="0" dirty="0">
                <a:latin typeface="Arial"/>
                <a:cs typeface="Arial"/>
              </a:rPr>
              <a:t>in</a:t>
            </a:r>
            <a:r>
              <a:rPr sz="1400" spc="-10" dirty="0">
                <a:latin typeface="Arial"/>
                <a:cs typeface="Arial"/>
              </a:rPr>
              <a:t> </a:t>
            </a:r>
            <a:r>
              <a:rPr sz="1400" spc="0" dirty="0">
                <a:latin typeface="Arial"/>
                <a:cs typeface="Arial"/>
              </a:rPr>
              <a:t>Infor</a:t>
            </a:r>
            <a:r>
              <a:rPr sz="1400" spc="-10" dirty="0">
                <a:latin typeface="Arial"/>
                <a:cs typeface="Arial"/>
              </a:rPr>
              <a:t>m</a:t>
            </a:r>
            <a:r>
              <a:rPr sz="1400" spc="0" dirty="0">
                <a:latin typeface="Arial"/>
                <a:cs typeface="Arial"/>
              </a:rPr>
              <a:t>a</a:t>
            </a:r>
            <a:r>
              <a:rPr sz="1400" spc="-10" dirty="0">
                <a:latin typeface="Arial"/>
                <a:cs typeface="Arial"/>
              </a:rPr>
              <a:t>t</a:t>
            </a:r>
            <a:r>
              <a:rPr sz="1400" spc="0" dirty="0">
                <a:latin typeface="Arial"/>
                <a:cs typeface="Arial"/>
              </a:rPr>
              <a:t>ion</a:t>
            </a:r>
            <a:r>
              <a:rPr sz="1400" spc="-80" dirty="0">
                <a:latin typeface="Arial"/>
                <a:cs typeface="Arial"/>
              </a:rPr>
              <a:t> </a:t>
            </a:r>
            <a:r>
              <a:rPr sz="1400" spc="-165" dirty="0">
                <a:latin typeface="Arial"/>
                <a:cs typeface="Arial"/>
              </a:rPr>
              <a:t>T</a:t>
            </a:r>
            <a:r>
              <a:rPr sz="1400" spc="0" dirty="0">
                <a:latin typeface="Arial"/>
                <a:cs typeface="Arial"/>
              </a:rPr>
              <a:t>echnolog</a:t>
            </a:r>
            <a:r>
              <a:rPr sz="1400" spc="-130" dirty="0">
                <a:latin typeface="Arial"/>
                <a:cs typeface="Arial"/>
              </a:rPr>
              <a:t>y</a:t>
            </a:r>
            <a:r>
              <a:rPr sz="1400" spc="0" dirty="0">
                <a:latin typeface="Arial"/>
                <a:cs typeface="Arial"/>
              </a:rPr>
              <a:t>,</a:t>
            </a:r>
            <a:r>
              <a:rPr sz="1400" spc="-30" dirty="0">
                <a:latin typeface="Arial"/>
                <a:cs typeface="Arial"/>
              </a:rPr>
              <a:t> </a:t>
            </a:r>
            <a:r>
              <a:rPr sz="1400" spc="-10" dirty="0">
                <a:latin typeface="Arial"/>
                <a:cs typeface="Arial"/>
              </a:rPr>
              <a:t>F</a:t>
            </a:r>
            <a:r>
              <a:rPr sz="1400" spc="0" dirty="0">
                <a:latin typeface="Arial"/>
                <a:cs typeface="Arial"/>
              </a:rPr>
              <a:t>ourth</a:t>
            </a:r>
            <a:r>
              <a:rPr sz="1400" spc="-30" dirty="0">
                <a:latin typeface="Arial"/>
                <a:cs typeface="Arial"/>
              </a:rPr>
              <a:t> </a:t>
            </a:r>
            <a:r>
              <a:rPr sz="1400" spc="0" dirty="0">
                <a:latin typeface="Arial"/>
                <a:cs typeface="Arial"/>
              </a:rPr>
              <a:t>Edition</a:t>
            </a:r>
            <a:endParaRPr sz="1400">
              <a:latin typeface="Arial"/>
              <a:cs typeface="Aria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A935107-2518-4949-B375-0FD0FF5D77F0}" type="datetime1">
              <a:rPr lang="en-US" smtClean="0"/>
              <a:t>2/22/2024</a:t>
            </a:fld>
            <a:endParaRPr lang="en-US"/>
          </a:p>
        </p:txBody>
      </p:sp>
      <p:sp>
        <p:nvSpPr>
          <p:cNvPr id="4" name="Holder 4"/>
          <p:cNvSpPr>
            <a:spLocks noGrp="1"/>
          </p:cNvSpPr>
          <p:nvPr>
            <p:ph type="sldNum" sz="quarter" idx="7"/>
          </p:nvPr>
        </p:nvSpPr>
        <p:spPr/>
        <p:txBody>
          <a:bodyPr lIns="0" tIns="0" rIns="0" bIns="0"/>
          <a:lstStyle/>
          <a:p>
            <a:pPr marL="25400">
              <a:lnSpc>
                <a:spcPct val="100000"/>
              </a:lnSpc>
            </a:pPr>
            <a:fld id="{81D60167-4931-47E6-BA6A-407CBD079E47}" type="slidenum">
              <a:rPr sz="1400" dirty="0" smtClean="0">
                <a:latin typeface="Arial"/>
                <a:cs typeface="Arial"/>
              </a:rPr>
              <a:t>‹#›</a:t>
            </a:fld>
            <a:endParaRPr sz="1400">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3D0B74-AA45-4A3D-8A5B-B701E8F1D2E0}" type="datetime1">
              <a:rPr lang="en-US" smtClean="0"/>
              <a:t>2/22/2024</a:t>
            </a:fld>
            <a:endParaRPr lang="en-US"/>
          </a:p>
        </p:txBody>
      </p:sp>
      <p:sp>
        <p:nvSpPr>
          <p:cNvPr id="5" name="Footer Placeholder 4"/>
          <p:cNvSpPr>
            <a:spLocks noGrp="1"/>
          </p:cNvSpPr>
          <p:nvPr>
            <p:ph type="ftr" sz="quarter" idx="11"/>
          </p:nvPr>
        </p:nvSpPr>
        <p:spPr/>
        <p:txBody>
          <a:bodyPr/>
          <a:lstStyle/>
          <a:p>
            <a:r>
              <a:rPr lang="en-US"/>
              <a:t>Ethics in Information Technology, Fourth Edition</a:t>
            </a:r>
          </a:p>
        </p:txBody>
      </p:sp>
      <p:sp>
        <p:nvSpPr>
          <p:cNvPr id="6" name="Slide Number Placeholder 5"/>
          <p:cNvSpPr>
            <a:spLocks noGrp="1"/>
          </p:cNvSpPr>
          <p:nvPr>
            <p:ph type="sldNum" sz="quarter" idx="12"/>
          </p:nvPr>
        </p:nvSpPr>
        <p:spPr/>
        <p:txBody>
          <a:bodyPr/>
          <a:lstStyle/>
          <a:p>
            <a:fld id="{2D3D89C4-2C79-40A5-A9C2-6E0666EFA83A}" type="slidenum">
              <a:rPr lang="en-US" smtClean="0"/>
              <a:pPr/>
              <a:t>‹#›</a:t>
            </a:fld>
            <a:endParaRPr lang="en-US"/>
          </a:p>
        </p:txBody>
      </p:sp>
    </p:spTree>
    <p:extLst>
      <p:ext uri="{BB962C8B-B14F-4D97-AF65-F5344CB8AC3E}">
        <p14:creationId xmlns:p14="http://schemas.microsoft.com/office/powerpoint/2010/main" val="2726782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6485" y="559942"/>
            <a:ext cx="7571028" cy="556624"/>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534720" y="1638808"/>
            <a:ext cx="8074558" cy="35319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534720" y="6367475"/>
            <a:ext cx="3763627" cy="224322"/>
          </a:xfrm>
          <a:prstGeom prst="rect">
            <a:avLst/>
          </a:prstGeom>
        </p:spPr>
        <p:txBody>
          <a:bodyPr wrap="square" lIns="0" tIns="0" rIns="0" bIns="0">
            <a:noAutofit/>
          </a:bodyPr>
          <a:lstStyle/>
          <a:p>
            <a:pPr marL="12700">
              <a:lnSpc>
                <a:spcPct val="100000"/>
              </a:lnSpc>
            </a:pPr>
            <a:r>
              <a:rPr sz="1400" dirty="0">
                <a:latin typeface="Arial"/>
                <a:cs typeface="Arial"/>
              </a:rPr>
              <a:t>Ethics</a:t>
            </a:r>
            <a:r>
              <a:rPr sz="1400" spc="-30" dirty="0">
                <a:latin typeface="Arial"/>
                <a:cs typeface="Arial"/>
              </a:rPr>
              <a:t> </a:t>
            </a:r>
            <a:r>
              <a:rPr sz="1400" spc="0" dirty="0">
                <a:latin typeface="Arial"/>
                <a:cs typeface="Arial"/>
              </a:rPr>
              <a:t>in</a:t>
            </a:r>
            <a:r>
              <a:rPr sz="1400" spc="-10" dirty="0">
                <a:latin typeface="Arial"/>
                <a:cs typeface="Arial"/>
              </a:rPr>
              <a:t> </a:t>
            </a:r>
            <a:r>
              <a:rPr sz="1400" spc="0" dirty="0">
                <a:latin typeface="Arial"/>
                <a:cs typeface="Arial"/>
              </a:rPr>
              <a:t>Infor</a:t>
            </a:r>
            <a:r>
              <a:rPr sz="1400" spc="-10" dirty="0">
                <a:latin typeface="Arial"/>
                <a:cs typeface="Arial"/>
              </a:rPr>
              <a:t>m</a:t>
            </a:r>
            <a:r>
              <a:rPr sz="1400" spc="0" dirty="0">
                <a:latin typeface="Arial"/>
                <a:cs typeface="Arial"/>
              </a:rPr>
              <a:t>a</a:t>
            </a:r>
            <a:r>
              <a:rPr sz="1400" spc="-10" dirty="0">
                <a:latin typeface="Arial"/>
                <a:cs typeface="Arial"/>
              </a:rPr>
              <a:t>t</a:t>
            </a:r>
            <a:r>
              <a:rPr sz="1400" spc="0" dirty="0">
                <a:latin typeface="Arial"/>
                <a:cs typeface="Arial"/>
              </a:rPr>
              <a:t>ion</a:t>
            </a:r>
            <a:r>
              <a:rPr sz="1400" spc="-80" dirty="0">
                <a:latin typeface="Arial"/>
                <a:cs typeface="Arial"/>
              </a:rPr>
              <a:t> </a:t>
            </a:r>
            <a:r>
              <a:rPr sz="1400" spc="-165" dirty="0">
                <a:latin typeface="Arial"/>
                <a:cs typeface="Arial"/>
              </a:rPr>
              <a:t>T</a:t>
            </a:r>
            <a:r>
              <a:rPr sz="1400" spc="0" dirty="0">
                <a:latin typeface="Arial"/>
                <a:cs typeface="Arial"/>
              </a:rPr>
              <a:t>echnolog</a:t>
            </a:r>
            <a:r>
              <a:rPr sz="1400" spc="-130" dirty="0">
                <a:latin typeface="Arial"/>
                <a:cs typeface="Arial"/>
              </a:rPr>
              <a:t>y</a:t>
            </a:r>
            <a:r>
              <a:rPr sz="1400" spc="0" dirty="0">
                <a:latin typeface="Arial"/>
                <a:cs typeface="Arial"/>
              </a:rPr>
              <a:t>,</a:t>
            </a:r>
            <a:r>
              <a:rPr sz="1400" spc="-30" dirty="0">
                <a:latin typeface="Arial"/>
                <a:cs typeface="Arial"/>
              </a:rPr>
              <a:t> </a:t>
            </a:r>
            <a:r>
              <a:rPr sz="1400" spc="-10" dirty="0">
                <a:latin typeface="Arial"/>
                <a:cs typeface="Arial"/>
              </a:rPr>
              <a:t>F</a:t>
            </a:r>
            <a:r>
              <a:rPr sz="1400" spc="0" dirty="0">
                <a:latin typeface="Arial"/>
                <a:cs typeface="Arial"/>
              </a:rPr>
              <a:t>ourth</a:t>
            </a:r>
            <a:r>
              <a:rPr sz="1400" spc="-30" dirty="0">
                <a:latin typeface="Arial"/>
                <a:cs typeface="Arial"/>
              </a:rPr>
              <a:t> </a:t>
            </a:r>
            <a:r>
              <a:rPr sz="1400" spc="0" dirty="0">
                <a:latin typeface="Arial"/>
                <a:cs typeface="Arial"/>
              </a:rPr>
              <a:t>Edition</a:t>
            </a:r>
            <a:endParaRPr sz="1400">
              <a:latin typeface="Arial"/>
              <a:cs typeface="Aria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fld id="{C7591D47-FB22-4599-A6CF-C7B36C2255C0}" type="datetime1">
              <a:rPr lang="en-US" smtClean="0"/>
              <a:t>2/22/2024</a:t>
            </a:fld>
            <a:endParaRPr lang="en-US"/>
          </a:p>
        </p:txBody>
      </p:sp>
      <p:sp>
        <p:nvSpPr>
          <p:cNvPr id="6" name="Holder 6"/>
          <p:cNvSpPr>
            <a:spLocks noGrp="1"/>
          </p:cNvSpPr>
          <p:nvPr>
            <p:ph type="sldNum" sz="quarter" idx="7"/>
          </p:nvPr>
        </p:nvSpPr>
        <p:spPr>
          <a:xfrm>
            <a:off x="8371840" y="6367475"/>
            <a:ext cx="248999" cy="224322"/>
          </a:xfrm>
          <a:prstGeom prst="rect">
            <a:avLst/>
          </a:prstGeom>
        </p:spPr>
        <p:txBody>
          <a:bodyPr wrap="square" lIns="0" tIns="0" rIns="0" bIns="0">
            <a:noAutofit/>
          </a:bodyPr>
          <a:lstStyle/>
          <a:p>
            <a:pPr marL="25400">
              <a:lnSpc>
                <a:spcPct val="100000"/>
              </a:lnSpc>
            </a:pPr>
            <a:fld id="{81D60167-4931-47E6-BA6A-407CBD079E47}" type="slidenum">
              <a:rPr sz="1400" dirty="0" smtClean="0">
                <a:latin typeface="Arial"/>
                <a:cs typeface="Arial"/>
              </a:rPr>
              <a:t>‹#›</a:t>
            </a:fld>
            <a:endParaRPr sz="1400">
              <a:latin typeface="Arial"/>
              <a:cs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898775"/>
          </a:xfrm>
        </p:spPr>
        <p:txBody>
          <a:bodyPr>
            <a:normAutofit/>
          </a:bodyPr>
          <a:lstStyle/>
          <a:p>
            <a:pPr algn="ctr"/>
            <a:r>
              <a:rPr lang="en-US" sz="3100" b="1" dirty="0"/>
              <a:t>Week # 01</a:t>
            </a:r>
            <a:br>
              <a:rPr lang="en-US" sz="3100" b="1" dirty="0"/>
            </a:br>
            <a:r>
              <a:rPr lang="en-US" sz="3100" b="1" dirty="0"/>
              <a:t/>
            </a:r>
            <a:br>
              <a:rPr lang="en-US" sz="3100" b="1" dirty="0"/>
            </a:br>
            <a:r>
              <a:rPr lang="en-US" dirty="0"/>
              <a:t/>
            </a:r>
            <a:br>
              <a:rPr lang="en-US" dirty="0"/>
            </a:br>
            <a:r>
              <a:rPr lang="en-US" dirty="0"/>
              <a:t>Professional Practice (IT) </a:t>
            </a:r>
          </a:p>
        </p:txBody>
      </p:sp>
      <p:sp>
        <p:nvSpPr>
          <p:cNvPr id="3" name="Slide Number Placeholder 2">
            <a:extLst>
              <a:ext uri="{FF2B5EF4-FFF2-40B4-BE49-F238E27FC236}">
                <a16:creationId xmlns:a16="http://schemas.microsoft.com/office/drawing/2014/main" id="{2DBEE28D-6A72-4AC4-B939-E945388A56F1}"/>
              </a:ext>
            </a:extLst>
          </p:cNvPr>
          <p:cNvSpPr>
            <a:spLocks noGrp="1"/>
          </p:cNvSpPr>
          <p:nvPr>
            <p:ph type="sldNum" sz="quarter" idx="12"/>
          </p:nvPr>
        </p:nvSpPr>
        <p:spPr/>
        <p:txBody>
          <a:bodyPr/>
          <a:lstStyle/>
          <a:p>
            <a:fld id="{2D3D89C4-2C79-40A5-A9C2-6E0666EFA83A}" type="slidenum">
              <a:rPr lang="en-US" smtClean="0"/>
              <a:pPr/>
              <a:t>1</a:t>
            </a:fld>
            <a:endParaRPr lang="en-US"/>
          </a:p>
        </p:txBody>
      </p:sp>
    </p:spTree>
    <p:extLst>
      <p:ext uri="{BB962C8B-B14F-4D97-AF65-F5344CB8AC3E}">
        <p14:creationId xmlns:p14="http://schemas.microsoft.com/office/powerpoint/2010/main" val="1518232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55626488"/>
              </p:ext>
            </p:extLst>
          </p:nvPr>
        </p:nvGraphicFramePr>
        <p:xfrm>
          <a:off x="533400" y="762000"/>
          <a:ext cx="8229600" cy="5181599"/>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493223">
                <a:tc>
                  <a:txBody>
                    <a:bodyPr/>
                    <a:lstStyle/>
                    <a:p>
                      <a:endParaRPr lang="en-US" dirty="0"/>
                    </a:p>
                  </a:txBody>
                  <a:tcPr/>
                </a:tc>
                <a:tc>
                  <a:txBody>
                    <a:bodyPr/>
                    <a:lstStyle/>
                    <a:p>
                      <a:r>
                        <a:rPr lang="en-US" dirty="0"/>
                        <a:t>Ethics</a:t>
                      </a:r>
                    </a:p>
                  </a:txBody>
                  <a:tcPr/>
                </a:tc>
                <a:tc>
                  <a:txBody>
                    <a:bodyPr/>
                    <a:lstStyle/>
                    <a:p>
                      <a:r>
                        <a:rPr lang="en-US" dirty="0"/>
                        <a:t>Morals</a:t>
                      </a:r>
                    </a:p>
                  </a:txBody>
                  <a:tcPr/>
                </a:tc>
                <a:extLst>
                  <a:ext uri="{0D108BD9-81ED-4DB2-BD59-A6C34878D82A}">
                    <a16:rowId xmlns:a16="http://schemas.microsoft.com/office/drawing/2014/main" val="10000"/>
                  </a:ext>
                </a:extLst>
              </a:tr>
              <a:tr h="2211984">
                <a:tc>
                  <a:txBody>
                    <a:bodyPr/>
                    <a:lstStyle/>
                    <a:p>
                      <a:pPr algn="r"/>
                      <a:r>
                        <a:rPr lang="en-US" b="1" dirty="0">
                          <a:effectLst/>
                        </a:rPr>
                        <a:t>What are they?</a:t>
                      </a:r>
                    </a:p>
                  </a:txBody>
                  <a:tcPr marR="47625" marT="47625" marB="47625" anchor="ctr"/>
                </a:tc>
                <a:tc>
                  <a:txBody>
                    <a:bodyPr/>
                    <a:lstStyle/>
                    <a:p>
                      <a:pPr fontAlgn="t"/>
                      <a:r>
                        <a:rPr lang="en-US" dirty="0">
                          <a:effectLst/>
                        </a:rPr>
                        <a:t>The rules of conduct recognized in respect to a particular class of human actions or a particular group or culture.</a:t>
                      </a:r>
                    </a:p>
                  </a:txBody>
                  <a:tcPr marL="95250" marR="95250" marT="47625" marB="47625"/>
                </a:tc>
                <a:tc>
                  <a:txBody>
                    <a:bodyPr/>
                    <a:lstStyle/>
                    <a:p>
                      <a:pPr fontAlgn="t"/>
                      <a:r>
                        <a:rPr lang="en-US" dirty="0">
                          <a:effectLst/>
                        </a:rPr>
                        <a:t>Principles or habits with respect to right or wrong conduct. While morals also prescribe dos and don'ts, morality is ultimately a personal compass of right and wrong.</a:t>
                      </a:r>
                    </a:p>
                  </a:txBody>
                  <a:tcPr marL="95250" marR="95250" marT="47625" marB="47625"/>
                </a:tc>
                <a:extLst>
                  <a:ext uri="{0D108BD9-81ED-4DB2-BD59-A6C34878D82A}">
                    <a16:rowId xmlns:a16="http://schemas.microsoft.com/office/drawing/2014/main" val="10001"/>
                  </a:ext>
                </a:extLst>
              </a:tr>
              <a:tr h="1238196">
                <a:tc>
                  <a:txBody>
                    <a:bodyPr/>
                    <a:lstStyle/>
                    <a:p>
                      <a:pPr algn="r"/>
                      <a:r>
                        <a:rPr lang="en-US" b="1" dirty="0">
                          <a:effectLst/>
                        </a:rPr>
                        <a:t>Where do they come from?</a:t>
                      </a:r>
                    </a:p>
                  </a:txBody>
                  <a:tcPr marR="47625" marT="47625" marB="47625" anchor="ctr"/>
                </a:tc>
                <a:tc>
                  <a:txBody>
                    <a:bodyPr/>
                    <a:lstStyle/>
                    <a:p>
                      <a:pPr fontAlgn="t"/>
                      <a:r>
                        <a:rPr lang="en-US" dirty="0">
                          <a:effectLst/>
                        </a:rPr>
                        <a:t>Social system - External</a:t>
                      </a:r>
                    </a:p>
                  </a:txBody>
                  <a:tcPr marL="95250" marR="95250" marT="47625" marB="47625"/>
                </a:tc>
                <a:tc>
                  <a:txBody>
                    <a:bodyPr/>
                    <a:lstStyle/>
                    <a:p>
                      <a:pPr fontAlgn="t"/>
                      <a:r>
                        <a:rPr lang="en-US" dirty="0">
                          <a:effectLst/>
                        </a:rPr>
                        <a:t>Individual - Internal</a:t>
                      </a:r>
                    </a:p>
                  </a:txBody>
                  <a:tcPr marL="95250" marR="95250" marT="47625" marB="47625"/>
                </a:tc>
                <a:extLst>
                  <a:ext uri="{0D108BD9-81ED-4DB2-BD59-A6C34878D82A}">
                    <a16:rowId xmlns:a16="http://schemas.microsoft.com/office/drawing/2014/main" val="10002"/>
                  </a:ext>
                </a:extLst>
              </a:tr>
              <a:tr h="1238196">
                <a:tc>
                  <a:txBody>
                    <a:bodyPr/>
                    <a:lstStyle/>
                    <a:p>
                      <a:pPr algn="r"/>
                      <a:r>
                        <a:rPr lang="en-US" b="1" dirty="0">
                          <a:effectLst/>
                        </a:rPr>
                        <a:t>Why we do it?</a:t>
                      </a:r>
                    </a:p>
                  </a:txBody>
                  <a:tcPr marR="47625" marT="47625" marB="47625" anchor="ctr"/>
                </a:tc>
                <a:tc>
                  <a:txBody>
                    <a:bodyPr/>
                    <a:lstStyle/>
                    <a:p>
                      <a:pPr fontAlgn="t"/>
                      <a:r>
                        <a:rPr lang="en-US" dirty="0">
                          <a:effectLst/>
                        </a:rPr>
                        <a:t>Because society says it is the right thing to do.</a:t>
                      </a:r>
                    </a:p>
                  </a:txBody>
                  <a:tcPr marL="95250" marR="95250" marT="47625" marB="47625"/>
                </a:tc>
                <a:tc>
                  <a:txBody>
                    <a:bodyPr/>
                    <a:lstStyle/>
                    <a:p>
                      <a:pPr fontAlgn="t"/>
                      <a:r>
                        <a:rPr lang="en-US" dirty="0">
                          <a:effectLst/>
                        </a:rPr>
                        <a:t>Because we believe in something being right or wrong.</a:t>
                      </a:r>
                    </a:p>
                  </a:txBody>
                  <a:tcPr marL="95250" marR="95250" marT="47625" marB="47625"/>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6E167343-5E9F-4E0A-8DA0-09D8CFFDA00E}"/>
              </a:ext>
            </a:extLst>
          </p:cNvPr>
          <p:cNvSpPr>
            <a:spLocks noGrp="1"/>
          </p:cNvSpPr>
          <p:nvPr>
            <p:ph type="sldNum" sz="quarter" idx="7"/>
          </p:nvPr>
        </p:nvSpPr>
        <p:spPr/>
        <p:txBody>
          <a:bodyPr/>
          <a:lstStyle/>
          <a:p>
            <a:pPr marL="25400">
              <a:lnSpc>
                <a:spcPct val="100000"/>
              </a:lnSpc>
            </a:pPr>
            <a:fld id="{81D60167-4931-47E6-BA6A-407CBD079E47}" type="slidenum">
              <a:rPr lang="en-US" sz="1400" smtClean="0">
                <a:latin typeface="Arial"/>
                <a:cs typeface="Arial"/>
              </a:rPr>
              <a:t>10</a:t>
            </a:fld>
            <a:endParaRPr lang="en-US" sz="1400">
              <a:latin typeface="Arial"/>
              <a:cs typeface="Arial"/>
            </a:endParaRPr>
          </a:p>
        </p:txBody>
      </p:sp>
    </p:spTree>
    <p:extLst>
      <p:ext uri="{BB962C8B-B14F-4D97-AF65-F5344CB8AC3E}">
        <p14:creationId xmlns:p14="http://schemas.microsoft.com/office/powerpoint/2010/main" val="25826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685800"/>
          <a:ext cx="8229600" cy="4947057"/>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81000">
                <a:tc>
                  <a:txBody>
                    <a:bodyPr/>
                    <a:lstStyle/>
                    <a:p>
                      <a:pPr algn="r"/>
                      <a:endParaRPr lang="en-US" b="1" dirty="0">
                        <a:effectLst/>
                      </a:endParaRPr>
                    </a:p>
                  </a:txBody>
                  <a:tcPr marR="47625" marT="47625" marB="47625" anchor="ctr"/>
                </a:tc>
                <a:tc>
                  <a:txBody>
                    <a:bodyPr/>
                    <a:lstStyle/>
                    <a:p>
                      <a:r>
                        <a:rPr lang="en-US" dirty="0"/>
                        <a:t>Ethics</a:t>
                      </a:r>
                    </a:p>
                  </a:txBody>
                  <a:tcPr/>
                </a:tc>
                <a:tc>
                  <a:txBody>
                    <a:bodyPr/>
                    <a:lstStyle/>
                    <a:p>
                      <a:r>
                        <a:rPr lang="en-US" dirty="0"/>
                        <a:t>Morals</a:t>
                      </a:r>
                    </a:p>
                  </a:txBody>
                  <a:tcPr/>
                </a:tc>
                <a:extLst>
                  <a:ext uri="{0D108BD9-81ED-4DB2-BD59-A6C34878D82A}">
                    <a16:rowId xmlns:a16="http://schemas.microsoft.com/office/drawing/2014/main" val="10000"/>
                  </a:ext>
                </a:extLst>
              </a:tr>
              <a:tr h="1262787">
                <a:tc>
                  <a:txBody>
                    <a:bodyPr/>
                    <a:lstStyle/>
                    <a:p>
                      <a:pPr algn="r"/>
                      <a:r>
                        <a:rPr lang="en-US" b="1" dirty="0">
                          <a:effectLst/>
                        </a:rPr>
                        <a:t>Flexibility</a:t>
                      </a:r>
                    </a:p>
                  </a:txBody>
                  <a:tcPr marR="47625" marT="47625" marB="47625" anchor="ctr"/>
                </a:tc>
                <a:tc>
                  <a:txBody>
                    <a:bodyPr/>
                    <a:lstStyle/>
                    <a:p>
                      <a:pPr fontAlgn="t"/>
                      <a:r>
                        <a:rPr lang="en-US" dirty="0">
                          <a:effectLst/>
                        </a:rPr>
                        <a:t>Ethics are dependent on others for definition. They tend to be consistent within a certain context, but can vary between contexts.</a:t>
                      </a:r>
                    </a:p>
                  </a:txBody>
                  <a:tcPr marL="95250" marR="95250" marT="47625" marB="47625"/>
                </a:tc>
                <a:tc>
                  <a:txBody>
                    <a:bodyPr/>
                    <a:lstStyle/>
                    <a:p>
                      <a:pPr fontAlgn="t"/>
                      <a:r>
                        <a:rPr lang="en-US" dirty="0">
                          <a:effectLst/>
                        </a:rPr>
                        <a:t>Usually consistent, although can change if an individual’s beliefs change.</a:t>
                      </a:r>
                    </a:p>
                  </a:txBody>
                  <a:tcPr marL="95250" marR="95250" marT="47625" marB="47625"/>
                </a:tc>
                <a:extLst>
                  <a:ext uri="{0D108BD9-81ED-4DB2-BD59-A6C34878D82A}">
                    <a16:rowId xmlns:a16="http://schemas.microsoft.com/office/drawing/2014/main" val="10001"/>
                  </a:ext>
                </a:extLst>
              </a:tr>
              <a:tr h="758185">
                <a:tc>
                  <a:txBody>
                    <a:bodyPr/>
                    <a:lstStyle/>
                    <a:p>
                      <a:pPr algn="r"/>
                      <a:r>
                        <a:rPr lang="en-US" b="1" dirty="0">
                          <a:effectLst/>
                        </a:rPr>
                        <a:t>The "Gray"</a:t>
                      </a:r>
                    </a:p>
                  </a:txBody>
                  <a:tcPr marR="47625" marT="47625" marB="47625" anchor="ctr"/>
                </a:tc>
                <a:tc>
                  <a:txBody>
                    <a:bodyPr/>
                    <a:lstStyle/>
                    <a:p>
                      <a:pPr fontAlgn="t"/>
                      <a:r>
                        <a:rPr lang="en-US" dirty="0">
                          <a:effectLst/>
                        </a:rPr>
                        <a:t>A person strictly following Ethical Principles may not have any Morals at all. Likewise, one could violate Ethical Principles within a given system of rules in order to maintain Moral integrity.</a:t>
                      </a:r>
                    </a:p>
                  </a:txBody>
                  <a:tcPr marL="95250" marR="95250" marT="47625" marB="47625"/>
                </a:tc>
                <a:tc>
                  <a:txBody>
                    <a:bodyPr/>
                    <a:lstStyle/>
                    <a:p>
                      <a:pPr fontAlgn="t"/>
                      <a:r>
                        <a:rPr lang="en-US" dirty="0">
                          <a:effectLst/>
                        </a:rPr>
                        <a:t>A Moral Person although perhaps bound by a higher covenant, may choose to follow a code of ethics as it would apply to a system. "Make it fit"</a:t>
                      </a:r>
                    </a:p>
                  </a:txBody>
                  <a:tcPr marL="95250" marR="95250" marT="47625" marB="47625"/>
                </a:tc>
                <a:extLst>
                  <a:ext uri="{0D108BD9-81ED-4DB2-BD59-A6C34878D82A}">
                    <a16:rowId xmlns:a16="http://schemas.microsoft.com/office/drawing/2014/main" val="10002"/>
                  </a:ext>
                </a:extLst>
              </a:tr>
              <a:tr h="430685">
                <a:tc>
                  <a:txBody>
                    <a:bodyPr/>
                    <a:lstStyle/>
                    <a:p>
                      <a:pPr algn="r"/>
                      <a:r>
                        <a:rPr lang="en-US" b="1" dirty="0">
                          <a:effectLst/>
                        </a:rPr>
                        <a:t>Origin</a:t>
                      </a:r>
                    </a:p>
                  </a:txBody>
                  <a:tcPr marR="47625" marT="47625" marB="47625" anchor="ctr"/>
                </a:tc>
                <a:tc>
                  <a:txBody>
                    <a:bodyPr/>
                    <a:lstStyle/>
                    <a:p>
                      <a:pPr fontAlgn="t"/>
                      <a:r>
                        <a:rPr lang="en-US" dirty="0">
                          <a:effectLst/>
                        </a:rPr>
                        <a:t>Greek word "ethos" meaning "character"</a:t>
                      </a:r>
                    </a:p>
                  </a:txBody>
                  <a:tcPr marL="95250" marR="95250" marT="47625" marB="47625"/>
                </a:tc>
                <a:tc>
                  <a:txBody>
                    <a:bodyPr/>
                    <a:lstStyle/>
                    <a:p>
                      <a:pPr fontAlgn="t"/>
                      <a:r>
                        <a:rPr lang="en-US" dirty="0">
                          <a:effectLst/>
                        </a:rPr>
                        <a:t>Latin word "</a:t>
                      </a:r>
                      <a:r>
                        <a:rPr lang="en-US" dirty="0" err="1">
                          <a:effectLst/>
                        </a:rPr>
                        <a:t>mos</a:t>
                      </a:r>
                      <a:r>
                        <a:rPr lang="en-US" dirty="0">
                          <a:effectLst/>
                        </a:rPr>
                        <a:t>" meaning "custom"</a:t>
                      </a:r>
                    </a:p>
                  </a:txBody>
                  <a:tcPr marL="95250" marR="95250" marT="47625" marB="47625"/>
                </a:tc>
                <a:extLst>
                  <a:ext uri="{0D108BD9-81ED-4DB2-BD59-A6C34878D82A}">
                    <a16:rowId xmlns:a16="http://schemas.microsoft.com/office/drawing/2014/main" val="10003"/>
                  </a:ext>
                </a:extLst>
              </a:tr>
              <a:tr h="430685">
                <a:tc>
                  <a:txBody>
                    <a:bodyPr/>
                    <a:lstStyle/>
                    <a:p>
                      <a:pPr algn="r"/>
                      <a:r>
                        <a:rPr lang="en-US" b="1" dirty="0">
                          <a:effectLst/>
                        </a:rPr>
                        <a:t>Acceptability</a:t>
                      </a:r>
                    </a:p>
                  </a:txBody>
                  <a:tcPr marR="47625" marT="47625" marB="47625" anchor="ctr"/>
                </a:tc>
                <a:tc>
                  <a:txBody>
                    <a:bodyPr/>
                    <a:lstStyle/>
                    <a:p>
                      <a:pPr fontAlgn="t"/>
                      <a:r>
                        <a:rPr lang="en-US" dirty="0">
                          <a:effectLst/>
                        </a:rPr>
                        <a:t>Ethics are governed by professional and legal guidelines within a particular time and place</a:t>
                      </a:r>
                    </a:p>
                  </a:txBody>
                  <a:tcPr marL="95250" marR="95250" marT="47625" marB="47625"/>
                </a:tc>
                <a:tc>
                  <a:txBody>
                    <a:bodyPr/>
                    <a:lstStyle/>
                    <a:p>
                      <a:pPr fontAlgn="t"/>
                      <a:r>
                        <a:rPr lang="en-US" dirty="0">
                          <a:effectLst/>
                        </a:rPr>
                        <a:t>Morality transcends cultural norms</a:t>
                      </a:r>
                    </a:p>
                  </a:txBody>
                  <a:tcPr marL="95250" marR="95250" marT="47625" marB="47625"/>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74DC97FF-9A36-45D7-8B0C-95ABF8F9FD76}"/>
              </a:ext>
            </a:extLst>
          </p:cNvPr>
          <p:cNvSpPr>
            <a:spLocks noGrp="1"/>
          </p:cNvSpPr>
          <p:nvPr>
            <p:ph type="sldNum" sz="quarter" idx="7"/>
          </p:nvPr>
        </p:nvSpPr>
        <p:spPr/>
        <p:txBody>
          <a:bodyPr/>
          <a:lstStyle/>
          <a:p>
            <a:pPr marL="25400">
              <a:lnSpc>
                <a:spcPct val="100000"/>
              </a:lnSpc>
            </a:pPr>
            <a:fld id="{81D60167-4931-47E6-BA6A-407CBD079E47}" type="slidenum">
              <a:rPr lang="en-US" sz="1400" smtClean="0">
                <a:latin typeface="Arial"/>
                <a:cs typeface="Arial"/>
              </a:rPr>
              <a:t>11</a:t>
            </a:fld>
            <a:endParaRPr lang="en-US" sz="1400">
              <a:latin typeface="Arial"/>
              <a:cs typeface="Arial"/>
            </a:endParaRPr>
          </a:p>
        </p:txBody>
      </p:sp>
    </p:spTree>
    <p:extLst>
      <p:ext uri="{BB962C8B-B14F-4D97-AF65-F5344CB8AC3E}">
        <p14:creationId xmlns:p14="http://schemas.microsoft.com/office/powerpoint/2010/main" val="202368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D4DB56C-E673-4C74-A3F0-E2339108F843}"/>
              </a:ext>
            </a:extLst>
          </p:cNvPr>
          <p:cNvSpPr>
            <a:spLocks noGrp="1"/>
          </p:cNvSpPr>
          <p:nvPr>
            <p:ph type="title"/>
          </p:nvPr>
        </p:nvSpPr>
        <p:spPr/>
        <p:txBody>
          <a:bodyPr/>
          <a:lstStyle/>
          <a:p>
            <a:pPr eaLnBrk="1" hangingPunct="1"/>
            <a:r>
              <a:rPr lang="en-US" altLang="en-US" b="1" dirty="0">
                <a:solidFill>
                  <a:srgbClr val="FF0000"/>
                </a:solidFill>
              </a:rPr>
              <a:t>Sources of Ethical Norms</a:t>
            </a:r>
          </a:p>
        </p:txBody>
      </p:sp>
      <p:sp>
        <p:nvSpPr>
          <p:cNvPr id="30" name="Slide Number Placeholder 4">
            <a:extLst>
              <a:ext uri="{FF2B5EF4-FFF2-40B4-BE49-F238E27FC236}">
                <a16:creationId xmlns:a16="http://schemas.microsoft.com/office/drawing/2014/main" id="{CBBA573A-873A-4E23-A3BB-2AE8CF5FD238}"/>
              </a:ext>
            </a:extLst>
          </p:cNvPr>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3959DDDB-B889-418D-85AC-DAE25F134AC3}" type="slidenum">
              <a:rPr lang="en-US" altLang="en-US" smtClean="0"/>
              <a:pPr>
                <a:defRPr/>
              </a:pPr>
              <a:t>12</a:t>
            </a:fld>
            <a:endParaRPr lang="en-US" altLang="en-US"/>
          </a:p>
        </p:txBody>
      </p:sp>
      <p:sp>
        <p:nvSpPr>
          <p:cNvPr id="52228" name="Rectangle 3">
            <a:extLst>
              <a:ext uri="{FF2B5EF4-FFF2-40B4-BE49-F238E27FC236}">
                <a16:creationId xmlns:a16="http://schemas.microsoft.com/office/drawing/2014/main" id="{9855C338-84B1-40D6-9316-887DD917A6AA}"/>
              </a:ext>
            </a:extLst>
          </p:cNvPr>
          <p:cNvSpPr>
            <a:spLocks noChangeArrowheads="1"/>
          </p:cNvSpPr>
          <p:nvPr/>
        </p:nvSpPr>
        <p:spPr bwMode="auto">
          <a:xfrm>
            <a:off x="609600" y="228600"/>
            <a:ext cx="42640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t/>
            </a:r>
            <a:br>
              <a:rPr lang="en-US" altLang="en-US" sz="1400" b="1"/>
            </a:br>
            <a:endParaRPr lang="en-US" altLang="en-US" sz="1400" b="1"/>
          </a:p>
        </p:txBody>
      </p:sp>
      <p:grpSp>
        <p:nvGrpSpPr>
          <p:cNvPr id="52229" name="Group 4">
            <a:extLst>
              <a:ext uri="{FF2B5EF4-FFF2-40B4-BE49-F238E27FC236}">
                <a16:creationId xmlns:a16="http://schemas.microsoft.com/office/drawing/2014/main" id="{7E8D10FC-255D-4610-9743-C6159D7021CC}"/>
              </a:ext>
            </a:extLst>
          </p:cNvPr>
          <p:cNvGrpSpPr>
            <a:grpSpLocks/>
          </p:cNvGrpSpPr>
          <p:nvPr/>
        </p:nvGrpSpPr>
        <p:grpSpPr bwMode="auto">
          <a:xfrm>
            <a:off x="1066800" y="1905000"/>
            <a:ext cx="6781800" cy="3962400"/>
            <a:chOff x="672" y="1200"/>
            <a:chExt cx="4272" cy="2496"/>
          </a:xfrm>
        </p:grpSpPr>
        <p:sp>
          <p:nvSpPr>
            <p:cNvPr id="52230" name="Text Box 5">
              <a:extLst>
                <a:ext uri="{FF2B5EF4-FFF2-40B4-BE49-F238E27FC236}">
                  <a16:creationId xmlns:a16="http://schemas.microsoft.com/office/drawing/2014/main" id="{5A1BF25E-AE3E-49B7-8B1E-31421B0249D4}"/>
                </a:ext>
              </a:extLst>
            </p:cNvPr>
            <p:cNvSpPr txBox="1">
              <a:spLocks noChangeArrowheads="1"/>
            </p:cNvSpPr>
            <p:nvPr/>
          </p:nvSpPr>
          <p:spPr bwMode="auto">
            <a:xfrm>
              <a:off x="672" y="1200"/>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Senior Workers</a:t>
              </a:r>
            </a:p>
          </p:txBody>
        </p:sp>
        <p:sp>
          <p:nvSpPr>
            <p:cNvPr id="52231" name="Text Box 6">
              <a:extLst>
                <a:ext uri="{FF2B5EF4-FFF2-40B4-BE49-F238E27FC236}">
                  <a16:creationId xmlns:a16="http://schemas.microsoft.com/office/drawing/2014/main" id="{9EE06503-00D2-430D-B536-7EDF193CEC3E}"/>
                </a:ext>
              </a:extLst>
            </p:cNvPr>
            <p:cNvSpPr txBox="1">
              <a:spLocks noChangeArrowheads="1"/>
            </p:cNvSpPr>
            <p:nvPr/>
          </p:nvSpPr>
          <p:spPr bwMode="auto">
            <a:xfrm>
              <a:off x="672" y="1824"/>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Family</a:t>
              </a:r>
            </a:p>
          </p:txBody>
        </p:sp>
        <p:sp>
          <p:nvSpPr>
            <p:cNvPr id="52232" name="Text Box 7">
              <a:extLst>
                <a:ext uri="{FF2B5EF4-FFF2-40B4-BE49-F238E27FC236}">
                  <a16:creationId xmlns:a16="http://schemas.microsoft.com/office/drawing/2014/main" id="{F0FFE138-168D-49F5-9082-5329CAFE5352}"/>
                </a:ext>
              </a:extLst>
            </p:cNvPr>
            <p:cNvSpPr txBox="1">
              <a:spLocks noChangeArrowheads="1"/>
            </p:cNvSpPr>
            <p:nvPr/>
          </p:nvSpPr>
          <p:spPr bwMode="auto">
            <a:xfrm>
              <a:off x="672" y="2496"/>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Friends</a:t>
              </a:r>
            </a:p>
          </p:txBody>
        </p:sp>
        <p:sp>
          <p:nvSpPr>
            <p:cNvPr id="52233" name="Text Box 8">
              <a:extLst>
                <a:ext uri="{FF2B5EF4-FFF2-40B4-BE49-F238E27FC236}">
                  <a16:creationId xmlns:a16="http://schemas.microsoft.com/office/drawing/2014/main" id="{30BA3D64-F14A-4521-83B5-A471E7F5B703}"/>
                </a:ext>
              </a:extLst>
            </p:cNvPr>
            <p:cNvSpPr txBox="1">
              <a:spLocks noChangeArrowheads="1"/>
            </p:cNvSpPr>
            <p:nvPr/>
          </p:nvSpPr>
          <p:spPr bwMode="auto">
            <a:xfrm>
              <a:off x="672" y="3168"/>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The Law</a:t>
              </a:r>
            </a:p>
          </p:txBody>
        </p:sp>
        <p:sp>
          <p:nvSpPr>
            <p:cNvPr id="52234" name="Text Box 9">
              <a:extLst>
                <a:ext uri="{FF2B5EF4-FFF2-40B4-BE49-F238E27FC236}">
                  <a16:creationId xmlns:a16="http://schemas.microsoft.com/office/drawing/2014/main" id="{E0EB525A-D148-47F6-823F-43F730BFEAB1}"/>
                </a:ext>
              </a:extLst>
            </p:cNvPr>
            <p:cNvSpPr txBox="1">
              <a:spLocks noChangeArrowheads="1"/>
            </p:cNvSpPr>
            <p:nvPr/>
          </p:nvSpPr>
          <p:spPr bwMode="auto">
            <a:xfrm>
              <a:off x="3840" y="1200"/>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Regions of Country</a:t>
              </a:r>
            </a:p>
          </p:txBody>
        </p:sp>
        <p:sp>
          <p:nvSpPr>
            <p:cNvPr id="52235" name="Text Box 10">
              <a:extLst>
                <a:ext uri="{FF2B5EF4-FFF2-40B4-BE49-F238E27FC236}">
                  <a16:creationId xmlns:a16="http://schemas.microsoft.com/office/drawing/2014/main" id="{F4421BF9-8896-4208-AB46-2269948DB88D}"/>
                </a:ext>
              </a:extLst>
            </p:cNvPr>
            <p:cNvSpPr txBox="1">
              <a:spLocks noChangeArrowheads="1"/>
            </p:cNvSpPr>
            <p:nvPr/>
          </p:nvSpPr>
          <p:spPr bwMode="auto">
            <a:xfrm>
              <a:off x="3840" y="1872"/>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Profession</a:t>
              </a:r>
            </a:p>
          </p:txBody>
        </p:sp>
        <p:sp>
          <p:nvSpPr>
            <p:cNvPr id="52236" name="Text Box 11">
              <a:extLst>
                <a:ext uri="{FF2B5EF4-FFF2-40B4-BE49-F238E27FC236}">
                  <a16:creationId xmlns:a16="http://schemas.microsoft.com/office/drawing/2014/main" id="{8BB0C5EA-6967-42F8-A25C-343A4DE5CECA}"/>
                </a:ext>
              </a:extLst>
            </p:cNvPr>
            <p:cNvSpPr txBox="1">
              <a:spLocks noChangeArrowheads="1"/>
            </p:cNvSpPr>
            <p:nvPr/>
          </p:nvSpPr>
          <p:spPr bwMode="auto">
            <a:xfrm>
              <a:off x="3840" y="2544"/>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Employer</a:t>
              </a:r>
            </a:p>
          </p:txBody>
        </p:sp>
        <p:sp>
          <p:nvSpPr>
            <p:cNvPr id="52237" name="Text Box 12">
              <a:extLst>
                <a:ext uri="{FF2B5EF4-FFF2-40B4-BE49-F238E27FC236}">
                  <a16:creationId xmlns:a16="http://schemas.microsoft.com/office/drawing/2014/main" id="{F0A3D5BD-3F67-4B8F-801E-394F4D68BDBA}"/>
                </a:ext>
              </a:extLst>
            </p:cNvPr>
            <p:cNvSpPr txBox="1">
              <a:spLocks noChangeArrowheads="1"/>
            </p:cNvSpPr>
            <p:nvPr/>
          </p:nvSpPr>
          <p:spPr bwMode="auto">
            <a:xfrm>
              <a:off x="3840" y="3216"/>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Society at Large</a:t>
              </a:r>
            </a:p>
          </p:txBody>
        </p:sp>
        <p:sp>
          <p:nvSpPr>
            <p:cNvPr id="52238" name="Text Box 13">
              <a:extLst>
                <a:ext uri="{FF2B5EF4-FFF2-40B4-BE49-F238E27FC236}">
                  <a16:creationId xmlns:a16="http://schemas.microsoft.com/office/drawing/2014/main" id="{B4DCFA92-E3AC-4147-BE01-6506EF6489C4}"/>
                </a:ext>
              </a:extLst>
            </p:cNvPr>
            <p:cNvSpPr txBox="1">
              <a:spLocks noChangeArrowheads="1"/>
            </p:cNvSpPr>
            <p:nvPr/>
          </p:nvSpPr>
          <p:spPr bwMode="auto">
            <a:xfrm>
              <a:off x="2256" y="1200"/>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Fellow Workers</a:t>
              </a:r>
            </a:p>
          </p:txBody>
        </p:sp>
        <p:sp>
          <p:nvSpPr>
            <p:cNvPr id="52239" name="Text Box 14">
              <a:extLst>
                <a:ext uri="{FF2B5EF4-FFF2-40B4-BE49-F238E27FC236}">
                  <a16:creationId xmlns:a16="http://schemas.microsoft.com/office/drawing/2014/main" id="{423EC8E1-F583-47C2-AEF3-1EBF1343ED91}"/>
                </a:ext>
              </a:extLst>
            </p:cNvPr>
            <p:cNvSpPr txBox="1">
              <a:spLocks noChangeArrowheads="1"/>
            </p:cNvSpPr>
            <p:nvPr/>
          </p:nvSpPr>
          <p:spPr bwMode="auto">
            <a:xfrm>
              <a:off x="2304" y="3216"/>
              <a:ext cx="1104" cy="4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Religious Beliefs</a:t>
              </a:r>
            </a:p>
          </p:txBody>
        </p:sp>
        <p:sp>
          <p:nvSpPr>
            <p:cNvPr id="52240" name="Oval 15">
              <a:extLst>
                <a:ext uri="{FF2B5EF4-FFF2-40B4-BE49-F238E27FC236}">
                  <a16:creationId xmlns:a16="http://schemas.microsoft.com/office/drawing/2014/main" id="{13ABB7F7-0EC8-4B3C-A81B-62FEB7B5AF30}"/>
                </a:ext>
              </a:extLst>
            </p:cNvPr>
            <p:cNvSpPr>
              <a:spLocks noChangeArrowheads="1"/>
            </p:cNvSpPr>
            <p:nvPr/>
          </p:nvSpPr>
          <p:spPr bwMode="auto">
            <a:xfrm>
              <a:off x="2160" y="1920"/>
              <a:ext cx="1392" cy="1056"/>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2241" name="Text Box 16">
              <a:extLst>
                <a:ext uri="{FF2B5EF4-FFF2-40B4-BE49-F238E27FC236}">
                  <a16:creationId xmlns:a16="http://schemas.microsoft.com/office/drawing/2014/main" id="{41626E98-A9AB-4CB1-B447-31E2C8C0248F}"/>
                </a:ext>
              </a:extLst>
            </p:cNvPr>
            <p:cNvSpPr txBox="1">
              <a:spLocks noChangeArrowheads="1"/>
            </p:cNvSpPr>
            <p:nvPr/>
          </p:nvSpPr>
          <p:spPr bwMode="auto">
            <a:xfrm>
              <a:off x="2256" y="2208"/>
              <a:ext cx="1152" cy="491"/>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solidFill>
                    <a:srgbClr val="FFFFCC"/>
                  </a:solidFill>
                  <a:latin typeface="Times New Roman" panose="02020603050405020304" pitchFamily="18" charset="0"/>
                </a:rPr>
                <a:t>The Individual</a:t>
              </a:r>
            </a:p>
            <a:p>
              <a:pPr algn="ctr">
                <a:spcBef>
                  <a:spcPct val="50000"/>
                </a:spcBef>
              </a:pPr>
              <a:r>
                <a:rPr lang="en-US" altLang="en-US" b="1">
                  <a:solidFill>
                    <a:srgbClr val="FFFFCC"/>
                  </a:solidFill>
                  <a:latin typeface="Times New Roman" panose="02020603050405020304" pitchFamily="18" charset="0"/>
                </a:rPr>
                <a:t>Principles</a:t>
              </a:r>
            </a:p>
          </p:txBody>
        </p:sp>
        <p:sp>
          <p:nvSpPr>
            <p:cNvPr id="52242" name="Line 17">
              <a:extLst>
                <a:ext uri="{FF2B5EF4-FFF2-40B4-BE49-F238E27FC236}">
                  <a16:creationId xmlns:a16="http://schemas.microsoft.com/office/drawing/2014/main" id="{08514158-E291-4FA1-9440-6486E322D848}"/>
                </a:ext>
              </a:extLst>
            </p:cNvPr>
            <p:cNvSpPr>
              <a:spLocks noChangeShapeType="1"/>
            </p:cNvSpPr>
            <p:nvPr/>
          </p:nvSpPr>
          <p:spPr bwMode="auto">
            <a:xfrm>
              <a:off x="2256" y="2448"/>
              <a:ext cx="1200" cy="0"/>
            </a:xfrm>
            <a:prstGeom prst="line">
              <a:avLst/>
            </a:prstGeom>
            <a:noFill/>
            <a:ln w="1270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3" name="Line 18">
              <a:extLst>
                <a:ext uri="{FF2B5EF4-FFF2-40B4-BE49-F238E27FC236}">
                  <a16:creationId xmlns:a16="http://schemas.microsoft.com/office/drawing/2014/main" id="{848510A1-9398-4FC6-A724-85B9E01E78D7}"/>
                </a:ext>
              </a:extLst>
            </p:cNvPr>
            <p:cNvSpPr>
              <a:spLocks noChangeShapeType="1"/>
            </p:cNvSpPr>
            <p:nvPr/>
          </p:nvSpPr>
          <p:spPr bwMode="auto">
            <a:xfrm>
              <a:off x="1776" y="1488"/>
              <a:ext cx="528" cy="6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Line 19">
              <a:extLst>
                <a:ext uri="{FF2B5EF4-FFF2-40B4-BE49-F238E27FC236}">
                  <a16:creationId xmlns:a16="http://schemas.microsoft.com/office/drawing/2014/main" id="{E7070DA3-1527-467F-A11E-4BE3DB3D023D}"/>
                </a:ext>
              </a:extLst>
            </p:cNvPr>
            <p:cNvSpPr>
              <a:spLocks noChangeShapeType="1"/>
            </p:cNvSpPr>
            <p:nvPr/>
          </p:nvSpPr>
          <p:spPr bwMode="auto">
            <a:xfrm>
              <a:off x="1776" y="2112"/>
              <a:ext cx="384"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5" name="Line 20">
              <a:extLst>
                <a:ext uri="{FF2B5EF4-FFF2-40B4-BE49-F238E27FC236}">
                  <a16:creationId xmlns:a16="http://schemas.microsoft.com/office/drawing/2014/main" id="{1C2CF10F-D9B6-492B-9C99-449EC36F7A68}"/>
                </a:ext>
              </a:extLst>
            </p:cNvPr>
            <p:cNvSpPr>
              <a:spLocks noChangeShapeType="1"/>
            </p:cNvSpPr>
            <p:nvPr/>
          </p:nvSpPr>
          <p:spPr bwMode="auto">
            <a:xfrm flipV="1">
              <a:off x="1776" y="2592"/>
              <a:ext cx="384"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6" name="Line 21">
              <a:extLst>
                <a:ext uri="{FF2B5EF4-FFF2-40B4-BE49-F238E27FC236}">
                  <a16:creationId xmlns:a16="http://schemas.microsoft.com/office/drawing/2014/main" id="{1E5E08E7-874C-4713-942F-54708AC84AA4}"/>
                </a:ext>
              </a:extLst>
            </p:cNvPr>
            <p:cNvSpPr>
              <a:spLocks noChangeShapeType="1"/>
            </p:cNvSpPr>
            <p:nvPr/>
          </p:nvSpPr>
          <p:spPr bwMode="auto">
            <a:xfrm flipV="1">
              <a:off x="1776" y="2784"/>
              <a:ext cx="576" cy="6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7" name="Line 22">
              <a:extLst>
                <a:ext uri="{FF2B5EF4-FFF2-40B4-BE49-F238E27FC236}">
                  <a16:creationId xmlns:a16="http://schemas.microsoft.com/office/drawing/2014/main" id="{E4DDA1BB-562A-440F-A63B-7C5FF55F6FBE}"/>
                </a:ext>
              </a:extLst>
            </p:cNvPr>
            <p:cNvSpPr>
              <a:spLocks noChangeShapeType="1"/>
            </p:cNvSpPr>
            <p:nvPr/>
          </p:nvSpPr>
          <p:spPr bwMode="auto">
            <a:xfrm flipV="1">
              <a:off x="2832" y="2976"/>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8" name="Line 23">
              <a:extLst>
                <a:ext uri="{FF2B5EF4-FFF2-40B4-BE49-F238E27FC236}">
                  <a16:creationId xmlns:a16="http://schemas.microsoft.com/office/drawing/2014/main" id="{9332100F-F3A3-4EAC-B5C5-240ED61B7981}"/>
                </a:ext>
              </a:extLst>
            </p:cNvPr>
            <p:cNvSpPr>
              <a:spLocks noChangeShapeType="1"/>
            </p:cNvSpPr>
            <p:nvPr/>
          </p:nvSpPr>
          <p:spPr bwMode="auto">
            <a:xfrm>
              <a:off x="2832" y="1680"/>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9" name="Line 24">
              <a:extLst>
                <a:ext uri="{FF2B5EF4-FFF2-40B4-BE49-F238E27FC236}">
                  <a16:creationId xmlns:a16="http://schemas.microsoft.com/office/drawing/2014/main" id="{755DD865-C686-49FD-8B70-11B2DC4CCAE1}"/>
                </a:ext>
              </a:extLst>
            </p:cNvPr>
            <p:cNvSpPr>
              <a:spLocks noChangeShapeType="1"/>
            </p:cNvSpPr>
            <p:nvPr/>
          </p:nvSpPr>
          <p:spPr bwMode="auto">
            <a:xfrm flipH="1">
              <a:off x="3312" y="1440"/>
              <a:ext cx="528" cy="6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0" name="Line 25">
              <a:extLst>
                <a:ext uri="{FF2B5EF4-FFF2-40B4-BE49-F238E27FC236}">
                  <a16:creationId xmlns:a16="http://schemas.microsoft.com/office/drawing/2014/main" id="{74171BA1-0881-4A92-8888-D36014E5B812}"/>
                </a:ext>
              </a:extLst>
            </p:cNvPr>
            <p:cNvSpPr>
              <a:spLocks noChangeShapeType="1"/>
            </p:cNvSpPr>
            <p:nvPr/>
          </p:nvSpPr>
          <p:spPr bwMode="auto">
            <a:xfrm flipH="1">
              <a:off x="3504" y="2160"/>
              <a:ext cx="336" cy="9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1" name="Line 26">
              <a:extLst>
                <a:ext uri="{FF2B5EF4-FFF2-40B4-BE49-F238E27FC236}">
                  <a16:creationId xmlns:a16="http://schemas.microsoft.com/office/drawing/2014/main" id="{9826188D-D59C-4262-B9C9-1F1C7DA84786}"/>
                </a:ext>
              </a:extLst>
            </p:cNvPr>
            <p:cNvSpPr>
              <a:spLocks noChangeShapeType="1"/>
            </p:cNvSpPr>
            <p:nvPr/>
          </p:nvSpPr>
          <p:spPr bwMode="auto">
            <a:xfrm flipH="1" flipV="1">
              <a:off x="3504" y="2688"/>
              <a:ext cx="336"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2" name="Line 27">
              <a:extLst>
                <a:ext uri="{FF2B5EF4-FFF2-40B4-BE49-F238E27FC236}">
                  <a16:creationId xmlns:a16="http://schemas.microsoft.com/office/drawing/2014/main" id="{AAD16C46-86A3-465C-A541-62A4BE201F9C}"/>
                </a:ext>
              </a:extLst>
            </p:cNvPr>
            <p:cNvSpPr>
              <a:spLocks noChangeShapeType="1"/>
            </p:cNvSpPr>
            <p:nvPr/>
          </p:nvSpPr>
          <p:spPr bwMode="auto">
            <a:xfrm flipH="1" flipV="1">
              <a:off x="3312" y="2880"/>
              <a:ext cx="528" cy="62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13C642D-1343-46A0-8F2C-7E972E324979}"/>
              </a:ext>
            </a:extLst>
          </p:cNvPr>
          <p:cNvSpPr>
            <a:spLocks noGrp="1"/>
          </p:cNvSpPr>
          <p:nvPr>
            <p:ph type="title"/>
          </p:nvPr>
        </p:nvSpPr>
        <p:spPr/>
        <p:txBody>
          <a:bodyPr/>
          <a:lstStyle/>
          <a:p>
            <a:pPr eaLnBrk="1" hangingPunct="1"/>
            <a:r>
              <a:rPr lang="en-US" altLang="en-US" b="1">
                <a:solidFill>
                  <a:srgbClr val="FF0000"/>
                </a:solidFill>
              </a:rPr>
              <a:t>Ethics and the Law</a:t>
            </a:r>
          </a:p>
        </p:txBody>
      </p:sp>
      <p:sp>
        <p:nvSpPr>
          <p:cNvPr id="54275" name="Rectangle 3">
            <a:extLst>
              <a:ext uri="{FF2B5EF4-FFF2-40B4-BE49-F238E27FC236}">
                <a16:creationId xmlns:a16="http://schemas.microsoft.com/office/drawing/2014/main" id="{E59A17DD-0DE4-4C71-B738-15AC6E9CBB3E}"/>
              </a:ext>
            </a:extLst>
          </p:cNvPr>
          <p:cNvSpPr>
            <a:spLocks noGrp="1"/>
          </p:cNvSpPr>
          <p:nvPr>
            <p:ph idx="1"/>
          </p:nvPr>
        </p:nvSpPr>
        <p:spPr/>
        <p:txBody>
          <a:bodyPr/>
          <a:lstStyle/>
          <a:p>
            <a:pPr eaLnBrk="1" hangingPunct="1"/>
            <a:r>
              <a:rPr lang="en-US" altLang="en-US" sz="2800"/>
              <a:t>Law often represents an ethical minimum</a:t>
            </a:r>
          </a:p>
          <a:p>
            <a:pPr eaLnBrk="1" hangingPunct="1"/>
            <a:r>
              <a:rPr lang="en-US" altLang="en-US" sz="2800"/>
              <a:t>Ethics often represents a standard that exceeds the legal minimum</a:t>
            </a:r>
          </a:p>
        </p:txBody>
      </p:sp>
      <p:sp>
        <p:nvSpPr>
          <p:cNvPr id="10" name="Slide Number Placeholder 5">
            <a:extLst>
              <a:ext uri="{FF2B5EF4-FFF2-40B4-BE49-F238E27FC236}">
                <a16:creationId xmlns:a16="http://schemas.microsoft.com/office/drawing/2014/main" id="{A530CCF3-B924-4F44-980D-66F677B15A37}"/>
              </a:ext>
            </a:extLst>
          </p:cNvPr>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83883183-DDFC-4106-B4B5-61FAE901DABB}" type="slidenum">
              <a:rPr lang="en-US" altLang="en-US" smtClean="0"/>
              <a:pPr>
                <a:defRPr/>
              </a:pPr>
              <a:t>13</a:t>
            </a:fld>
            <a:endParaRPr lang="en-US" altLang="en-US"/>
          </a:p>
        </p:txBody>
      </p:sp>
      <p:sp>
        <p:nvSpPr>
          <p:cNvPr id="54277" name="Oval 4">
            <a:extLst>
              <a:ext uri="{FF2B5EF4-FFF2-40B4-BE49-F238E27FC236}">
                <a16:creationId xmlns:a16="http://schemas.microsoft.com/office/drawing/2014/main" id="{0BCCAD1E-D604-4C18-9050-5FA25FBE9C99}"/>
              </a:ext>
            </a:extLst>
          </p:cNvPr>
          <p:cNvSpPr>
            <a:spLocks noChangeArrowheads="1"/>
          </p:cNvSpPr>
          <p:nvPr/>
        </p:nvSpPr>
        <p:spPr bwMode="auto">
          <a:xfrm>
            <a:off x="2895600" y="4191000"/>
            <a:ext cx="1981200" cy="1828800"/>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Ethics</a:t>
            </a:r>
          </a:p>
        </p:txBody>
      </p:sp>
      <p:sp>
        <p:nvSpPr>
          <p:cNvPr id="54278" name="Oval 6">
            <a:extLst>
              <a:ext uri="{FF2B5EF4-FFF2-40B4-BE49-F238E27FC236}">
                <a16:creationId xmlns:a16="http://schemas.microsoft.com/office/drawing/2014/main" id="{33A609E6-985A-4841-8875-CD88D07F56F6}"/>
              </a:ext>
            </a:extLst>
          </p:cNvPr>
          <p:cNvSpPr>
            <a:spLocks noChangeArrowheads="1"/>
          </p:cNvSpPr>
          <p:nvPr/>
        </p:nvSpPr>
        <p:spPr bwMode="auto">
          <a:xfrm>
            <a:off x="4572000" y="4191000"/>
            <a:ext cx="1981200" cy="18288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Law</a:t>
            </a:r>
          </a:p>
        </p:txBody>
      </p:sp>
      <p:cxnSp>
        <p:nvCxnSpPr>
          <p:cNvPr id="54279" name="AutoShape 9">
            <a:extLst>
              <a:ext uri="{FF2B5EF4-FFF2-40B4-BE49-F238E27FC236}">
                <a16:creationId xmlns:a16="http://schemas.microsoft.com/office/drawing/2014/main" id="{CB0DA217-BE72-4200-8517-08991EDF616F}"/>
              </a:ext>
            </a:extLst>
          </p:cNvPr>
          <p:cNvCxnSpPr>
            <a:cxnSpLocks noChangeShapeType="1"/>
            <a:stCxn id="54277" idx="0"/>
            <a:endCxn id="54278" idx="0"/>
          </p:cNvCxnSpPr>
          <p:nvPr/>
        </p:nvCxnSpPr>
        <p:spPr bwMode="auto">
          <a:xfrm rot="5400000" flipV="1">
            <a:off x="4723606" y="3353594"/>
            <a:ext cx="1588" cy="1676400"/>
          </a:xfrm>
          <a:prstGeom prst="curvedConnector3">
            <a:avLst>
              <a:gd name="adj1" fmla="val -14400000"/>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80" name="Text Box 10">
            <a:extLst>
              <a:ext uri="{FF2B5EF4-FFF2-40B4-BE49-F238E27FC236}">
                <a16:creationId xmlns:a16="http://schemas.microsoft.com/office/drawing/2014/main" id="{938A5EAF-9C5E-4958-9E97-4C23AE4E3CF5}"/>
              </a:ext>
            </a:extLst>
          </p:cNvPr>
          <p:cNvSpPr txBox="1">
            <a:spLocks noChangeArrowheads="1"/>
          </p:cNvSpPr>
          <p:nvPr/>
        </p:nvSpPr>
        <p:spPr bwMode="auto">
          <a:xfrm>
            <a:off x="3657600" y="3581400"/>
            <a:ext cx="1790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Frequent Overlap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4C35641-9F87-4DA3-96AB-62437ED44B71}"/>
              </a:ext>
            </a:extLst>
          </p:cNvPr>
          <p:cNvSpPr>
            <a:spLocks noGrp="1"/>
          </p:cNvSpPr>
          <p:nvPr>
            <p:ph type="title"/>
          </p:nvPr>
        </p:nvSpPr>
        <p:spPr/>
        <p:txBody>
          <a:bodyPr/>
          <a:lstStyle/>
          <a:p>
            <a:pPr eaLnBrk="1" hangingPunct="1"/>
            <a:r>
              <a:rPr lang="en-US" altLang="en-US" b="1">
                <a:solidFill>
                  <a:srgbClr val="FF0000"/>
                </a:solidFill>
              </a:rPr>
              <a:t>Making Ethical Judgments</a:t>
            </a:r>
          </a:p>
        </p:txBody>
      </p:sp>
      <p:sp>
        <p:nvSpPr>
          <p:cNvPr id="13" name="Slide Number Placeholder 4">
            <a:extLst>
              <a:ext uri="{FF2B5EF4-FFF2-40B4-BE49-F238E27FC236}">
                <a16:creationId xmlns:a16="http://schemas.microsoft.com/office/drawing/2014/main" id="{0CCF2046-218B-4829-B358-6FED4826C93D}"/>
              </a:ext>
            </a:extLst>
          </p:cNvPr>
          <p:cNvSpPr>
            <a:spLocks noGrp="1"/>
          </p:cNvSpPr>
          <p:nvPr>
            <p:ph type="sldNum" sz="quarter" idx="12"/>
          </p:nvPr>
        </p:nvSpPr>
        <p:spPr>
          <a:xfrm>
            <a:off x="6457950" y="6356350"/>
            <a:ext cx="20574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kern="1200">
                <a:solidFill>
                  <a:schemeClr val="tx1">
                    <a:tint val="75000"/>
                  </a:schemeClr>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3959DDDB-B889-418D-85AC-DAE25F134AC3}" type="slidenum">
              <a:rPr lang="en-US" altLang="en-US" smtClean="0"/>
              <a:pPr>
                <a:defRPr/>
              </a:pPr>
              <a:t>14</a:t>
            </a:fld>
            <a:endParaRPr lang="en-US" altLang="en-US"/>
          </a:p>
        </p:txBody>
      </p:sp>
      <p:sp>
        <p:nvSpPr>
          <p:cNvPr id="55300" name="Rectangle 3">
            <a:extLst>
              <a:ext uri="{FF2B5EF4-FFF2-40B4-BE49-F238E27FC236}">
                <a16:creationId xmlns:a16="http://schemas.microsoft.com/office/drawing/2014/main" id="{70048A2E-BB06-4558-BCE6-EE4325E7785D}"/>
              </a:ext>
            </a:extLst>
          </p:cNvPr>
          <p:cNvSpPr>
            <a:spLocks noChangeArrowheads="1"/>
          </p:cNvSpPr>
          <p:nvPr/>
        </p:nvSpPr>
        <p:spPr bwMode="auto">
          <a:xfrm>
            <a:off x="609600" y="228600"/>
            <a:ext cx="42640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t/>
            </a:r>
            <a:br>
              <a:rPr lang="en-US" altLang="en-US" sz="1400" b="1"/>
            </a:br>
            <a:endParaRPr lang="en-US" altLang="en-US" sz="1400" b="1"/>
          </a:p>
        </p:txBody>
      </p:sp>
      <p:sp>
        <p:nvSpPr>
          <p:cNvPr id="55301" name="Text Box 4">
            <a:extLst>
              <a:ext uri="{FF2B5EF4-FFF2-40B4-BE49-F238E27FC236}">
                <a16:creationId xmlns:a16="http://schemas.microsoft.com/office/drawing/2014/main" id="{D249C33B-6A50-4472-99AD-A6B265A4F98F}"/>
              </a:ext>
            </a:extLst>
          </p:cNvPr>
          <p:cNvSpPr txBox="1">
            <a:spLocks noChangeArrowheads="1"/>
          </p:cNvSpPr>
          <p:nvPr/>
        </p:nvSpPr>
        <p:spPr bwMode="auto">
          <a:xfrm>
            <a:off x="1524000" y="1905000"/>
            <a:ext cx="1905000" cy="1371600"/>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latin typeface="Times New Roman" panose="02020603050405020304" pitchFamily="18" charset="0"/>
              </a:rPr>
              <a:t>Behavior or act that has been committed</a:t>
            </a:r>
          </a:p>
        </p:txBody>
      </p:sp>
      <p:sp>
        <p:nvSpPr>
          <p:cNvPr id="55302" name="Text Box 5">
            <a:extLst>
              <a:ext uri="{FF2B5EF4-FFF2-40B4-BE49-F238E27FC236}">
                <a16:creationId xmlns:a16="http://schemas.microsoft.com/office/drawing/2014/main" id="{4E6EAABC-FD3F-41A7-BE03-617858F9D1CF}"/>
              </a:ext>
            </a:extLst>
          </p:cNvPr>
          <p:cNvSpPr txBox="1">
            <a:spLocks noChangeArrowheads="1"/>
          </p:cNvSpPr>
          <p:nvPr/>
        </p:nvSpPr>
        <p:spPr bwMode="auto">
          <a:xfrm>
            <a:off x="5715000" y="1905000"/>
            <a:ext cx="1905000" cy="1371600"/>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latin typeface="Times New Roman" panose="02020603050405020304" pitchFamily="18" charset="0"/>
              </a:rPr>
              <a:t>Fundamental norms of acceptability</a:t>
            </a:r>
          </a:p>
        </p:txBody>
      </p:sp>
      <p:sp>
        <p:nvSpPr>
          <p:cNvPr id="55303" name="Text Box 6">
            <a:extLst>
              <a:ext uri="{FF2B5EF4-FFF2-40B4-BE49-F238E27FC236}">
                <a16:creationId xmlns:a16="http://schemas.microsoft.com/office/drawing/2014/main" id="{7002692D-51FB-4A2F-BBD8-4CD76A45BAAF}"/>
              </a:ext>
            </a:extLst>
          </p:cNvPr>
          <p:cNvSpPr txBox="1">
            <a:spLocks noChangeArrowheads="1"/>
          </p:cNvSpPr>
          <p:nvPr/>
        </p:nvSpPr>
        <p:spPr bwMode="auto">
          <a:xfrm>
            <a:off x="3657600" y="4114800"/>
            <a:ext cx="1905000" cy="1371600"/>
          </a:xfrm>
          <a:prstGeom prst="rect">
            <a:avLst/>
          </a:prstGeom>
          <a:solidFill>
            <a:schemeClr val="accent3">
              <a:lumMod val="40000"/>
              <a:lumOff val="60000"/>
            </a:schemeClr>
          </a:solidFill>
          <a:ln w="12700">
            <a:solidFill>
              <a:srgbClr val="000000"/>
            </a:solidFill>
            <a:miter lim="800000"/>
            <a:headEnd/>
            <a:tailEnd/>
          </a:ln>
          <a:effec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dirty="0">
                <a:latin typeface="Times New Roman" panose="02020603050405020304" pitchFamily="18" charset="0"/>
              </a:rPr>
              <a:t>Value judgments and perceptions of the observer</a:t>
            </a:r>
          </a:p>
        </p:txBody>
      </p:sp>
      <p:cxnSp>
        <p:nvCxnSpPr>
          <p:cNvPr id="55304" name="AutoShape 7">
            <a:extLst>
              <a:ext uri="{FF2B5EF4-FFF2-40B4-BE49-F238E27FC236}">
                <a16:creationId xmlns:a16="http://schemas.microsoft.com/office/drawing/2014/main" id="{209B229C-4DD5-4940-B797-90074C89F788}"/>
              </a:ext>
            </a:extLst>
          </p:cNvPr>
          <p:cNvCxnSpPr>
            <a:cxnSpLocks noChangeShapeType="1"/>
            <a:stCxn id="55303" idx="1"/>
            <a:endCxn id="55301" idx="2"/>
          </p:cNvCxnSpPr>
          <p:nvPr/>
        </p:nvCxnSpPr>
        <p:spPr bwMode="auto">
          <a:xfrm rot="10800000">
            <a:off x="2476500" y="3276600"/>
            <a:ext cx="1181100" cy="1524000"/>
          </a:xfrm>
          <a:prstGeom prst="bentConnector2">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5" name="AutoShape 8">
            <a:extLst>
              <a:ext uri="{FF2B5EF4-FFF2-40B4-BE49-F238E27FC236}">
                <a16:creationId xmlns:a16="http://schemas.microsoft.com/office/drawing/2014/main" id="{6D1987BC-0631-4765-8EC2-6F3C259EE825}"/>
              </a:ext>
            </a:extLst>
          </p:cNvPr>
          <p:cNvCxnSpPr>
            <a:cxnSpLocks noChangeShapeType="1"/>
            <a:stCxn id="55303" idx="3"/>
            <a:endCxn id="55302" idx="2"/>
          </p:cNvCxnSpPr>
          <p:nvPr/>
        </p:nvCxnSpPr>
        <p:spPr bwMode="auto">
          <a:xfrm flipV="1">
            <a:off x="5562600" y="3276600"/>
            <a:ext cx="1104900" cy="1524000"/>
          </a:xfrm>
          <a:prstGeom prst="bentConnector2">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6" name="Text Box 9">
            <a:extLst>
              <a:ext uri="{FF2B5EF4-FFF2-40B4-BE49-F238E27FC236}">
                <a16:creationId xmlns:a16="http://schemas.microsoft.com/office/drawing/2014/main" id="{2A6E95CA-F205-4199-BB6F-210BCD78E8AF}"/>
              </a:ext>
            </a:extLst>
          </p:cNvPr>
          <p:cNvSpPr txBox="1">
            <a:spLocks noChangeArrowheads="1"/>
          </p:cNvSpPr>
          <p:nvPr/>
        </p:nvSpPr>
        <p:spPr bwMode="auto">
          <a:xfrm>
            <a:off x="3733800" y="21336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latin typeface="Times New Roman" panose="02020603050405020304" pitchFamily="18" charset="0"/>
              </a:rPr>
              <a:t>compared with</a:t>
            </a:r>
          </a:p>
        </p:txBody>
      </p:sp>
      <p:cxnSp>
        <p:nvCxnSpPr>
          <p:cNvPr id="55307" name="AutoShape 10">
            <a:extLst>
              <a:ext uri="{FF2B5EF4-FFF2-40B4-BE49-F238E27FC236}">
                <a16:creationId xmlns:a16="http://schemas.microsoft.com/office/drawing/2014/main" id="{A08814A1-EE81-42C8-B112-02FD77FAA112}"/>
              </a:ext>
            </a:extLst>
          </p:cNvPr>
          <p:cNvCxnSpPr>
            <a:cxnSpLocks noChangeShapeType="1"/>
          </p:cNvCxnSpPr>
          <p:nvPr/>
        </p:nvCxnSpPr>
        <p:spPr bwMode="auto">
          <a:xfrm>
            <a:off x="3429000" y="2590800"/>
            <a:ext cx="2286000" cy="0"/>
          </a:xfrm>
          <a:prstGeom prst="straightConnector1">
            <a:avLst/>
          </a:prstGeom>
          <a:noFill/>
          <a:ln w="508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15</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marL="887730">
              <a:lnSpc>
                <a:spcPct val="100000"/>
              </a:lnSpc>
            </a:pPr>
            <a:r>
              <a:rPr sz="3600" dirty="0">
                <a:solidFill>
                  <a:srgbClr val="FF0000"/>
                </a:solidFill>
                <a:latin typeface="Arial"/>
                <a:cs typeface="Arial"/>
              </a:rPr>
              <a:t>Ethics in</a:t>
            </a:r>
            <a:r>
              <a:rPr sz="3600" spc="-15" dirty="0">
                <a:solidFill>
                  <a:srgbClr val="FF0000"/>
                </a:solidFill>
                <a:latin typeface="Arial"/>
                <a:cs typeface="Arial"/>
              </a:rPr>
              <a:t> </a:t>
            </a:r>
            <a:r>
              <a:rPr sz="3600" spc="0" dirty="0">
                <a:solidFill>
                  <a:srgbClr val="FF0000"/>
                </a:solidFill>
                <a:latin typeface="Arial"/>
                <a:cs typeface="Arial"/>
              </a:rPr>
              <a:t>the </a:t>
            </a:r>
            <a:r>
              <a:rPr sz="3600" spc="-15" dirty="0">
                <a:solidFill>
                  <a:srgbClr val="FF0000"/>
                </a:solidFill>
                <a:latin typeface="Arial"/>
                <a:cs typeface="Arial"/>
              </a:rPr>
              <a:t>B</a:t>
            </a:r>
            <a:r>
              <a:rPr sz="3600" spc="0" dirty="0">
                <a:solidFill>
                  <a:srgbClr val="FF0000"/>
                </a:solidFill>
                <a:latin typeface="Arial"/>
                <a:cs typeface="Arial"/>
              </a:rPr>
              <a:t>usiness</a:t>
            </a:r>
            <a:r>
              <a:rPr sz="3600" spc="-15" dirty="0">
                <a:solidFill>
                  <a:srgbClr val="FF0000"/>
                </a:solidFill>
                <a:latin typeface="Arial"/>
                <a:cs typeface="Arial"/>
              </a:rPr>
              <a:t> </a:t>
            </a:r>
            <a:r>
              <a:rPr sz="3600" spc="0" dirty="0">
                <a:solidFill>
                  <a:srgbClr val="FF0000"/>
                </a:solidFill>
                <a:latin typeface="Arial"/>
                <a:cs typeface="Arial"/>
              </a:rPr>
              <a:t>World</a:t>
            </a:r>
            <a:endParaRPr sz="3600" dirty="0">
              <a:solidFill>
                <a:srgbClr val="FF0000"/>
              </a:solidFill>
              <a:latin typeface="Arial"/>
              <a:cs typeface="Arial"/>
            </a:endParaRPr>
          </a:p>
        </p:txBody>
      </p:sp>
      <p:sp>
        <p:nvSpPr>
          <p:cNvPr id="3" name="object 3"/>
          <p:cNvSpPr txBox="1"/>
          <p:nvPr/>
        </p:nvSpPr>
        <p:spPr>
          <a:xfrm>
            <a:off x="534720" y="1116566"/>
            <a:ext cx="8055609" cy="5475231"/>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Both the</a:t>
            </a:r>
            <a:r>
              <a:rPr sz="2600" spc="10" dirty="0">
                <a:latin typeface="Arial"/>
                <a:cs typeface="Arial"/>
              </a:rPr>
              <a:t> </a:t>
            </a:r>
            <a:r>
              <a:rPr sz="2600" spc="0" dirty="0">
                <a:latin typeface="Arial"/>
                <a:cs typeface="Arial"/>
              </a:rPr>
              <a:t>likelih</a:t>
            </a:r>
            <a:r>
              <a:rPr sz="2600" spc="5" dirty="0">
                <a:latin typeface="Arial"/>
                <a:cs typeface="Arial"/>
              </a:rPr>
              <a:t>o</a:t>
            </a:r>
            <a:r>
              <a:rPr sz="2600" spc="0" dirty="0">
                <a:latin typeface="Arial"/>
                <a:cs typeface="Arial"/>
              </a:rPr>
              <a:t>od</a:t>
            </a:r>
            <a:r>
              <a:rPr sz="2600" spc="-25" dirty="0">
                <a:latin typeface="Arial"/>
                <a:cs typeface="Arial"/>
              </a:rPr>
              <a:t> </a:t>
            </a:r>
            <a:r>
              <a:rPr sz="2600" spc="0" dirty="0">
                <a:latin typeface="Arial"/>
                <a:cs typeface="Arial"/>
              </a:rPr>
              <a:t>a</a:t>
            </a:r>
            <a:r>
              <a:rPr sz="2600" spc="5" dirty="0">
                <a:latin typeface="Arial"/>
                <a:cs typeface="Arial"/>
              </a:rPr>
              <a:t>n</a:t>
            </a:r>
            <a:r>
              <a:rPr sz="2600" spc="0" dirty="0">
                <a:latin typeface="Arial"/>
                <a:cs typeface="Arial"/>
              </a:rPr>
              <a:t>d the</a:t>
            </a:r>
            <a:r>
              <a:rPr sz="2600" spc="10" dirty="0">
                <a:latin typeface="Arial"/>
                <a:cs typeface="Arial"/>
              </a:rPr>
              <a:t> </a:t>
            </a:r>
            <a:r>
              <a:rPr sz="2600" spc="0" dirty="0">
                <a:latin typeface="Arial"/>
                <a:cs typeface="Arial"/>
              </a:rPr>
              <a:t>n</a:t>
            </a:r>
            <a:r>
              <a:rPr sz="2600" spc="5" dirty="0">
                <a:latin typeface="Arial"/>
                <a:cs typeface="Arial"/>
              </a:rPr>
              <a:t>e</a:t>
            </a:r>
            <a:r>
              <a:rPr sz="2600" spc="0" dirty="0">
                <a:latin typeface="Arial"/>
                <a:cs typeface="Arial"/>
              </a:rPr>
              <a:t>g</a:t>
            </a:r>
            <a:r>
              <a:rPr sz="2600" spc="5" dirty="0">
                <a:latin typeface="Arial"/>
                <a:cs typeface="Arial"/>
              </a:rPr>
              <a:t>a</a:t>
            </a:r>
            <a:r>
              <a:rPr sz="2600" spc="0" dirty="0">
                <a:latin typeface="Arial"/>
                <a:cs typeface="Arial"/>
              </a:rPr>
              <a:t>tive</a:t>
            </a:r>
            <a:r>
              <a:rPr sz="2600" spc="-15" dirty="0">
                <a:latin typeface="Arial"/>
                <a:cs typeface="Arial"/>
              </a:rPr>
              <a:t> </a:t>
            </a:r>
            <a:r>
              <a:rPr sz="2600" spc="0" dirty="0">
                <a:latin typeface="Arial"/>
                <a:cs typeface="Arial"/>
              </a:rPr>
              <a:t>imp</a:t>
            </a:r>
            <a:r>
              <a:rPr sz="2600" spc="5" dirty="0">
                <a:latin typeface="Arial"/>
                <a:cs typeface="Arial"/>
              </a:rPr>
              <a:t>a</a:t>
            </a:r>
            <a:r>
              <a:rPr sz="2600" spc="0" dirty="0">
                <a:latin typeface="Arial"/>
                <a:cs typeface="Arial"/>
              </a:rPr>
              <a:t>ct</a:t>
            </a:r>
            <a:r>
              <a:rPr sz="2600" spc="-15" dirty="0">
                <a:latin typeface="Arial"/>
                <a:cs typeface="Arial"/>
              </a:rPr>
              <a:t> </a:t>
            </a:r>
            <a:r>
              <a:rPr sz="2600" spc="0" dirty="0">
                <a:latin typeface="Arial"/>
                <a:cs typeface="Arial"/>
              </a:rPr>
              <a:t>of</a:t>
            </a:r>
            <a:endParaRPr sz="2600" dirty="0">
              <a:latin typeface="Arial"/>
              <a:cs typeface="Arial"/>
            </a:endParaRPr>
          </a:p>
          <a:p>
            <a:pPr marL="353695">
              <a:lnSpc>
                <a:spcPct val="100000"/>
              </a:lnSpc>
            </a:pPr>
            <a:r>
              <a:rPr sz="2600" dirty="0">
                <a:latin typeface="Arial"/>
                <a:cs typeface="Arial"/>
              </a:rPr>
              <a:t>inap</a:t>
            </a:r>
            <a:r>
              <a:rPr sz="2600" spc="5" dirty="0">
                <a:latin typeface="Arial"/>
                <a:cs typeface="Arial"/>
              </a:rPr>
              <a:t>p</a:t>
            </a:r>
            <a:r>
              <a:rPr sz="2600" spc="0" dirty="0">
                <a:latin typeface="Arial"/>
                <a:cs typeface="Arial"/>
              </a:rPr>
              <a:t>ropriate</a:t>
            </a:r>
            <a:r>
              <a:rPr sz="2600" spc="-20" dirty="0">
                <a:latin typeface="Arial"/>
                <a:cs typeface="Arial"/>
              </a:rPr>
              <a:t> </a:t>
            </a:r>
            <a:r>
              <a:rPr sz="2600" spc="0" dirty="0">
                <a:latin typeface="Arial"/>
                <a:cs typeface="Arial"/>
              </a:rPr>
              <a:t>be</a:t>
            </a:r>
            <a:r>
              <a:rPr sz="2600" spc="5" dirty="0">
                <a:latin typeface="Arial"/>
                <a:cs typeface="Arial"/>
              </a:rPr>
              <a:t>h</a:t>
            </a:r>
            <a:r>
              <a:rPr sz="2600" spc="0" dirty="0">
                <a:latin typeface="Arial"/>
                <a:cs typeface="Arial"/>
              </a:rPr>
              <a:t>avi</a:t>
            </a:r>
            <a:r>
              <a:rPr sz="2600" spc="5" dirty="0">
                <a:latin typeface="Arial"/>
                <a:cs typeface="Arial"/>
              </a:rPr>
              <a:t>o</a:t>
            </a:r>
            <a:r>
              <a:rPr sz="2600" spc="0" dirty="0">
                <a:latin typeface="Arial"/>
                <a:cs typeface="Arial"/>
              </a:rPr>
              <a:t>r</a:t>
            </a:r>
            <a:r>
              <a:rPr sz="2600" spc="-20" dirty="0">
                <a:latin typeface="Arial"/>
                <a:cs typeface="Arial"/>
              </a:rPr>
              <a:t> </a:t>
            </a:r>
            <a:r>
              <a:rPr sz="2600" spc="0" dirty="0">
                <a:latin typeface="Arial"/>
                <a:cs typeface="Arial"/>
              </a:rPr>
              <a:t>ha</a:t>
            </a:r>
            <a:r>
              <a:rPr sz="2600" spc="5" dirty="0">
                <a:latin typeface="Arial"/>
                <a:cs typeface="Arial"/>
              </a:rPr>
              <a:t>v</a:t>
            </a:r>
            <a:r>
              <a:rPr sz="2600" spc="0" dirty="0">
                <a:latin typeface="Arial"/>
                <a:cs typeface="Arial"/>
              </a:rPr>
              <a:t>e</a:t>
            </a:r>
            <a:r>
              <a:rPr sz="2600" spc="-15" dirty="0">
                <a:latin typeface="Arial"/>
                <a:cs typeface="Arial"/>
              </a:rPr>
              <a:t> </a:t>
            </a:r>
            <a:r>
              <a:rPr sz="2600" spc="0" dirty="0">
                <a:latin typeface="Arial"/>
                <a:cs typeface="Arial"/>
              </a:rPr>
              <a:t>increa</a:t>
            </a:r>
            <a:r>
              <a:rPr sz="2600" spc="5" dirty="0">
                <a:latin typeface="Arial"/>
                <a:cs typeface="Arial"/>
              </a:rPr>
              <a:t>s</a:t>
            </a:r>
            <a:r>
              <a:rPr sz="2600" spc="0" dirty="0">
                <a:latin typeface="Arial"/>
                <a:cs typeface="Arial"/>
              </a:rPr>
              <a:t>ed</a:t>
            </a:r>
            <a:endParaRPr lang="en-US" sz="2600" spc="0" dirty="0">
              <a:latin typeface="Arial"/>
              <a:cs typeface="Arial"/>
            </a:endParaRPr>
          </a:p>
          <a:p>
            <a:pPr marL="353695"/>
            <a:r>
              <a:rPr lang="en-US" sz="2600" dirty="0">
                <a:latin typeface="Arial"/>
                <a:cs typeface="Arial"/>
              </a:rPr>
              <a:t>	</a:t>
            </a:r>
            <a:r>
              <a:rPr lang="en-US" sz="2000" dirty="0"/>
              <a:t>Several corporations up and down in last TWO decades</a:t>
            </a:r>
          </a:p>
          <a:p>
            <a:pPr marL="353695"/>
            <a:r>
              <a:rPr lang="en-US" sz="2000" dirty="0"/>
              <a:t>	Prison to management for unethical behavior</a:t>
            </a:r>
          </a:p>
          <a:p>
            <a:pPr marL="353695" marR="845185" indent="-341630">
              <a:lnSpc>
                <a:spcPct val="100000"/>
              </a:lnSpc>
              <a:buFont typeface="Arial"/>
              <a:buChar char="•"/>
              <a:tabLst>
                <a:tab pos="353695" algn="l"/>
              </a:tabLst>
            </a:pPr>
            <a:r>
              <a:rPr sz="2600" dirty="0">
                <a:latin typeface="Arial"/>
                <a:cs typeface="Arial"/>
              </a:rPr>
              <a:t>Se</a:t>
            </a:r>
            <a:r>
              <a:rPr sz="2600" spc="10" dirty="0">
                <a:latin typeface="Arial"/>
                <a:cs typeface="Arial"/>
              </a:rPr>
              <a:t>v</a:t>
            </a:r>
            <a:r>
              <a:rPr sz="2600" spc="0" dirty="0">
                <a:latin typeface="Arial"/>
                <a:cs typeface="Arial"/>
              </a:rPr>
              <a:t>eral</a:t>
            </a:r>
            <a:r>
              <a:rPr sz="2600" spc="-15" dirty="0">
                <a:latin typeface="Arial"/>
                <a:cs typeface="Arial"/>
              </a:rPr>
              <a:t> </a:t>
            </a:r>
            <a:r>
              <a:rPr sz="2600" spc="0" dirty="0">
                <a:latin typeface="Arial"/>
                <a:cs typeface="Arial"/>
              </a:rPr>
              <a:t>trends</a:t>
            </a:r>
            <a:r>
              <a:rPr sz="2600" spc="-10" dirty="0">
                <a:latin typeface="Arial"/>
                <a:cs typeface="Arial"/>
              </a:rPr>
              <a:t> </a:t>
            </a:r>
            <a:r>
              <a:rPr sz="2600" spc="0" dirty="0">
                <a:latin typeface="Arial"/>
                <a:cs typeface="Arial"/>
              </a:rPr>
              <a:t>h</a:t>
            </a:r>
            <a:r>
              <a:rPr sz="2600" spc="5" dirty="0">
                <a:latin typeface="Arial"/>
                <a:cs typeface="Arial"/>
              </a:rPr>
              <a:t>a</a:t>
            </a:r>
            <a:r>
              <a:rPr sz="2600" spc="0" dirty="0">
                <a:latin typeface="Arial"/>
                <a:cs typeface="Arial"/>
              </a:rPr>
              <a:t>ve</a:t>
            </a:r>
            <a:r>
              <a:rPr sz="2600" spc="5" dirty="0">
                <a:latin typeface="Arial"/>
                <a:cs typeface="Arial"/>
              </a:rPr>
              <a:t> </a:t>
            </a:r>
            <a:r>
              <a:rPr sz="2600" spc="0" dirty="0">
                <a:latin typeface="Arial"/>
                <a:cs typeface="Arial"/>
              </a:rPr>
              <a:t>incre</a:t>
            </a:r>
            <a:r>
              <a:rPr sz="2600" spc="5" dirty="0">
                <a:latin typeface="Arial"/>
                <a:cs typeface="Arial"/>
              </a:rPr>
              <a:t>a</a:t>
            </a:r>
            <a:r>
              <a:rPr sz="2600" spc="0" dirty="0">
                <a:latin typeface="Arial"/>
                <a:cs typeface="Arial"/>
              </a:rPr>
              <a:t>s</a:t>
            </a:r>
            <a:r>
              <a:rPr sz="2600" spc="5" dirty="0">
                <a:latin typeface="Arial"/>
                <a:cs typeface="Arial"/>
              </a:rPr>
              <a:t>e</a:t>
            </a:r>
            <a:r>
              <a:rPr sz="2600" spc="0" dirty="0">
                <a:latin typeface="Arial"/>
                <a:cs typeface="Arial"/>
              </a:rPr>
              <a:t>d</a:t>
            </a:r>
            <a:r>
              <a:rPr sz="2600" spc="-25" dirty="0">
                <a:latin typeface="Arial"/>
                <a:cs typeface="Arial"/>
              </a:rPr>
              <a:t> </a:t>
            </a:r>
            <a:r>
              <a:rPr sz="2600" spc="0" dirty="0">
                <a:latin typeface="Arial"/>
                <a:cs typeface="Arial"/>
              </a:rPr>
              <a:t>the likelih</a:t>
            </a:r>
            <a:r>
              <a:rPr sz="2600" spc="5" dirty="0">
                <a:latin typeface="Arial"/>
                <a:cs typeface="Arial"/>
              </a:rPr>
              <a:t>o</a:t>
            </a:r>
            <a:r>
              <a:rPr sz="2600" spc="0" dirty="0">
                <a:latin typeface="Arial"/>
                <a:cs typeface="Arial"/>
              </a:rPr>
              <a:t>od</a:t>
            </a:r>
            <a:r>
              <a:rPr sz="2600" spc="-10" dirty="0">
                <a:latin typeface="Arial"/>
                <a:cs typeface="Arial"/>
              </a:rPr>
              <a:t> </a:t>
            </a:r>
            <a:r>
              <a:rPr sz="2600" spc="0" dirty="0">
                <a:latin typeface="Arial"/>
                <a:cs typeface="Arial"/>
              </a:rPr>
              <a:t>of u</a:t>
            </a:r>
            <a:r>
              <a:rPr sz="2600" spc="5" dirty="0">
                <a:latin typeface="Arial"/>
                <a:cs typeface="Arial"/>
              </a:rPr>
              <a:t>n</a:t>
            </a:r>
            <a:r>
              <a:rPr sz="2600" spc="0" dirty="0">
                <a:latin typeface="Arial"/>
                <a:cs typeface="Arial"/>
              </a:rPr>
              <a:t>ethi</a:t>
            </a:r>
            <a:r>
              <a:rPr sz="2600" spc="5" dirty="0">
                <a:latin typeface="Arial"/>
                <a:cs typeface="Arial"/>
              </a:rPr>
              <a:t>c</a:t>
            </a:r>
            <a:r>
              <a:rPr sz="2600" spc="0" dirty="0">
                <a:latin typeface="Arial"/>
                <a:cs typeface="Arial"/>
              </a:rPr>
              <a:t>al</a:t>
            </a:r>
            <a:r>
              <a:rPr sz="2600" spc="-15" dirty="0">
                <a:latin typeface="Arial"/>
                <a:cs typeface="Arial"/>
              </a:rPr>
              <a:t> </a:t>
            </a:r>
            <a:r>
              <a:rPr sz="2600" spc="0" dirty="0">
                <a:latin typeface="Arial"/>
                <a:cs typeface="Arial"/>
              </a:rPr>
              <a:t>b</a:t>
            </a:r>
            <a:r>
              <a:rPr sz="2600" spc="5" dirty="0">
                <a:latin typeface="Arial"/>
                <a:cs typeface="Arial"/>
              </a:rPr>
              <a:t>e</a:t>
            </a:r>
            <a:r>
              <a:rPr sz="2600" spc="0" dirty="0">
                <a:latin typeface="Arial"/>
                <a:cs typeface="Arial"/>
              </a:rPr>
              <a:t>h</a:t>
            </a:r>
            <a:r>
              <a:rPr sz="2600" spc="5" dirty="0">
                <a:latin typeface="Arial"/>
                <a:cs typeface="Arial"/>
              </a:rPr>
              <a:t>a</a:t>
            </a:r>
            <a:r>
              <a:rPr sz="2600" spc="0" dirty="0">
                <a:latin typeface="Arial"/>
                <a:cs typeface="Arial"/>
              </a:rPr>
              <a:t>vi</a:t>
            </a:r>
            <a:r>
              <a:rPr sz="2600" spc="5" dirty="0">
                <a:latin typeface="Arial"/>
                <a:cs typeface="Arial"/>
              </a:rPr>
              <a:t>o</a:t>
            </a:r>
            <a:r>
              <a:rPr sz="2600" spc="0" dirty="0">
                <a:latin typeface="Arial"/>
                <a:cs typeface="Arial"/>
              </a:rPr>
              <a:t>r:</a:t>
            </a:r>
            <a:endParaRPr sz="2600" dirty="0">
              <a:latin typeface="Arial"/>
              <a:cs typeface="Arial"/>
            </a:endParaRPr>
          </a:p>
          <a:p>
            <a:pPr>
              <a:lnSpc>
                <a:spcPts val="700"/>
              </a:lnSpc>
              <a:spcBef>
                <a:spcPts val="19"/>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Glob</a:t>
            </a:r>
            <a:r>
              <a:rPr sz="2400" spc="-10" dirty="0">
                <a:latin typeface="Arial"/>
                <a:cs typeface="Arial"/>
              </a:rPr>
              <a:t>a</a:t>
            </a:r>
            <a:r>
              <a:rPr sz="2400" spc="0" dirty="0">
                <a:latin typeface="Arial"/>
                <a:cs typeface="Arial"/>
              </a:rPr>
              <a:t>l</a:t>
            </a:r>
            <a:r>
              <a:rPr sz="2400" spc="-10" dirty="0">
                <a:latin typeface="Arial"/>
                <a:cs typeface="Arial"/>
              </a:rPr>
              <a:t>i</a:t>
            </a:r>
            <a:r>
              <a:rPr sz="2400" spc="0" dirty="0">
                <a:latin typeface="Arial"/>
                <a:cs typeface="Arial"/>
              </a:rPr>
              <a:t>zation</a:t>
            </a:r>
            <a:r>
              <a:rPr sz="2400" spc="40" dirty="0">
                <a:latin typeface="Arial"/>
                <a:cs typeface="Arial"/>
              </a:rPr>
              <a:t> </a:t>
            </a:r>
            <a:r>
              <a:rPr sz="2400" spc="0" dirty="0">
                <a:latin typeface="Arial"/>
                <a:cs typeface="Arial"/>
              </a:rPr>
              <a:t>creating compl</a:t>
            </a:r>
            <a:r>
              <a:rPr sz="2400" spc="-10" dirty="0">
                <a:latin typeface="Arial"/>
                <a:cs typeface="Arial"/>
              </a:rPr>
              <a:t>e</a:t>
            </a:r>
            <a:r>
              <a:rPr sz="2400" spc="0" dirty="0">
                <a:latin typeface="Arial"/>
                <a:cs typeface="Arial"/>
              </a:rPr>
              <a:t>x</a:t>
            </a:r>
            <a:r>
              <a:rPr sz="2400" spc="10" dirty="0">
                <a:latin typeface="Arial"/>
                <a:cs typeface="Arial"/>
              </a:rPr>
              <a:t> </a:t>
            </a:r>
            <a:r>
              <a:rPr sz="2400" spc="0" dirty="0">
                <a:latin typeface="Arial"/>
                <a:cs typeface="Arial"/>
              </a:rPr>
              <a:t>w</a:t>
            </a:r>
            <a:r>
              <a:rPr sz="2400" spc="-10" dirty="0">
                <a:latin typeface="Arial"/>
                <a:cs typeface="Arial"/>
              </a:rPr>
              <a:t>o</a:t>
            </a:r>
            <a:r>
              <a:rPr sz="2400" spc="0" dirty="0">
                <a:latin typeface="Arial"/>
                <a:cs typeface="Arial"/>
              </a:rPr>
              <a:t>rk</a:t>
            </a:r>
            <a:r>
              <a:rPr sz="2400" spc="5" dirty="0">
                <a:latin typeface="Arial"/>
                <a:cs typeface="Arial"/>
              </a:rPr>
              <a:t> </a:t>
            </a:r>
            <a:r>
              <a:rPr sz="2400" spc="0" dirty="0">
                <a:latin typeface="Arial"/>
                <a:cs typeface="Arial"/>
              </a:rPr>
              <a:t>env</a:t>
            </a:r>
            <a:r>
              <a:rPr sz="2400" spc="-10" dirty="0">
                <a:latin typeface="Arial"/>
                <a:cs typeface="Arial"/>
              </a:rPr>
              <a:t>i</a:t>
            </a:r>
            <a:r>
              <a:rPr sz="2400" spc="0" dirty="0">
                <a:latin typeface="Arial"/>
                <a:cs typeface="Arial"/>
              </a:rPr>
              <a:t>ronments</a:t>
            </a:r>
            <a:endParaRPr lang="en-US" sz="2400" spc="0" dirty="0">
              <a:latin typeface="Arial"/>
              <a:cs typeface="Arial"/>
            </a:endParaRPr>
          </a:p>
          <a:p>
            <a:pPr marL="1211580" lvl="2" indent="-285115">
              <a:buFont typeface="Arial"/>
              <a:buChar char="–"/>
              <a:tabLst>
                <a:tab pos="754380" algn="l"/>
              </a:tabLst>
            </a:pPr>
            <a:r>
              <a:rPr lang="en-US" sz="2000" dirty="0">
                <a:latin typeface="Arial"/>
                <a:cs typeface="Arial"/>
              </a:rPr>
              <a:t>Difficult and uncertain economic climate</a:t>
            </a:r>
            <a:endParaRPr sz="20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O</a:t>
            </a:r>
            <a:r>
              <a:rPr sz="2400" spc="5" dirty="0">
                <a:latin typeface="Arial"/>
                <a:cs typeface="Arial"/>
              </a:rPr>
              <a:t>r</a:t>
            </a:r>
            <a:r>
              <a:rPr sz="2400" spc="0" dirty="0">
                <a:latin typeface="Arial"/>
                <a:cs typeface="Arial"/>
              </a:rPr>
              <a:t>ga</a:t>
            </a:r>
            <a:r>
              <a:rPr sz="2400" spc="-10" dirty="0">
                <a:latin typeface="Arial"/>
                <a:cs typeface="Arial"/>
              </a:rPr>
              <a:t>n</a:t>
            </a:r>
            <a:r>
              <a:rPr sz="2400" spc="0" dirty="0">
                <a:latin typeface="Arial"/>
                <a:cs typeface="Arial"/>
              </a:rPr>
              <a:t>iz</a:t>
            </a:r>
            <a:r>
              <a:rPr sz="2400" spc="-10" dirty="0">
                <a:latin typeface="Arial"/>
                <a:cs typeface="Arial"/>
              </a:rPr>
              <a:t>a</a:t>
            </a:r>
            <a:r>
              <a:rPr sz="2400" spc="0" dirty="0">
                <a:latin typeface="Arial"/>
                <a:cs typeface="Arial"/>
              </a:rPr>
              <a:t>tions</a:t>
            </a:r>
            <a:r>
              <a:rPr sz="2400" spc="20" dirty="0">
                <a:latin typeface="Arial"/>
                <a:cs typeface="Arial"/>
              </a:rPr>
              <a:t> </a:t>
            </a:r>
            <a:r>
              <a:rPr sz="2400" spc="0" dirty="0">
                <a:latin typeface="Arial"/>
                <a:cs typeface="Arial"/>
              </a:rPr>
              <a:t>cha</a:t>
            </a:r>
            <a:r>
              <a:rPr sz="2400" spc="-10" dirty="0">
                <a:latin typeface="Arial"/>
                <a:cs typeface="Arial"/>
              </a:rPr>
              <a:t>l</a:t>
            </a:r>
            <a:r>
              <a:rPr sz="2400" spc="0" dirty="0">
                <a:latin typeface="Arial"/>
                <a:cs typeface="Arial"/>
              </a:rPr>
              <a:t>l</a:t>
            </a:r>
            <a:r>
              <a:rPr sz="2400" spc="-10" dirty="0">
                <a:latin typeface="Arial"/>
                <a:cs typeface="Arial"/>
              </a:rPr>
              <a:t>e</a:t>
            </a:r>
            <a:r>
              <a:rPr sz="2400" spc="0" dirty="0">
                <a:latin typeface="Arial"/>
                <a:cs typeface="Arial"/>
              </a:rPr>
              <a:t>ng</a:t>
            </a:r>
            <a:r>
              <a:rPr sz="2400" spc="-10" dirty="0">
                <a:latin typeface="Arial"/>
                <a:cs typeface="Arial"/>
              </a:rPr>
              <a:t>e</a:t>
            </a:r>
            <a:r>
              <a:rPr sz="2400" spc="0" dirty="0">
                <a:latin typeface="Arial"/>
                <a:cs typeface="Arial"/>
              </a:rPr>
              <a:t>d</a:t>
            </a:r>
            <a:r>
              <a:rPr sz="2400" spc="45" dirty="0">
                <a:latin typeface="Arial"/>
                <a:cs typeface="Arial"/>
              </a:rPr>
              <a:t> </a:t>
            </a:r>
            <a:r>
              <a:rPr sz="2400" spc="0" dirty="0">
                <a:latin typeface="Arial"/>
                <a:cs typeface="Arial"/>
              </a:rPr>
              <a:t>to ma</a:t>
            </a:r>
            <a:r>
              <a:rPr sz="2400" spc="-10" dirty="0">
                <a:latin typeface="Arial"/>
                <a:cs typeface="Arial"/>
              </a:rPr>
              <a:t>i</a:t>
            </a:r>
            <a:r>
              <a:rPr sz="2400" spc="0" dirty="0">
                <a:latin typeface="Arial"/>
                <a:cs typeface="Arial"/>
              </a:rPr>
              <a:t>ntain</a:t>
            </a:r>
            <a:r>
              <a:rPr sz="2400" spc="5" dirty="0">
                <a:latin typeface="Arial"/>
                <a:cs typeface="Arial"/>
              </a:rPr>
              <a:t> </a:t>
            </a:r>
            <a:r>
              <a:rPr sz="2400" spc="0" dirty="0">
                <a:latin typeface="Arial"/>
                <a:cs typeface="Arial"/>
              </a:rPr>
              <a:t>profits /</a:t>
            </a:r>
            <a:r>
              <a:rPr sz="2400" spc="-20" dirty="0">
                <a:latin typeface="Arial"/>
                <a:cs typeface="Arial"/>
              </a:rPr>
              <a:t> </a:t>
            </a:r>
            <a:r>
              <a:rPr sz="2400" spc="0" dirty="0">
                <a:latin typeface="Arial"/>
                <a:cs typeface="Arial"/>
              </a:rPr>
              <a:t>revenue</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e</a:t>
            </a:r>
            <a:r>
              <a:rPr sz="2400" spc="0" dirty="0">
                <a:latin typeface="Arial"/>
                <a:cs typeface="Arial"/>
              </a:rPr>
              <a:t>i</a:t>
            </a:r>
            <a:r>
              <a:rPr sz="2400" spc="-10" dirty="0">
                <a:latin typeface="Arial"/>
                <a:cs typeface="Arial"/>
              </a:rPr>
              <a:t>g</a:t>
            </a:r>
            <a:r>
              <a:rPr sz="2400" spc="0" dirty="0">
                <a:latin typeface="Arial"/>
                <a:cs typeface="Arial"/>
              </a:rPr>
              <a:t>htened</a:t>
            </a:r>
            <a:r>
              <a:rPr sz="2400" spc="30" dirty="0">
                <a:latin typeface="Arial"/>
                <a:cs typeface="Arial"/>
              </a:rPr>
              <a:t> </a:t>
            </a:r>
            <a:r>
              <a:rPr lang="en-US" sz="2400" spc="0" dirty="0">
                <a:latin typeface="Arial"/>
                <a:cs typeface="Arial"/>
              </a:rPr>
              <a:t>attention</a:t>
            </a:r>
            <a:r>
              <a:rPr sz="2400" spc="40" dirty="0">
                <a:latin typeface="Arial"/>
                <a:cs typeface="Arial"/>
              </a:rPr>
              <a:t> </a:t>
            </a:r>
            <a:r>
              <a:rPr sz="2400" spc="0" dirty="0">
                <a:latin typeface="Arial"/>
                <a:cs typeface="Arial"/>
              </a:rPr>
              <a:t>by:</a:t>
            </a:r>
            <a:endParaRPr sz="2400" dirty="0">
              <a:latin typeface="Arial"/>
              <a:cs typeface="Arial"/>
            </a:endParaRPr>
          </a:p>
          <a:p>
            <a:pPr lvl="1">
              <a:lnSpc>
                <a:spcPts val="600"/>
              </a:lnSpc>
              <a:spcBef>
                <a:spcPts val="1"/>
              </a:spcBef>
              <a:buFont typeface="Arial"/>
              <a:buChar char="–"/>
            </a:pPr>
            <a:endParaRPr sz="600" dirty="0"/>
          </a:p>
          <a:p>
            <a:pPr marL="1155065" lvl="2" indent="-228600">
              <a:lnSpc>
                <a:spcPct val="100000"/>
              </a:lnSpc>
              <a:buFont typeface="Arial"/>
              <a:buChar char="•"/>
              <a:tabLst>
                <a:tab pos="1155065" algn="l"/>
              </a:tabLst>
            </a:pPr>
            <a:r>
              <a:rPr sz="2400" spc="0" dirty="0">
                <a:latin typeface="Arial"/>
                <a:cs typeface="Arial"/>
              </a:rPr>
              <a:t>Empl</a:t>
            </a:r>
            <a:r>
              <a:rPr sz="2400" spc="-10" dirty="0">
                <a:latin typeface="Arial"/>
                <a:cs typeface="Arial"/>
              </a:rPr>
              <a:t>o</a:t>
            </a:r>
            <a:r>
              <a:rPr sz="2400" spc="0" dirty="0">
                <a:latin typeface="Arial"/>
                <a:cs typeface="Arial"/>
              </a:rPr>
              <a:t>yees</a:t>
            </a:r>
            <a:endParaRPr sz="2400" dirty="0">
              <a:latin typeface="Arial"/>
              <a:cs typeface="Arial"/>
            </a:endParaRPr>
          </a:p>
          <a:p>
            <a:pPr lvl="2">
              <a:lnSpc>
                <a:spcPts val="600"/>
              </a:lnSpc>
              <a:spcBef>
                <a:spcPts val="0"/>
              </a:spcBef>
              <a:buFont typeface="Arial"/>
              <a:buChar char="•"/>
            </a:pPr>
            <a:endParaRPr sz="600" dirty="0"/>
          </a:p>
          <a:p>
            <a:pPr marL="1155065" lvl="2" indent="-228600">
              <a:lnSpc>
                <a:spcPct val="100000"/>
              </a:lnSpc>
              <a:buFont typeface="Arial"/>
              <a:buChar char="•"/>
              <a:tabLst>
                <a:tab pos="1155065" algn="l"/>
              </a:tabLst>
            </a:pPr>
            <a:r>
              <a:rPr sz="2400" spc="0" dirty="0">
                <a:latin typeface="Arial"/>
                <a:cs typeface="Arial"/>
              </a:rPr>
              <a:t>S</a:t>
            </a:r>
            <a:r>
              <a:rPr sz="2400" spc="-10" dirty="0">
                <a:latin typeface="Arial"/>
                <a:cs typeface="Arial"/>
              </a:rPr>
              <a:t>h</a:t>
            </a:r>
            <a:r>
              <a:rPr sz="2400" spc="0" dirty="0">
                <a:latin typeface="Arial"/>
                <a:cs typeface="Arial"/>
              </a:rPr>
              <a:t>areho</a:t>
            </a:r>
            <a:r>
              <a:rPr sz="2400" spc="-10" dirty="0">
                <a:latin typeface="Arial"/>
                <a:cs typeface="Arial"/>
              </a:rPr>
              <a:t>l</a:t>
            </a:r>
            <a:r>
              <a:rPr sz="2400" spc="0" dirty="0">
                <a:latin typeface="Arial"/>
                <a:cs typeface="Arial"/>
              </a:rPr>
              <a:t>ders</a:t>
            </a:r>
            <a:endParaRPr sz="2400" dirty="0">
              <a:latin typeface="Arial"/>
              <a:cs typeface="Arial"/>
            </a:endParaRPr>
          </a:p>
          <a:p>
            <a:pPr lvl="2">
              <a:lnSpc>
                <a:spcPts val="600"/>
              </a:lnSpc>
              <a:spcBef>
                <a:spcPts val="0"/>
              </a:spcBef>
              <a:buFont typeface="Arial"/>
              <a:buChar char="•"/>
            </a:pPr>
            <a:endParaRPr sz="600" dirty="0"/>
          </a:p>
          <a:p>
            <a:pPr marL="1155065" lvl="2" indent="-228600">
              <a:lnSpc>
                <a:spcPct val="100000"/>
              </a:lnSpc>
              <a:buFont typeface="Arial"/>
              <a:buChar char="•"/>
              <a:tabLst>
                <a:tab pos="1155065" algn="l"/>
              </a:tabLst>
            </a:pPr>
            <a:r>
              <a:rPr sz="2400" spc="0" dirty="0">
                <a:latin typeface="Arial"/>
                <a:cs typeface="Arial"/>
              </a:rPr>
              <a:t>R</a:t>
            </a:r>
            <a:r>
              <a:rPr sz="2400" spc="-10" dirty="0">
                <a:latin typeface="Arial"/>
                <a:cs typeface="Arial"/>
              </a:rPr>
              <a:t>e</a:t>
            </a:r>
            <a:r>
              <a:rPr sz="2400" spc="0" dirty="0">
                <a:latin typeface="Arial"/>
                <a:cs typeface="Arial"/>
              </a:rPr>
              <a:t>g</a:t>
            </a:r>
            <a:r>
              <a:rPr sz="2400" spc="-10" dirty="0">
                <a:latin typeface="Arial"/>
                <a:cs typeface="Arial"/>
              </a:rPr>
              <a:t>u</a:t>
            </a:r>
            <a:r>
              <a:rPr sz="2400" spc="0" dirty="0">
                <a:latin typeface="Arial"/>
                <a:cs typeface="Arial"/>
              </a:rPr>
              <a:t>l</a:t>
            </a:r>
            <a:r>
              <a:rPr sz="2400" spc="-10" dirty="0">
                <a:latin typeface="Arial"/>
                <a:cs typeface="Arial"/>
              </a:rPr>
              <a:t>a</a:t>
            </a:r>
            <a:r>
              <a:rPr sz="2400" spc="0" dirty="0">
                <a:latin typeface="Arial"/>
                <a:cs typeface="Arial"/>
              </a:rPr>
              <a:t>tory</a:t>
            </a:r>
            <a:r>
              <a:rPr sz="2400" spc="25" dirty="0">
                <a:latin typeface="Arial"/>
                <a:cs typeface="Arial"/>
              </a:rPr>
              <a:t> </a:t>
            </a:r>
            <a:r>
              <a:rPr sz="2400" spc="0" dirty="0">
                <a:latin typeface="Arial"/>
                <a:cs typeface="Arial"/>
              </a:rPr>
              <a:t>a</a:t>
            </a:r>
            <a:r>
              <a:rPr sz="2400" spc="-10" dirty="0">
                <a:latin typeface="Arial"/>
                <a:cs typeface="Arial"/>
              </a:rPr>
              <a:t>g</a:t>
            </a:r>
            <a:r>
              <a:rPr sz="2400" spc="0" dirty="0">
                <a:latin typeface="Arial"/>
                <a:cs typeface="Arial"/>
              </a:rPr>
              <a:t>e</a:t>
            </a:r>
            <a:r>
              <a:rPr sz="2400" spc="-10" dirty="0">
                <a:latin typeface="Arial"/>
                <a:cs typeface="Arial"/>
              </a:rPr>
              <a:t>n</a:t>
            </a:r>
            <a:r>
              <a:rPr sz="2400" spc="0" dirty="0">
                <a:latin typeface="Arial"/>
                <a:cs typeface="Arial"/>
              </a:rPr>
              <a:t>ci</a:t>
            </a:r>
            <a:r>
              <a:rPr sz="2400" spc="-10" dirty="0">
                <a:latin typeface="Arial"/>
                <a:cs typeface="Arial"/>
              </a:rPr>
              <a:t>e</a:t>
            </a:r>
            <a:r>
              <a:rPr sz="2400" spc="0" dirty="0">
                <a:latin typeface="Arial"/>
                <a:cs typeface="Arial"/>
              </a:rPr>
              <a:t>s</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16</a:t>
            </a:fld>
            <a:endParaRPr sz="1400">
              <a:latin typeface="Arial"/>
              <a:cs typeface="Arial"/>
            </a:endParaRPr>
          </a:p>
        </p:txBody>
      </p:sp>
      <p:sp>
        <p:nvSpPr>
          <p:cNvPr id="2" name="object 2"/>
          <p:cNvSpPr txBox="1">
            <a:spLocks noGrp="1"/>
          </p:cNvSpPr>
          <p:nvPr>
            <p:ph type="title"/>
          </p:nvPr>
        </p:nvSpPr>
        <p:spPr>
          <a:xfrm>
            <a:off x="786484" y="559942"/>
            <a:ext cx="7585355" cy="556624"/>
          </a:xfrm>
          <a:prstGeom prst="rect">
            <a:avLst/>
          </a:prstGeom>
        </p:spPr>
        <p:txBody>
          <a:bodyPr vert="horz" wrap="square" lIns="0" tIns="0" rIns="0" bIns="0" rtlCol="0">
            <a:noAutofit/>
          </a:bodyPr>
          <a:lstStyle/>
          <a:p>
            <a:pPr marL="12700">
              <a:lnSpc>
                <a:spcPct val="100000"/>
              </a:lnSpc>
            </a:pPr>
            <a:r>
              <a:rPr sz="3600" dirty="0">
                <a:solidFill>
                  <a:srgbClr val="FF0000"/>
                </a:solidFill>
                <a:latin typeface="Arial"/>
                <a:cs typeface="Arial"/>
              </a:rPr>
              <a:t>Ethics in the Business</a:t>
            </a:r>
            <a:r>
              <a:rPr sz="3600" spc="-15" dirty="0">
                <a:solidFill>
                  <a:srgbClr val="FF0000"/>
                </a:solidFill>
                <a:latin typeface="Arial"/>
                <a:cs typeface="Arial"/>
              </a:rPr>
              <a:t> </a:t>
            </a:r>
            <a:r>
              <a:rPr sz="3600" spc="0" dirty="0">
                <a:solidFill>
                  <a:srgbClr val="FF0000"/>
                </a:solidFill>
                <a:latin typeface="Arial"/>
                <a:cs typeface="Arial"/>
              </a:rPr>
              <a:t>World (cont’d.)</a:t>
            </a:r>
            <a:endParaRPr sz="3600" dirty="0">
              <a:solidFill>
                <a:srgbClr val="FF0000"/>
              </a:solidFill>
              <a:latin typeface="Arial"/>
              <a:cs typeface="Arial"/>
            </a:endParaRPr>
          </a:p>
        </p:txBody>
      </p:sp>
      <p:sp>
        <p:nvSpPr>
          <p:cNvPr id="3" name="object 3"/>
          <p:cNvSpPr txBox="1">
            <a:spLocks noGrp="1"/>
          </p:cNvSpPr>
          <p:nvPr>
            <p:ph type="body" idx="1"/>
          </p:nvPr>
        </p:nvSpPr>
        <p:spPr>
          <a:xfrm>
            <a:off x="546281" y="1238503"/>
            <a:ext cx="8074558" cy="5353293"/>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R</a:t>
            </a:r>
            <a:r>
              <a:rPr sz="2600" spc="5" dirty="0">
                <a:latin typeface="Arial"/>
                <a:cs typeface="Arial"/>
              </a:rPr>
              <a:t>e</a:t>
            </a:r>
            <a:r>
              <a:rPr sz="2600" spc="0" dirty="0">
                <a:latin typeface="Arial"/>
                <a:cs typeface="Arial"/>
              </a:rPr>
              <a:t>c</a:t>
            </a:r>
            <a:r>
              <a:rPr sz="2600" spc="5" dirty="0">
                <a:latin typeface="Arial"/>
                <a:cs typeface="Arial"/>
              </a:rPr>
              <a:t>e</a:t>
            </a:r>
            <a:r>
              <a:rPr sz="2600" spc="0" dirty="0">
                <a:latin typeface="Arial"/>
                <a:cs typeface="Arial"/>
              </a:rPr>
              <a:t>nt</a:t>
            </a:r>
            <a:r>
              <a:rPr sz="2600" spc="-15" dirty="0">
                <a:latin typeface="Arial"/>
                <a:cs typeface="Arial"/>
              </a:rPr>
              <a:t> </a:t>
            </a:r>
            <a:r>
              <a:rPr sz="2600" spc="0" dirty="0">
                <a:latin typeface="Arial"/>
                <a:cs typeface="Arial"/>
              </a:rPr>
              <a:t>s</a:t>
            </a:r>
            <a:r>
              <a:rPr sz="2600" spc="10" dirty="0">
                <a:latin typeface="Arial"/>
                <a:cs typeface="Arial"/>
              </a:rPr>
              <a:t>c</a:t>
            </a:r>
            <a:r>
              <a:rPr sz="2600" spc="0" dirty="0">
                <a:latin typeface="Arial"/>
                <a:cs typeface="Arial"/>
              </a:rPr>
              <a:t>a</a:t>
            </a:r>
            <a:r>
              <a:rPr sz="2600" spc="5" dirty="0">
                <a:latin typeface="Arial"/>
                <a:cs typeface="Arial"/>
              </a:rPr>
              <a:t>n</a:t>
            </a:r>
            <a:r>
              <a:rPr sz="2600" spc="0" dirty="0">
                <a:latin typeface="Arial"/>
                <a:cs typeface="Arial"/>
              </a:rPr>
              <a:t>d</a:t>
            </a:r>
            <a:r>
              <a:rPr sz="2600" spc="5" dirty="0">
                <a:latin typeface="Arial"/>
                <a:cs typeface="Arial"/>
              </a:rPr>
              <a:t>a</a:t>
            </a:r>
            <a:r>
              <a:rPr sz="2600" spc="0" dirty="0">
                <a:latin typeface="Arial"/>
                <a:cs typeface="Arial"/>
              </a:rPr>
              <a:t>ls</a:t>
            </a:r>
            <a:r>
              <a:rPr sz="2600" spc="-25" dirty="0">
                <a:latin typeface="Arial"/>
                <a:cs typeface="Arial"/>
              </a:rPr>
              <a:t> </a:t>
            </a:r>
            <a:r>
              <a:rPr sz="2600" spc="0" dirty="0">
                <a:latin typeface="Arial"/>
                <a:cs typeface="Arial"/>
              </a:rPr>
              <a:t>in IT co</a:t>
            </a:r>
            <a:r>
              <a:rPr sz="2600" spc="5" dirty="0">
                <a:latin typeface="Arial"/>
                <a:cs typeface="Arial"/>
              </a:rPr>
              <a:t>m</a:t>
            </a:r>
            <a:r>
              <a:rPr sz="2600" spc="0" dirty="0">
                <a:latin typeface="Arial"/>
                <a:cs typeface="Arial"/>
              </a:rPr>
              <a:t>p</a:t>
            </a:r>
            <a:r>
              <a:rPr sz="2600" spc="5" dirty="0">
                <a:latin typeface="Arial"/>
                <a:cs typeface="Arial"/>
              </a:rPr>
              <a:t>a</a:t>
            </a:r>
            <a:r>
              <a:rPr sz="2600" spc="0" dirty="0">
                <a:latin typeface="Arial"/>
                <a:cs typeface="Arial"/>
              </a:rPr>
              <a:t>nies</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a</a:t>
            </a:r>
            <a:r>
              <a:rPr sz="2400" spc="0" dirty="0">
                <a:latin typeface="Arial"/>
                <a:cs typeface="Arial"/>
              </a:rPr>
              <a:t>tyam </a:t>
            </a:r>
            <a:r>
              <a:rPr sz="2400" spc="-15" dirty="0">
                <a:latin typeface="Arial"/>
                <a:cs typeface="Arial"/>
              </a:rPr>
              <a:t>C</a:t>
            </a:r>
            <a:r>
              <a:rPr sz="2400" spc="0" dirty="0">
                <a:latin typeface="Arial"/>
                <a:cs typeface="Arial"/>
              </a:rPr>
              <a:t>omputer</a:t>
            </a:r>
            <a:r>
              <a:rPr sz="2400" spc="15" dirty="0">
                <a:latin typeface="Arial"/>
                <a:cs typeface="Arial"/>
              </a:rPr>
              <a:t> </a:t>
            </a:r>
            <a:r>
              <a:rPr sz="2400" spc="0" dirty="0">
                <a:latin typeface="Arial"/>
                <a:cs typeface="Arial"/>
              </a:rPr>
              <a:t>S</a:t>
            </a:r>
            <a:r>
              <a:rPr sz="2400" spc="-10" dirty="0">
                <a:latin typeface="Arial"/>
                <a:cs typeface="Arial"/>
              </a:rPr>
              <a:t>e</a:t>
            </a:r>
            <a:r>
              <a:rPr sz="2400" spc="0" dirty="0">
                <a:latin typeface="Arial"/>
                <a:cs typeface="Arial"/>
              </a:rPr>
              <a:t>rvices</a:t>
            </a:r>
            <a:r>
              <a:rPr sz="2400" spc="10" dirty="0">
                <a:latin typeface="Arial"/>
                <a:cs typeface="Arial"/>
              </a:rPr>
              <a:t> </a:t>
            </a:r>
            <a:r>
              <a:rPr sz="2400" spc="0" dirty="0">
                <a:latin typeface="Arial"/>
                <a:cs typeface="Arial"/>
              </a:rPr>
              <a:t>(</a:t>
            </a:r>
            <a:r>
              <a:rPr sz="2400" spc="5" dirty="0">
                <a:latin typeface="Arial"/>
                <a:cs typeface="Arial"/>
              </a:rPr>
              <a:t>I</a:t>
            </a:r>
            <a:r>
              <a:rPr sz="2400" spc="0" dirty="0">
                <a:latin typeface="Arial"/>
                <a:cs typeface="Arial"/>
              </a:rPr>
              <a:t>nd</a:t>
            </a:r>
            <a:r>
              <a:rPr sz="2400" spc="-10" dirty="0">
                <a:latin typeface="Arial"/>
                <a:cs typeface="Arial"/>
              </a:rPr>
              <a:t>i</a:t>
            </a:r>
            <a:r>
              <a:rPr sz="2400" spc="0" dirty="0">
                <a:latin typeface="Arial"/>
                <a:cs typeface="Arial"/>
              </a:rPr>
              <a:t>a)</a:t>
            </a:r>
            <a:endParaRPr sz="2400" dirty="0">
              <a:latin typeface="Arial"/>
              <a:cs typeface="Arial"/>
            </a:endParaRPr>
          </a:p>
          <a:p>
            <a:pPr lvl="1">
              <a:lnSpc>
                <a:spcPts val="650"/>
              </a:lnSpc>
              <a:spcBef>
                <a:spcPts val="46"/>
              </a:spcBef>
              <a:buFont typeface="Arial"/>
              <a:buChar char="–"/>
            </a:pPr>
            <a:endParaRPr sz="650" dirty="0"/>
          </a:p>
          <a:p>
            <a:pPr marL="469265" lvl="1" indent="0">
              <a:lnSpc>
                <a:spcPct val="100000"/>
              </a:lnSpc>
              <a:buNone/>
              <a:tabLst>
                <a:tab pos="754380" algn="l"/>
              </a:tabLst>
            </a:pPr>
            <a:r>
              <a:rPr lang="en-US" sz="2000" dirty="0">
                <a:solidFill>
                  <a:srgbClr val="FF0000"/>
                </a:solidFill>
              </a:rPr>
              <a:t>US-outsourced firm claimed wrong $1Billion assets, black listed, 53000employee govt interaction</a:t>
            </a:r>
            <a:endParaRPr lang="en-US" sz="2400" spc="0" dirty="0">
              <a:solidFill>
                <a:srgbClr val="FF0000"/>
              </a:solidFill>
              <a:latin typeface="Arial"/>
              <a:cs typeface="Arial"/>
            </a:endParaRPr>
          </a:p>
          <a:p>
            <a:pPr marL="754380" lvl="1" indent="-285115">
              <a:lnSpc>
                <a:spcPct val="100000"/>
              </a:lnSpc>
              <a:buFont typeface="Arial"/>
              <a:buChar char="–"/>
              <a:tabLst>
                <a:tab pos="754380" algn="l"/>
              </a:tabLst>
            </a:pPr>
            <a:r>
              <a:rPr lang="en-US" dirty="0">
                <a:latin typeface="Arial"/>
                <a:cs typeface="Arial"/>
              </a:rPr>
              <a:t>Enron Unethical Decisions</a:t>
            </a:r>
          </a:p>
          <a:p>
            <a:pPr marL="469265" lvl="1" indent="0">
              <a:lnSpc>
                <a:spcPct val="100000"/>
              </a:lnSpc>
              <a:buNone/>
              <a:tabLst>
                <a:tab pos="754380" algn="l"/>
              </a:tabLst>
            </a:pPr>
            <a:r>
              <a:rPr lang="en-US" sz="1600" dirty="0">
                <a:solidFill>
                  <a:srgbClr val="FF0000"/>
                </a:solidFill>
                <a:latin typeface="Arial"/>
                <a:cs typeface="Arial"/>
              </a:rPr>
              <a:t>Over 22000 people with 101 Billion dollar revenue, but exposed most of its shares are with partnership, share dropped $90 to less than $1.</a:t>
            </a:r>
            <a:endParaRPr sz="2400" dirty="0">
              <a:solidFill>
                <a:srgbClr val="FF0000"/>
              </a:solidFill>
              <a:latin typeface="Arial"/>
              <a:cs typeface="Arial"/>
            </a:endParaRPr>
          </a:p>
          <a:p>
            <a:pPr lvl="1">
              <a:lnSpc>
                <a:spcPts val="650"/>
              </a:lnSpc>
              <a:spcBef>
                <a:spcPts val="48"/>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IBM</a:t>
            </a:r>
            <a:endParaRPr lang="en-US" sz="2400" spc="0" dirty="0">
              <a:latin typeface="Arial"/>
              <a:cs typeface="Arial"/>
            </a:endParaRPr>
          </a:p>
          <a:p>
            <a:pPr marL="469265" lvl="1" indent="0">
              <a:lnSpc>
                <a:spcPct val="100000"/>
              </a:lnSpc>
              <a:buNone/>
              <a:tabLst>
                <a:tab pos="754380" algn="l"/>
              </a:tabLst>
            </a:pPr>
            <a:r>
              <a:rPr lang="en-US" sz="2000" dirty="0">
                <a:solidFill>
                  <a:srgbClr val="FF0000"/>
                </a:solidFill>
              </a:rPr>
              <a:t>2011, bribe to China and Korea for sale, misconduct to US-stock exchange, $1Million fine pay to US security and exchange commission</a:t>
            </a:r>
            <a:endParaRPr sz="2000" dirty="0">
              <a:solidFill>
                <a:srgbClr val="FF0000"/>
              </a:solidFill>
              <a:latin typeface="Arial"/>
              <a:cs typeface="Arial"/>
            </a:endParaRPr>
          </a:p>
          <a:p>
            <a:pPr lvl="1">
              <a:lnSpc>
                <a:spcPts val="750"/>
              </a:lnSpc>
              <a:spcBef>
                <a:spcPts val="46"/>
              </a:spcBef>
              <a:buFont typeface="Arial"/>
              <a:buChar char="–"/>
            </a:pPr>
            <a:endParaRPr sz="750" dirty="0"/>
          </a:p>
          <a:p>
            <a:pPr marL="353695" marR="12700" indent="-341630">
              <a:lnSpc>
                <a:spcPct val="100000"/>
              </a:lnSpc>
              <a:buFont typeface="Arial"/>
              <a:buChar char="•"/>
              <a:tabLst>
                <a:tab pos="353695" algn="l"/>
              </a:tabLst>
            </a:pPr>
            <a:r>
              <a:rPr sz="2600" dirty="0">
                <a:latin typeface="Arial"/>
                <a:cs typeface="Arial"/>
              </a:rPr>
              <a:t>N</a:t>
            </a:r>
            <a:r>
              <a:rPr sz="2600" spc="5" dirty="0">
                <a:latin typeface="Arial"/>
                <a:cs typeface="Arial"/>
              </a:rPr>
              <a:t>o</a:t>
            </a:r>
            <a:r>
              <a:rPr sz="2600" spc="0" dirty="0">
                <a:latin typeface="Arial"/>
                <a:cs typeface="Arial"/>
              </a:rPr>
              <a:t>t</a:t>
            </a:r>
            <a:r>
              <a:rPr sz="2600" spc="-10" dirty="0">
                <a:latin typeface="Arial"/>
                <a:cs typeface="Arial"/>
              </a:rPr>
              <a:t> </a:t>
            </a:r>
            <a:r>
              <a:rPr sz="2600" spc="0" dirty="0">
                <a:latin typeface="Arial"/>
                <a:cs typeface="Arial"/>
              </a:rPr>
              <a:t>ju</a:t>
            </a:r>
            <a:r>
              <a:rPr sz="2600" spc="5" dirty="0">
                <a:latin typeface="Arial"/>
                <a:cs typeface="Arial"/>
              </a:rPr>
              <a:t>s</a:t>
            </a:r>
            <a:r>
              <a:rPr sz="2600" spc="0" dirty="0">
                <a:latin typeface="Arial"/>
                <a:cs typeface="Arial"/>
              </a:rPr>
              <a:t>t</a:t>
            </a:r>
            <a:r>
              <a:rPr sz="2600" spc="-10" dirty="0">
                <a:latin typeface="Arial"/>
                <a:cs typeface="Arial"/>
              </a:rPr>
              <a:t> </a:t>
            </a:r>
            <a:r>
              <a:rPr sz="2600" spc="0" dirty="0">
                <a:latin typeface="Arial"/>
                <a:cs typeface="Arial"/>
              </a:rPr>
              <a:t>e</a:t>
            </a:r>
            <a:r>
              <a:rPr sz="2600" spc="5" dirty="0">
                <a:latin typeface="Arial"/>
                <a:cs typeface="Arial"/>
              </a:rPr>
              <a:t>x</a:t>
            </a:r>
            <a:r>
              <a:rPr sz="2600" spc="0" dirty="0">
                <a:latin typeface="Arial"/>
                <a:cs typeface="Arial"/>
              </a:rPr>
              <a:t>e</a:t>
            </a:r>
            <a:r>
              <a:rPr sz="2600" spc="5" dirty="0">
                <a:latin typeface="Arial"/>
                <a:cs typeface="Arial"/>
              </a:rPr>
              <a:t>c</a:t>
            </a:r>
            <a:r>
              <a:rPr sz="2600" spc="0" dirty="0">
                <a:latin typeface="Arial"/>
                <a:cs typeface="Arial"/>
              </a:rPr>
              <a:t>utiv</a:t>
            </a:r>
            <a:r>
              <a:rPr sz="2600" spc="5" dirty="0">
                <a:latin typeface="Arial"/>
                <a:cs typeface="Arial"/>
              </a:rPr>
              <a:t>e</a:t>
            </a:r>
            <a:r>
              <a:rPr sz="2600" spc="0" dirty="0">
                <a:latin typeface="Arial"/>
                <a:cs typeface="Arial"/>
              </a:rPr>
              <a:t>s,</a:t>
            </a:r>
            <a:r>
              <a:rPr sz="2600" spc="-25" dirty="0">
                <a:latin typeface="Arial"/>
                <a:cs typeface="Arial"/>
              </a:rPr>
              <a:t> </a:t>
            </a:r>
            <a:r>
              <a:rPr sz="2600" spc="0" dirty="0">
                <a:latin typeface="Arial"/>
                <a:cs typeface="Arial"/>
              </a:rPr>
              <a:t>b</a:t>
            </a:r>
            <a:r>
              <a:rPr sz="2600" spc="5" dirty="0">
                <a:latin typeface="Arial"/>
                <a:cs typeface="Arial"/>
              </a:rPr>
              <a:t>u</a:t>
            </a:r>
            <a:r>
              <a:rPr sz="2600" spc="0" dirty="0">
                <a:latin typeface="Arial"/>
                <a:cs typeface="Arial"/>
              </a:rPr>
              <a:t>t</a:t>
            </a:r>
            <a:r>
              <a:rPr sz="2600" spc="-10" dirty="0">
                <a:latin typeface="Arial"/>
                <a:cs typeface="Arial"/>
              </a:rPr>
              <a:t> </a:t>
            </a:r>
            <a:r>
              <a:rPr sz="2600" spc="0" dirty="0">
                <a:latin typeface="Arial"/>
                <a:cs typeface="Arial"/>
              </a:rPr>
              <a:t>e</a:t>
            </a:r>
            <a:r>
              <a:rPr sz="2600" spc="5" dirty="0">
                <a:latin typeface="Arial"/>
                <a:cs typeface="Arial"/>
              </a:rPr>
              <a:t>v</a:t>
            </a:r>
            <a:r>
              <a:rPr sz="2600" spc="0" dirty="0">
                <a:latin typeface="Arial"/>
                <a:cs typeface="Arial"/>
              </a:rPr>
              <a:t>en</a:t>
            </a:r>
            <a:r>
              <a:rPr sz="2600" spc="-10" dirty="0">
                <a:latin typeface="Arial"/>
                <a:cs typeface="Arial"/>
              </a:rPr>
              <a:t> </a:t>
            </a:r>
            <a:r>
              <a:rPr sz="2600" spc="0" dirty="0">
                <a:latin typeface="Arial"/>
                <a:cs typeface="Arial"/>
              </a:rPr>
              <a:t>low</a:t>
            </a:r>
            <a:r>
              <a:rPr sz="2600" spc="5" dirty="0">
                <a:latin typeface="Arial"/>
                <a:cs typeface="Arial"/>
              </a:rPr>
              <a:t>e</a:t>
            </a:r>
            <a:r>
              <a:rPr sz="2600" spc="25" dirty="0">
                <a:latin typeface="Arial"/>
                <a:cs typeface="Arial"/>
              </a:rPr>
              <a:t>r</a:t>
            </a:r>
            <a:r>
              <a:rPr sz="2600" spc="-5" dirty="0">
                <a:latin typeface="Arial"/>
                <a:cs typeface="Arial"/>
              </a:rPr>
              <a:t>-</a:t>
            </a:r>
            <a:r>
              <a:rPr sz="2600" spc="0" dirty="0">
                <a:latin typeface="Arial"/>
                <a:cs typeface="Arial"/>
              </a:rPr>
              <a:t>le</a:t>
            </a:r>
            <a:r>
              <a:rPr sz="2600" spc="5" dirty="0">
                <a:latin typeface="Arial"/>
                <a:cs typeface="Arial"/>
              </a:rPr>
              <a:t>v</a:t>
            </a:r>
            <a:r>
              <a:rPr sz="2600" spc="0" dirty="0">
                <a:latin typeface="Arial"/>
                <a:cs typeface="Arial"/>
              </a:rPr>
              <a:t>el</a:t>
            </a:r>
            <a:r>
              <a:rPr sz="2600" spc="-25" dirty="0">
                <a:latin typeface="Arial"/>
                <a:cs typeface="Arial"/>
              </a:rPr>
              <a:t> </a:t>
            </a:r>
            <a:r>
              <a:rPr sz="2600" spc="0" dirty="0">
                <a:latin typeface="Arial"/>
                <a:cs typeface="Arial"/>
              </a:rPr>
              <a:t>e</a:t>
            </a:r>
            <a:r>
              <a:rPr sz="2600" spc="5" dirty="0">
                <a:latin typeface="Arial"/>
                <a:cs typeface="Arial"/>
              </a:rPr>
              <a:t>m</a:t>
            </a:r>
            <a:r>
              <a:rPr sz="2600" spc="0" dirty="0">
                <a:latin typeface="Arial"/>
                <a:cs typeface="Arial"/>
              </a:rPr>
              <a:t>plo</a:t>
            </a:r>
            <a:r>
              <a:rPr sz="2600" spc="10" dirty="0">
                <a:latin typeface="Arial"/>
                <a:cs typeface="Arial"/>
              </a:rPr>
              <a:t>y</a:t>
            </a:r>
            <a:r>
              <a:rPr sz="2600" spc="0" dirty="0">
                <a:latin typeface="Arial"/>
                <a:cs typeface="Arial"/>
              </a:rPr>
              <a:t>e</a:t>
            </a:r>
            <a:r>
              <a:rPr sz="2600" spc="5" dirty="0">
                <a:latin typeface="Arial"/>
                <a:cs typeface="Arial"/>
              </a:rPr>
              <a:t>e</a:t>
            </a:r>
            <a:r>
              <a:rPr sz="2600" spc="0" dirty="0">
                <a:latin typeface="Arial"/>
                <a:cs typeface="Arial"/>
              </a:rPr>
              <a:t>s, can</a:t>
            </a:r>
            <a:r>
              <a:rPr sz="2600" spc="-10" dirty="0">
                <a:latin typeface="Arial"/>
                <a:cs typeface="Arial"/>
              </a:rPr>
              <a:t> </a:t>
            </a:r>
            <a:r>
              <a:rPr sz="2600" spc="0" dirty="0">
                <a:latin typeface="Arial"/>
                <a:cs typeface="Arial"/>
              </a:rPr>
              <a:t>find the</a:t>
            </a:r>
            <a:r>
              <a:rPr sz="2600" spc="5" dirty="0">
                <a:latin typeface="Arial"/>
                <a:cs typeface="Arial"/>
              </a:rPr>
              <a:t>m</a:t>
            </a:r>
            <a:r>
              <a:rPr sz="2600" spc="0" dirty="0">
                <a:latin typeface="Arial"/>
                <a:cs typeface="Arial"/>
              </a:rPr>
              <a:t>sel</a:t>
            </a:r>
            <a:r>
              <a:rPr sz="2600" spc="5" dirty="0">
                <a:latin typeface="Arial"/>
                <a:cs typeface="Arial"/>
              </a:rPr>
              <a:t>v</a:t>
            </a:r>
            <a:r>
              <a:rPr sz="2600" spc="0" dirty="0">
                <a:latin typeface="Arial"/>
                <a:cs typeface="Arial"/>
              </a:rPr>
              <a:t>es</a:t>
            </a:r>
            <a:r>
              <a:rPr sz="2600" spc="-35" dirty="0">
                <a:latin typeface="Arial"/>
                <a:cs typeface="Arial"/>
              </a:rPr>
              <a:t> </a:t>
            </a:r>
            <a:r>
              <a:rPr sz="2600" spc="0" dirty="0">
                <a:latin typeface="Arial"/>
                <a:cs typeface="Arial"/>
              </a:rPr>
              <a:t>in </a:t>
            </a:r>
            <a:r>
              <a:rPr sz="2600" spc="-10" dirty="0">
                <a:latin typeface="Arial"/>
                <a:cs typeface="Arial"/>
              </a:rPr>
              <a:t>t</a:t>
            </a:r>
            <a:r>
              <a:rPr sz="2600" spc="0" dirty="0">
                <a:latin typeface="Arial"/>
                <a:cs typeface="Arial"/>
              </a:rPr>
              <a:t>he</a:t>
            </a:r>
            <a:r>
              <a:rPr sz="2600" spc="10" dirty="0">
                <a:latin typeface="Arial"/>
                <a:cs typeface="Arial"/>
              </a:rPr>
              <a:t> </a:t>
            </a:r>
            <a:r>
              <a:rPr sz="2600" spc="0" dirty="0">
                <a:latin typeface="Arial"/>
                <a:cs typeface="Arial"/>
              </a:rPr>
              <a:t>middle</a:t>
            </a:r>
            <a:r>
              <a:rPr sz="2600" spc="-15" dirty="0">
                <a:latin typeface="Arial"/>
                <a:cs typeface="Arial"/>
              </a:rPr>
              <a:t> </a:t>
            </a:r>
            <a:r>
              <a:rPr sz="2600" spc="0" dirty="0">
                <a:latin typeface="Arial"/>
                <a:cs typeface="Arial"/>
              </a:rPr>
              <a:t>of an </a:t>
            </a:r>
            <a:r>
              <a:rPr sz="2600" spc="5" dirty="0">
                <a:latin typeface="Arial"/>
                <a:cs typeface="Arial"/>
              </a:rPr>
              <a:t>e</a:t>
            </a:r>
            <a:r>
              <a:rPr sz="2600" spc="0" dirty="0">
                <a:latin typeface="Arial"/>
                <a:cs typeface="Arial"/>
              </a:rPr>
              <a:t>thical </a:t>
            </a:r>
            <a:r>
              <a:rPr lang="en-US" sz="2600" spc="0" dirty="0">
                <a:latin typeface="Arial"/>
                <a:cs typeface="Arial"/>
              </a:rPr>
              <a:t>problem</a:t>
            </a:r>
            <a:endParaRPr sz="26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9908-2E4A-4BF3-A858-CBC23BE6FFAA}"/>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Low-level Employee misconduct:</a:t>
            </a:r>
          </a:p>
        </p:txBody>
      </p:sp>
      <p:pic>
        <p:nvPicPr>
          <p:cNvPr id="5" name="Picture 4">
            <a:extLst>
              <a:ext uri="{FF2B5EF4-FFF2-40B4-BE49-F238E27FC236}">
                <a16:creationId xmlns:a16="http://schemas.microsoft.com/office/drawing/2014/main" id="{8BC03413-6235-4811-BF16-55143E3529C0}"/>
              </a:ext>
            </a:extLst>
          </p:cNvPr>
          <p:cNvPicPr>
            <a:picLocks noChangeAspect="1"/>
          </p:cNvPicPr>
          <p:nvPr/>
        </p:nvPicPr>
        <p:blipFill>
          <a:blip r:embed="rId2"/>
          <a:stretch>
            <a:fillRect/>
          </a:stretch>
        </p:blipFill>
        <p:spPr>
          <a:xfrm>
            <a:off x="261936" y="1000125"/>
            <a:ext cx="8620125" cy="5857875"/>
          </a:xfrm>
          <a:prstGeom prst="rect">
            <a:avLst/>
          </a:prstGeom>
        </p:spPr>
      </p:pic>
      <p:sp>
        <p:nvSpPr>
          <p:cNvPr id="3" name="Slide Number Placeholder 2">
            <a:extLst>
              <a:ext uri="{FF2B5EF4-FFF2-40B4-BE49-F238E27FC236}">
                <a16:creationId xmlns:a16="http://schemas.microsoft.com/office/drawing/2014/main" id="{697C01A2-5E58-447B-A2BB-37A569E0CCEF}"/>
              </a:ext>
            </a:extLst>
          </p:cNvPr>
          <p:cNvSpPr>
            <a:spLocks noGrp="1"/>
          </p:cNvSpPr>
          <p:nvPr>
            <p:ph type="sldNum" sz="quarter" idx="7"/>
          </p:nvPr>
        </p:nvSpPr>
        <p:spPr/>
        <p:txBody>
          <a:bodyPr/>
          <a:lstStyle/>
          <a:p>
            <a:pPr marL="25400">
              <a:lnSpc>
                <a:spcPct val="100000"/>
              </a:lnSpc>
            </a:pPr>
            <a:fld id="{81D60167-4931-47E6-BA6A-407CBD079E47}" type="slidenum">
              <a:rPr lang="en-US" sz="1400" smtClean="0">
                <a:latin typeface="Arial"/>
                <a:cs typeface="Arial"/>
              </a:rPr>
              <a:t>17</a:t>
            </a:fld>
            <a:endParaRPr lang="en-US" sz="1400">
              <a:latin typeface="Arial"/>
              <a:cs typeface="Arial"/>
            </a:endParaRPr>
          </a:p>
        </p:txBody>
      </p:sp>
    </p:spTree>
    <p:extLst>
      <p:ext uri="{BB962C8B-B14F-4D97-AF65-F5344CB8AC3E}">
        <p14:creationId xmlns:p14="http://schemas.microsoft.com/office/powerpoint/2010/main" val="151120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18</a:t>
            </a:fld>
            <a:endParaRPr sz="1400">
              <a:latin typeface="Arial"/>
              <a:cs typeface="Arial"/>
            </a:endParaRPr>
          </a:p>
        </p:txBody>
      </p:sp>
      <p:sp>
        <p:nvSpPr>
          <p:cNvPr id="2" name="object 2"/>
          <p:cNvSpPr txBox="1"/>
          <p:nvPr/>
        </p:nvSpPr>
        <p:spPr>
          <a:xfrm>
            <a:off x="534720" y="285622"/>
            <a:ext cx="8086119" cy="1092835"/>
          </a:xfrm>
          <a:prstGeom prst="rect">
            <a:avLst/>
          </a:prstGeom>
        </p:spPr>
        <p:txBody>
          <a:bodyPr vert="horz" wrap="square" lIns="0" tIns="0" rIns="0" bIns="0" rtlCol="0">
            <a:noAutofit/>
          </a:bodyPr>
          <a:lstStyle/>
          <a:p>
            <a:pPr marL="2578100" marR="12700" indent="-2566035" algn="ctr">
              <a:lnSpc>
                <a:spcPct val="100000"/>
              </a:lnSpc>
              <a:tabLst>
                <a:tab pos="1054100" algn="l"/>
                <a:tab pos="3060700" algn="l"/>
              </a:tabLst>
            </a:pPr>
            <a:r>
              <a:rPr sz="3600" dirty="0">
                <a:solidFill>
                  <a:schemeClr val="tx2">
                    <a:lumMod val="60000"/>
                    <a:lumOff val="40000"/>
                  </a:schemeClr>
                </a:solidFill>
                <a:latin typeface="Arial"/>
                <a:cs typeface="Arial"/>
              </a:rPr>
              <a:t>Why	Fostering </a:t>
            </a:r>
            <a:r>
              <a:rPr lang="en-US" sz="3600" dirty="0">
                <a:solidFill>
                  <a:schemeClr val="tx2">
                    <a:lumMod val="60000"/>
                    <a:lumOff val="40000"/>
                  </a:schemeClr>
                </a:solidFill>
                <a:latin typeface="Arial"/>
                <a:cs typeface="Arial"/>
              </a:rPr>
              <a:t> Good  B</a:t>
            </a:r>
            <a:r>
              <a:rPr sz="3600" dirty="0">
                <a:solidFill>
                  <a:schemeClr val="tx2">
                    <a:lumMod val="60000"/>
                    <a:lumOff val="40000"/>
                  </a:schemeClr>
                </a:solidFill>
                <a:latin typeface="Arial"/>
                <a:cs typeface="Arial"/>
              </a:rPr>
              <a:t>usiness </a:t>
            </a:r>
            <a:endParaRPr lang="en-US" sz="3600" dirty="0">
              <a:solidFill>
                <a:schemeClr val="tx2">
                  <a:lumMod val="60000"/>
                  <a:lumOff val="40000"/>
                </a:schemeClr>
              </a:solidFill>
              <a:latin typeface="Arial"/>
              <a:cs typeface="Arial"/>
            </a:endParaRPr>
          </a:p>
          <a:p>
            <a:pPr marL="2578100" marR="12700" indent="-2566035" algn="ctr">
              <a:lnSpc>
                <a:spcPct val="100000"/>
              </a:lnSpc>
              <a:tabLst>
                <a:tab pos="1054100" algn="l"/>
                <a:tab pos="3060700" algn="l"/>
              </a:tabLst>
            </a:pPr>
            <a:r>
              <a:rPr sz="3600" spc="0" dirty="0">
                <a:solidFill>
                  <a:schemeClr val="tx2">
                    <a:lumMod val="60000"/>
                    <a:lumOff val="40000"/>
                  </a:schemeClr>
                </a:solidFill>
                <a:latin typeface="Arial"/>
                <a:cs typeface="Arial"/>
              </a:rPr>
              <a:t>Ethics Is</a:t>
            </a:r>
            <a:r>
              <a:rPr lang="en-US" sz="3600" spc="0" dirty="0">
                <a:solidFill>
                  <a:schemeClr val="tx2">
                    <a:lumMod val="60000"/>
                    <a:lumOff val="40000"/>
                  </a:schemeClr>
                </a:solidFill>
                <a:latin typeface="Arial"/>
                <a:cs typeface="Arial"/>
              </a:rPr>
              <a:t> </a:t>
            </a:r>
            <a:r>
              <a:rPr sz="3600" spc="0" dirty="0">
                <a:solidFill>
                  <a:schemeClr val="tx2">
                    <a:lumMod val="60000"/>
                    <a:lumOff val="40000"/>
                  </a:schemeClr>
                </a:solidFill>
                <a:latin typeface="Arial"/>
                <a:cs typeface="Arial"/>
              </a:rPr>
              <a:t>Important</a:t>
            </a:r>
            <a:r>
              <a:rPr lang="en-US" sz="3600" spc="0" dirty="0">
                <a:solidFill>
                  <a:schemeClr val="tx2">
                    <a:lumMod val="60000"/>
                    <a:lumOff val="40000"/>
                  </a:schemeClr>
                </a:solidFill>
                <a:latin typeface="Arial"/>
                <a:cs typeface="Arial"/>
              </a:rPr>
              <a:t>?</a:t>
            </a:r>
            <a:endParaRPr sz="3600" dirty="0">
              <a:solidFill>
                <a:schemeClr val="tx2">
                  <a:lumMod val="60000"/>
                  <a:lumOff val="40000"/>
                </a:schemeClr>
              </a:solidFill>
              <a:latin typeface="Arial"/>
              <a:cs typeface="Arial"/>
            </a:endParaRPr>
          </a:p>
        </p:txBody>
      </p:sp>
      <p:sp>
        <p:nvSpPr>
          <p:cNvPr id="3" name="object 3"/>
          <p:cNvSpPr txBox="1"/>
          <p:nvPr/>
        </p:nvSpPr>
        <p:spPr>
          <a:xfrm>
            <a:off x="534720" y="1638808"/>
            <a:ext cx="7962265" cy="3237992"/>
          </a:xfrm>
          <a:prstGeom prst="rect">
            <a:avLst/>
          </a:prstGeom>
        </p:spPr>
        <p:txBody>
          <a:bodyPr vert="horz" wrap="square" lIns="0" tIns="0" rIns="0" bIns="0" rtlCol="0">
            <a:noAutofit/>
          </a:bodyPr>
          <a:lstStyle/>
          <a:p>
            <a:pPr marL="526415" indent="-514350">
              <a:lnSpc>
                <a:spcPct val="100000"/>
              </a:lnSpc>
              <a:buFont typeface="+mj-lt"/>
              <a:buAutoNum type="arabicPeriod"/>
              <a:tabLst>
                <a:tab pos="353695" algn="l"/>
              </a:tabLst>
            </a:pPr>
            <a:r>
              <a:rPr sz="2600" dirty="0">
                <a:latin typeface="Arial"/>
                <a:cs typeface="Arial"/>
              </a:rPr>
              <a:t>To</a:t>
            </a:r>
            <a:r>
              <a:rPr sz="2600" spc="5" dirty="0">
                <a:latin typeface="Arial"/>
                <a:cs typeface="Arial"/>
              </a:rPr>
              <a:t> </a:t>
            </a:r>
            <a:r>
              <a:rPr sz="2600" spc="0" dirty="0">
                <a:latin typeface="Arial"/>
                <a:cs typeface="Arial"/>
              </a:rPr>
              <a:t>gain</a:t>
            </a:r>
            <a:r>
              <a:rPr sz="2600" spc="-10" dirty="0">
                <a:latin typeface="Arial"/>
                <a:cs typeface="Arial"/>
              </a:rPr>
              <a:t> </a:t>
            </a:r>
            <a:r>
              <a:rPr sz="2600" spc="0" dirty="0">
                <a:latin typeface="Arial"/>
                <a:cs typeface="Arial"/>
              </a:rPr>
              <a:t>the</a:t>
            </a:r>
            <a:r>
              <a:rPr sz="2600" spc="10" dirty="0">
                <a:latin typeface="Arial"/>
                <a:cs typeface="Arial"/>
              </a:rPr>
              <a:t> </a:t>
            </a:r>
            <a:r>
              <a:rPr sz="2600" spc="0" dirty="0">
                <a:latin typeface="Arial"/>
                <a:cs typeface="Arial"/>
              </a:rPr>
              <a:t>g</a:t>
            </a:r>
            <a:r>
              <a:rPr sz="2600" spc="5" dirty="0">
                <a:latin typeface="Arial"/>
                <a:cs typeface="Arial"/>
              </a:rPr>
              <a:t>o</a:t>
            </a:r>
            <a:r>
              <a:rPr sz="2600" spc="0" dirty="0">
                <a:latin typeface="Arial"/>
                <a:cs typeface="Arial"/>
              </a:rPr>
              <a:t>od</a:t>
            </a:r>
            <a:r>
              <a:rPr sz="2600" spc="5" dirty="0">
                <a:latin typeface="Arial"/>
                <a:cs typeface="Arial"/>
              </a:rPr>
              <a:t> </a:t>
            </a:r>
            <a:r>
              <a:rPr sz="2600" spc="0" dirty="0">
                <a:latin typeface="Arial"/>
                <a:cs typeface="Arial"/>
              </a:rPr>
              <a:t>will</a:t>
            </a:r>
            <a:r>
              <a:rPr sz="2600" spc="-25" dirty="0">
                <a:latin typeface="Arial"/>
                <a:cs typeface="Arial"/>
              </a:rPr>
              <a:t> </a:t>
            </a:r>
            <a:r>
              <a:rPr sz="2600" spc="0" dirty="0">
                <a:latin typeface="Arial"/>
                <a:cs typeface="Arial"/>
              </a:rPr>
              <a:t>of</a:t>
            </a:r>
            <a:r>
              <a:rPr sz="2600" spc="5" dirty="0">
                <a:latin typeface="Arial"/>
                <a:cs typeface="Arial"/>
              </a:rPr>
              <a:t> </a:t>
            </a:r>
            <a:r>
              <a:rPr sz="2600" spc="0" dirty="0">
                <a:latin typeface="Arial"/>
                <a:cs typeface="Arial"/>
              </a:rPr>
              <a:t>the c</a:t>
            </a:r>
            <a:r>
              <a:rPr sz="2600" spc="5" dirty="0">
                <a:latin typeface="Arial"/>
                <a:cs typeface="Arial"/>
              </a:rPr>
              <a:t>o</a:t>
            </a:r>
            <a:r>
              <a:rPr sz="2600" spc="0" dirty="0">
                <a:latin typeface="Arial"/>
                <a:cs typeface="Arial"/>
              </a:rPr>
              <a:t>mm</a:t>
            </a:r>
            <a:r>
              <a:rPr sz="2600" spc="5" dirty="0">
                <a:latin typeface="Arial"/>
                <a:cs typeface="Arial"/>
              </a:rPr>
              <a:t>u</a:t>
            </a:r>
            <a:r>
              <a:rPr sz="2600" spc="0" dirty="0">
                <a:latin typeface="Arial"/>
                <a:cs typeface="Arial"/>
              </a:rPr>
              <a:t>nity</a:t>
            </a:r>
            <a:endParaRPr sz="2600" dirty="0">
              <a:latin typeface="Arial"/>
              <a:cs typeface="Arial"/>
            </a:endParaRPr>
          </a:p>
          <a:p>
            <a:pPr marL="228600" indent="-228600">
              <a:lnSpc>
                <a:spcPts val="750"/>
              </a:lnSpc>
              <a:spcBef>
                <a:spcPts val="43"/>
              </a:spcBef>
              <a:buFont typeface="+mj-lt"/>
              <a:buAutoNum type="arabicPeriod"/>
            </a:pPr>
            <a:endParaRPr sz="750" dirty="0"/>
          </a:p>
          <a:p>
            <a:pPr marL="526415" indent="-514350">
              <a:lnSpc>
                <a:spcPct val="100000"/>
              </a:lnSpc>
              <a:buFont typeface="+mj-lt"/>
              <a:buAutoNum type="arabicPeriod"/>
              <a:tabLst>
                <a:tab pos="353695" algn="l"/>
              </a:tabLst>
            </a:pPr>
            <a:r>
              <a:rPr sz="2600" dirty="0">
                <a:latin typeface="Arial"/>
                <a:cs typeface="Arial"/>
              </a:rPr>
              <a:t>To</a:t>
            </a:r>
            <a:r>
              <a:rPr sz="2600" spc="5" dirty="0">
                <a:latin typeface="Arial"/>
                <a:cs typeface="Arial"/>
              </a:rPr>
              <a:t> </a:t>
            </a:r>
            <a:r>
              <a:rPr sz="2600" spc="0" dirty="0">
                <a:latin typeface="Arial"/>
                <a:cs typeface="Arial"/>
              </a:rPr>
              <a:t>create</a:t>
            </a:r>
            <a:r>
              <a:rPr sz="2600" spc="-10" dirty="0">
                <a:latin typeface="Arial"/>
                <a:cs typeface="Arial"/>
              </a:rPr>
              <a:t> </a:t>
            </a:r>
            <a:r>
              <a:rPr sz="2600" spc="0" dirty="0">
                <a:latin typeface="Arial"/>
                <a:cs typeface="Arial"/>
              </a:rPr>
              <a:t>an</a:t>
            </a:r>
            <a:r>
              <a:rPr sz="2600" spc="5" dirty="0">
                <a:latin typeface="Arial"/>
                <a:cs typeface="Arial"/>
              </a:rPr>
              <a:t> </a:t>
            </a:r>
            <a:r>
              <a:rPr sz="2600" spc="0" dirty="0">
                <a:latin typeface="Arial"/>
                <a:cs typeface="Arial"/>
              </a:rPr>
              <a:t>orga</a:t>
            </a:r>
            <a:r>
              <a:rPr sz="2600" spc="5" dirty="0">
                <a:latin typeface="Arial"/>
                <a:cs typeface="Arial"/>
              </a:rPr>
              <a:t>n</a:t>
            </a:r>
            <a:r>
              <a:rPr sz="2600" spc="0" dirty="0">
                <a:latin typeface="Arial"/>
                <a:cs typeface="Arial"/>
              </a:rPr>
              <a:t>iz</a:t>
            </a:r>
            <a:r>
              <a:rPr sz="2600" spc="5" dirty="0">
                <a:latin typeface="Arial"/>
                <a:cs typeface="Arial"/>
              </a:rPr>
              <a:t>a</a:t>
            </a:r>
            <a:r>
              <a:rPr sz="2600" spc="0" dirty="0">
                <a:latin typeface="Arial"/>
                <a:cs typeface="Arial"/>
              </a:rPr>
              <a:t>tion</a:t>
            </a:r>
            <a:r>
              <a:rPr sz="2600" spc="-15" dirty="0">
                <a:latin typeface="Arial"/>
                <a:cs typeface="Arial"/>
              </a:rPr>
              <a:t> </a:t>
            </a:r>
            <a:r>
              <a:rPr sz="2600" spc="0" dirty="0">
                <a:latin typeface="Arial"/>
                <a:cs typeface="Arial"/>
              </a:rPr>
              <a:t>that</a:t>
            </a:r>
            <a:r>
              <a:rPr sz="2600" spc="5" dirty="0">
                <a:latin typeface="Arial"/>
                <a:cs typeface="Arial"/>
              </a:rPr>
              <a:t> </a:t>
            </a:r>
            <a:r>
              <a:rPr sz="2600" spc="0" dirty="0">
                <a:latin typeface="Arial"/>
                <a:cs typeface="Arial"/>
              </a:rPr>
              <a:t>o</a:t>
            </a:r>
            <a:r>
              <a:rPr sz="2600" spc="5" dirty="0">
                <a:latin typeface="Arial"/>
                <a:cs typeface="Arial"/>
              </a:rPr>
              <a:t>p</a:t>
            </a:r>
            <a:r>
              <a:rPr sz="2600" spc="0" dirty="0">
                <a:latin typeface="Arial"/>
                <a:cs typeface="Arial"/>
              </a:rPr>
              <a:t>erates</a:t>
            </a:r>
            <a:r>
              <a:rPr sz="2600" spc="-10" dirty="0">
                <a:latin typeface="Arial"/>
                <a:cs typeface="Arial"/>
              </a:rPr>
              <a:t> </a:t>
            </a:r>
            <a:r>
              <a:rPr sz="2600" spc="0" dirty="0">
                <a:latin typeface="Arial"/>
                <a:cs typeface="Arial"/>
              </a:rPr>
              <a:t>c</a:t>
            </a:r>
            <a:r>
              <a:rPr sz="2600" spc="5" dirty="0">
                <a:latin typeface="Arial"/>
                <a:cs typeface="Arial"/>
              </a:rPr>
              <a:t>o</a:t>
            </a:r>
            <a:r>
              <a:rPr sz="2600" spc="0" dirty="0">
                <a:latin typeface="Arial"/>
                <a:cs typeface="Arial"/>
              </a:rPr>
              <a:t>n</a:t>
            </a:r>
            <a:r>
              <a:rPr sz="2600" spc="5" dirty="0">
                <a:latin typeface="Arial"/>
                <a:cs typeface="Arial"/>
              </a:rPr>
              <a:t>s</a:t>
            </a:r>
            <a:r>
              <a:rPr sz="2600" spc="0" dirty="0">
                <a:latin typeface="Arial"/>
                <a:cs typeface="Arial"/>
              </a:rPr>
              <a:t>iste</a:t>
            </a:r>
            <a:r>
              <a:rPr sz="2600" spc="5" dirty="0">
                <a:latin typeface="Arial"/>
                <a:cs typeface="Arial"/>
              </a:rPr>
              <a:t>n</a:t>
            </a:r>
            <a:r>
              <a:rPr sz="2600" spc="0" dirty="0">
                <a:latin typeface="Arial"/>
                <a:cs typeface="Arial"/>
              </a:rPr>
              <a:t>tly</a:t>
            </a:r>
            <a:endParaRPr sz="2600" dirty="0">
              <a:latin typeface="Arial"/>
              <a:cs typeface="Arial"/>
            </a:endParaRPr>
          </a:p>
          <a:p>
            <a:pPr marL="228600" indent="-228600">
              <a:lnSpc>
                <a:spcPts val="800"/>
              </a:lnSpc>
              <a:spcBef>
                <a:spcPts val="4"/>
              </a:spcBef>
              <a:buFont typeface="+mj-lt"/>
              <a:buAutoNum type="arabicPeriod"/>
            </a:pPr>
            <a:endParaRPr sz="800" dirty="0"/>
          </a:p>
          <a:p>
            <a:pPr marL="526415" indent="-514350">
              <a:lnSpc>
                <a:spcPct val="100000"/>
              </a:lnSpc>
              <a:buFont typeface="+mj-lt"/>
              <a:buAutoNum type="arabicPeriod"/>
              <a:tabLst>
                <a:tab pos="353695" algn="l"/>
              </a:tabLst>
            </a:pPr>
            <a:r>
              <a:rPr sz="2600" dirty="0">
                <a:latin typeface="Arial"/>
                <a:cs typeface="Arial"/>
              </a:rPr>
              <a:t>To</a:t>
            </a:r>
            <a:r>
              <a:rPr sz="2600" spc="5" dirty="0">
                <a:latin typeface="Arial"/>
                <a:cs typeface="Arial"/>
              </a:rPr>
              <a:t> </a:t>
            </a:r>
            <a:r>
              <a:rPr sz="2600" spc="-10" dirty="0">
                <a:latin typeface="Arial"/>
                <a:cs typeface="Arial"/>
              </a:rPr>
              <a:t>f</a:t>
            </a:r>
            <a:r>
              <a:rPr sz="2600" spc="0" dirty="0">
                <a:latin typeface="Arial"/>
                <a:cs typeface="Arial"/>
              </a:rPr>
              <a:t>o</a:t>
            </a:r>
            <a:r>
              <a:rPr sz="2600" spc="5" dirty="0">
                <a:latin typeface="Arial"/>
                <a:cs typeface="Arial"/>
              </a:rPr>
              <a:t>s</a:t>
            </a:r>
            <a:r>
              <a:rPr sz="2600" spc="0" dirty="0">
                <a:latin typeface="Arial"/>
                <a:cs typeface="Arial"/>
              </a:rPr>
              <a:t>ter good</a:t>
            </a:r>
            <a:r>
              <a:rPr sz="2600" spc="-10" dirty="0">
                <a:latin typeface="Arial"/>
                <a:cs typeface="Arial"/>
              </a:rPr>
              <a:t> </a:t>
            </a:r>
            <a:r>
              <a:rPr sz="2600" spc="0" dirty="0">
                <a:latin typeface="Arial"/>
                <a:cs typeface="Arial"/>
              </a:rPr>
              <a:t>b</a:t>
            </a:r>
            <a:r>
              <a:rPr sz="2600" spc="5" dirty="0">
                <a:latin typeface="Arial"/>
                <a:cs typeface="Arial"/>
              </a:rPr>
              <a:t>u</a:t>
            </a:r>
            <a:r>
              <a:rPr sz="2600" spc="0" dirty="0">
                <a:latin typeface="Arial"/>
                <a:cs typeface="Arial"/>
              </a:rPr>
              <a:t>si</a:t>
            </a:r>
            <a:r>
              <a:rPr sz="2600" spc="5" dirty="0">
                <a:latin typeface="Arial"/>
                <a:cs typeface="Arial"/>
              </a:rPr>
              <a:t>n</a:t>
            </a:r>
            <a:r>
              <a:rPr sz="2600" spc="0" dirty="0">
                <a:latin typeface="Arial"/>
                <a:cs typeface="Arial"/>
              </a:rPr>
              <a:t>e</a:t>
            </a:r>
            <a:r>
              <a:rPr sz="2600" spc="5" dirty="0">
                <a:latin typeface="Arial"/>
                <a:cs typeface="Arial"/>
              </a:rPr>
              <a:t>s</a:t>
            </a:r>
            <a:r>
              <a:rPr sz="2600" spc="0" dirty="0">
                <a:latin typeface="Arial"/>
                <a:cs typeface="Arial"/>
              </a:rPr>
              <a:t>s</a:t>
            </a:r>
            <a:r>
              <a:rPr sz="2600" spc="-20" dirty="0">
                <a:latin typeface="Arial"/>
                <a:cs typeface="Arial"/>
              </a:rPr>
              <a:t> </a:t>
            </a:r>
            <a:r>
              <a:rPr sz="2600" spc="0" dirty="0">
                <a:latin typeface="Arial"/>
                <a:cs typeface="Arial"/>
              </a:rPr>
              <a:t>pra</a:t>
            </a:r>
            <a:r>
              <a:rPr sz="2600" spc="5" dirty="0">
                <a:latin typeface="Arial"/>
                <a:cs typeface="Arial"/>
              </a:rPr>
              <a:t>c</a:t>
            </a:r>
            <a:r>
              <a:rPr sz="2600" spc="0" dirty="0">
                <a:latin typeface="Arial"/>
                <a:cs typeface="Arial"/>
              </a:rPr>
              <a:t>tices</a:t>
            </a:r>
            <a:endParaRPr sz="2600" dirty="0">
              <a:latin typeface="Arial"/>
              <a:cs typeface="Arial"/>
            </a:endParaRPr>
          </a:p>
          <a:p>
            <a:pPr marL="228600" indent="-228600">
              <a:lnSpc>
                <a:spcPts val="800"/>
              </a:lnSpc>
              <a:spcBef>
                <a:spcPts val="3"/>
              </a:spcBef>
              <a:buFont typeface="+mj-lt"/>
              <a:buAutoNum type="arabicPeriod"/>
            </a:pPr>
            <a:endParaRPr sz="800" dirty="0"/>
          </a:p>
          <a:p>
            <a:pPr marL="526415" indent="-514350">
              <a:lnSpc>
                <a:spcPct val="100000"/>
              </a:lnSpc>
              <a:buFont typeface="+mj-lt"/>
              <a:buAutoNum type="arabicPeriod"/>
              <a:tabLst>
                <a:tab pos="353695" algn="l"/>
              </a:tabLst>
            </a:pPr>
            <a:r>
              <a:rPr sz="2600" dirty="0">
                <a:latin typeface="Arial"/>
                <a:cs typeface="Arial"/>
              </a:rPr>
              <a:t>To protect organiz</a:t>
            </a:r>
            <a:r>
              <a:rPr sz="2600" spc="5" dirty="0">
                <a:latin typeface="Arial"/>
                <a:cs typeface="Arial"/>
              </a:rPr>
              <a:t>a</a:t>
            </a:r>
            <a:r>
              <a:rPr sz="2600" spc="0" dirty="0">
                <a:latin typeface="Arial"/>
                <a:cs typeface="Arial"/>
              </a:rPr>
              <a:t>tion/employees</a:t>
            </a:r>
            <a:r>
              <a:rPr sz="2600" spc="-10" dirty="0">
                <a:latin typeface="Arial"/>
                <a:cs typeface="Arial"/>
              </a:rPr>
              <a:t> </a:t>
            </a:r>
            <a:r>
              <a:rPr sz="2600" spc="-15" dirty="0">
                <a:latin typeface="Arial"/>
                <a:cs typeface="Arial"/>
              </a:rPr>
              <a:t>f</a:t>
            </a:r>
            <a:r>
              <a:rPr sz="2600" spc="0" dirty="0">
                <a:latin typeface="Arial"/>
                <a:cs typeface="Arial"/>
              </a:rPr>
              <a:t>rom</a:t>
            </a:r>
            <a:r>
              <a:rPr sz="2600" spc="-40" dirty="0">
                <a:latin typeface="Arial"/>
                <a:cs typeface="Arial"/>
              </a:rPr>
              <a:t> </a:t>
            </a:r>
            <a:r>
              <a:rPr sz="2600" spc="0" dirty="0">
                <a:latin typeface="Arial"/>
                <a:cs typeface="Arial"/>
              </a:rPr>
              <a:t>legal action</a:t>
            </a:r>
            <a:endParaRPr sz="2600" dirty="0">
              <a:latin typeface="Arial"/>
              <a:cs typeface="Arial"/>
            </a:endParaRPr>
          </a:p>
          <a:p>
            <a:pPr marL="228600" indent="-228600">
              <a:lnSpc>
                <a:spcPts val="750"/>
              </a:lnSpc>
              <a:spcBef>
                <a:spcPts val="44"/>
              </a:spcBef>
              <a:buFont typeface="+mj-lt"/>
              <a:buAutoNum type="arabicPeriod"/>
            </a:pPr>
            <a:endParaRPr sz="750" dirty="0"/>
          </a:p>
          <a:p>
            <a:pPr marL="526415" indent="-514350">
              <a:lnSpc>
                <a:spcPts val="3095"/>
              </a:lnSpc>
              <a:buFont typeface="+mj-lt"/>
              <a:buAutoNum type="arabicPeriod"/>
              <a:tabLst>
                <a:tab pos="353695" algn="l"/>
              </a:tabLst>
            </a:pPr>
            <a:r>
              <a:rPr sz="2600" dirty="0">
                <a:latin typeface="Arial"/>
                <a:cs typeface="Arial"/>
              </a:rPr>
              <a:t>To</a:t>
            </a:r>
            <a:r>
              <a:rPr sz="2600" spc="5" dirty="0">
                <a:latin typeface="Arial"/>
                <a:cs typeface="Arial"/>
              </a:rPr>
              <a:t> </a:t>
            </a:r>
            <a:r>
              <a:rPr sz="2600" spc="0" dirty="0">
                <a:latin typeface="Arial"/>
                <a:cs typeface="Arial"/>
              </a:rPr>
              <a:t>av</a:t>
            </a:r>
            <a:r>
              <a:rPr sz="2600" spc="5" dirty="0">
                <a:latin typeface="Arial"/>
                <a:cs typeface="Arial"/>
              </a:rPr>
              <a:t>o</a:t>
            </a:r>
            <a:r>
              <a:rPr sz="2600" spc="0" dirty="0">
                <a:latin typeface="Arial"/>
                <a:cs typeface="Arial"/>
              </a:rPr>
              <a:t>id</a:t>
            </a:r>
            <a:r>
              <a:rPr sz="2600" spc="-10" dirty="0">
                <a:latin typeface="Arial"/>
                <a:cs typeface="Arial"/>
              </a:rPr>
              <a:t> </a:t>
            </a:r>
            <a:r>
              <a:rPr sz="2600" spc="0" dirty="0">
                <a:latin typeface="Arial"/>
                <a:cs typeface="Arial"/>
              </a:rPr>
              <a:t>u</a:t>
            </a:r>
            <a:r>
              <a:rPr sz="2600" spc="10" dirty="0">
                <a:latin typeface="Arial"/>
                <a:cs typeface="Arial"/>
              </a:rPr>
              <a:t>n</a:t>
            </a:r>
            <a:r>
              <a:rPr sz="2600" spc="0" dirty="0">
                <a:latin typeface="Arial"/>
                <a:cs typeface="Arial"/>
              </a:rPr>
              <a:t>fa</a:t>
            </a:r>
            <a:r>
              <a:rPr sz="2600" spc="5" dirty="0">
                <a:latin typeface="Arial"/>
                <a:cs typeface="Arial"/>
              </a:rPr>
              <a:t>v</a:t>
            </a:r>
            <a:r>
              <a:rPr sz="2600" spc="0" dirty="0">
                <a:latin typeface="Arial"/>
                <a:cs typeface="Arial"/>
              </a:rPr>
              <a:t>or</a:t>
            </a:r>
            <a:r>
              <a:rPr sz="2600" spc="5" dirty="0">
                <a:latin typeface="Arial"/>
                <a:cs typeface="Arial"/>
              </a:rPr>
              <a:t>a</a:t>
            </a:r>
            <a:r>
              <a:rPr sz="2600" spc="0" dirty="0">
                <a:latin typeface="Arial"/>
                <a:cs typeface="Arial"/>
              </a:rPr>
              <a:t>ble</a:t>
            </a:r>
            <a:r>
              <a:rPr sz="2600" spc="-15" dirty="0">
                <a:latin typeface="Arial"/>
                <a:cs typeface="Arial"/>
              </a:rPr>
              <a:t> </a:t>
            </a:r>
            <a:r>
              <a:rPr sz="2600" spc="0" dirty="0">
                <a:latin typeface="Arial"/>
                <a:cs typeface="Arial"/>
              </a:rPr>
              <a:t>p</a:t>
            </a:r>
            <a:r>
              <a:rPr sz="2600" spc="5" dirty="0">
                <a:latin typeface="Arial"/>
                <a:cs typeface="Arial"/>
              </a:rPr>
              <a:t>u</a:t>
            </a:r>
            <a:r>
              <a:rPr sz="2600" spc="0" dirty="0">
                <a:latin typeface="Arial"/>
                <a:cs typeface="Arial"/>
              </a:rPr>
              <a:t>blicity</a:t>
            </a:r>
            <a:endParaRPr sz="26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19</a:t>
            </a:fld>
            <a:endParaRPr sz="1400">
              <a:latin typeface="Arial"/>
              <a:cs typeface="Arial"/>
            </a:endParaRPr>
          </a:p>
        </p:txBody>
      </p:sp>
      <p:sp>
        <p:nvSpPr>
          <p:cNvPr id="2" name="object 2"/>
          <p:cNvSpPr txBox="1"/>
          <p:nvPr/>
        </p:nvSpPr>
        <p:spPr>
          <a:xfrm>
            <a:off x="534720" y="285622"/>
            <a:ext cx="8086119" cy="1092835"/>
          </a:xfrm>
          <a:prstGeom prst="rect">
            <a:avLst/>
          </a:prstGeom>
        </p:spPr>
        <p:txBody>
          <a:bodyPr vert="horz" wrap="square" lIns="0" tIns="0" rIns="0" bIns="0" rtlCol="0">
            <a:noAutofit/>
          </a:bodyPr>
          <a:lstStyle/>
          <a:p>
            <a:pPr marL="443865" marR="12700" indent="-431800">
              <a:lnSpc>
                <a:spcPct val="100000"/>
              </a:lnSpc>
              <a:tabLst>
                <a:tab pos="951865" algn="l"/>
                <a:tab pos="1713230" algn="l"/>
                <a:tab pos="2476500" algn="l"/>
              </a:tabLst>
            </a:pPr>
            <a:r>
              <a:rPr lang="en-US" sz="3600" dirty="0">
                <a:latin typeface="Arial"/>
                <a:cs typeface="Arial"/>
              </a:rPr>
              <a:t>1. </a:t>
            </a:r>
            <a:r>
              <a:rPr sz="3600" dirty="0">
                <a:latin typeface="Arial"/>
                <a:cs typeface="Arial"/>
              </a:rPr>
              <a:t>Gaini</a:t>
            </a:r>
            <a:r>
              <a:rPr sz="3600" spc="5" dirty="0">
                <a:latin typeface="Arial"/>
                <a:cs typeface="Arial"/>
              </a:rPr>
              <a:t>n</a:t>
            </a:r>
            <a:r>
              <a:rPr sz="3600" spc="0" dirty="0">
                <a:latin typeface="Arial"/>
                <a:cs typeface="Arial"/>
              </a:rPr>
              <a:t>g</a:t>
            </a:r>
            <a:r>
              <a:rPr sz="3600" spc="-15" dirty="0">
                <a:latin typeface="Arial"/>
                <a:cs typeface="Arial"/>
              </a:rPr>
              <a:t> </a:t>
            </a:r>
            <a:r>
              <a:rPr sz="3600" spc="0" dirty="0">
                <a:latin typeface="Arial"/>
                <a:cs typeface="Arial"/>
              </a:rPr>
              <a:t>the</a:t>
            </a:r>
            <a:r>
              <a:rPr lang="en-US" sz="3600" spc="0" dirty="0">
                <a:latin typeface="Arial"/>
                <a:cs typeface="Arial"/>
              </a:rPr>
              <a:t> </a:t>
            </a:r>
            <a:r>
              <a:rPr sz="3600" spc="0" dirty="0">
                <a:latin typeface="Arial"/>
                <a:cs typeface="Arial"/>
              </a:rPr>
              <a:t>Good</a:t>
            </a:r>
            <a:r>
              <a:rPr sz="3600" spc="-20" dirty="0">
                <a:latin typeface="Arial"/>
                <a:cs typeface="Arial"/>
              </a:rPr>
              <a:t> </a:t>
            </a:r>
            <a:r>
              <a:rPr sz="3600" spc="0" dirty="0">
                <a:latin typeface="Arial"/>
                <a:cs typeface="Arial"/>
              </a:rPr>
              <a:t>Will of</a:t>
            </a:r>
            <a:r>
              <a:rPr lang="en-US" sz="3600" spc="0" dirty="0">
                <a:latin typeface="Arial"/>
                <a:cs typeface="Arial"/>
              </a:rPr>
              <a:t> </a:t>
            </a:r>
            <a:r>
              <a:rPr sz="3600" spc="-15" dirty="0">
                <a:latin typeface="Arial"/>
                <a:cs typeface="Arial"/>
              </a:rPr>
              <a:t>t</a:t>
            </a:r>
            <a:r>
              <a:rPr sz="3600" spc="0" dirty="0">
                <a:latin typeface="Arial"/>
                <a:cs typeface="Arial"/>
              </a:rPr>
              <a:t>he</a:t>
            </a:r>
            <a:r>
              <a:rPr lang="en-US" sz="3600" spc="0" dirty="0">
                <a:latin typeface="Arial"/>
                <a:cs typeface="Arial"/>
              </a:rPr>
              <a:t> </a:t>
            </a:r>
            <a:r>
              <a:rPr sz="3600" spc="0" dirty="0">
                <a:latin typeface="Arial"/>
                <a:cs typeface="Arial"/>
              </a:rPr>
              <a:t>Com</a:t>
            </a:r>
            <a:r>
              <a:rPr sz="3600" spc="10" dirty="0">
                <a:latin typeface="Arial"/>
                <a:cs typeface="Arial"/>
              </a:rPr>
              <a:t>m</a:t>
            </a:r>
            <a:r>
              <a:rPr sz="3600" spc="0" dirty="0">
                <a:latin typeface="Arial"/>
                <a:cs typeface="Arial"/>
              </a:rPr>
              <a:t>unity</a:t>
            </a:r>
            <a:endParaRPr sz="3600" dirty="0">
              <a:latin typeface="Arial"/>
              <a:cs typeface="Arial"/>
            </a:endParaRPr>
          </a:p>
        </p:txBody>
      </p:sp>
      <p:sp>
        <p:nvSpPr>
          <p:cNvPr id="3" name="object 3"/>
          <p:cNvSpPr txBox="1"/>
          <p:nvPr/>
        </p:nvSpPr>
        <p:spPr>
          <a:xfrm>
            <a:off x="534720" y="1638808"/>
            <a:ext cx="7915909" cy="4307205"/>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Orga</a:t>
            </a:r>
            <a:r>
              <a:rPr sz="2600" spc="5" dirty="0">
                <a:latin typeface="Arial"/>
                <a:cs typeface="Arial"/>
              </a:rPr>
              <a:t>n</a:t>
            </a:r>
            <a:r>
              <a:rPr sz="2600" spc="0" dirty="0">
                <a:latin typeface="Arial"/>
                <a:cs typeface="Arial"/>
              </a:rPr>
              <a:t>iz</a:t>
            </a:r>
            <a:r>
              <a:rPr sz="2600" spc="5" dirty="0">
                <a:latin typeface="Arial"/>
                <a:cs typeface="Arial"/>
              </a:rPr>
              <a:t>a</a:t>
            </a:r>
            <a:r>
              <a:rPr sz="2600" spc="0" dirty="0">
                <a:latin typeface="Arial"/>
                <a:cs typeface="Arial"/>
              </a:rPr>
              <a:t>tions</a:t>
            </a:r>
            <a:r>
              <a:rPr sz="2600" spc="-25" dirty="0">
                <a:latin typeface="Arial"/>
                <a:cs typeface="Arial"/>
              </a:rPr>
              <a:t> </a:t>
            </a:r>
            <a:r>
              <a:rPr sz="2600" spc="0" dirty="0">
                <a:latin typeface="Arial"/>
                <a:cs typeface="Arial"/>
              </a:rPr>
              <a:t>h</a:t>
            </a:r>
            <a:r>
              <a:rPr sz="2600" spc="5" dirty="0">
                <a:latin typeface="Arial"/>
                <a:cs typeface="Arial"/>
              </a:rPr>
              <a:t>a</a:t>
            </a:r>
            <a:r>
              <a:rPr sz="2600" spc="0" dirty="0">
                <a:latin typeface="Arial"/>
                <a:cs typeface="Arial"/>
              </a:rPr>
              <a:t>ve</a:t>
            </a:r>
            <a:r>
              <a:rPr sz="2600" spc="-10" dirty="0">
                <a:latin typeface="Arial"/>
                <a:cs typeface="Arial"/>
              </a:rPr>
              <a:t> </a:t>
            </a:r>
            <a:r>
              <a:rPr sz="2600" spc="0" dirty="0">
                <a:latin typeface="Arial"/>
                <a:cs typeface="Arial"/>
              </a:rPr>
              <a:t>fun</a:t>
            </a:r>
            <a:r>
              <a:rPr sz="2600" spc="5" dirty="0">
                <a:latin typeface="Arial"/>
                <a:cs typeface="Arial"/>
              </a:rPr>
              <a:t>d</a:t>
            </a:r>
            <a:r>
              <a:rPr sz="2600" spc="0" dirty="0">
                <a:latin typeface="Arial"/>
                <a:cs typeface="Arial"/>
              </a:rPr>
              <a:t>am</a:t>
            </a:r>
            <a:r>
              <a:rPr sz="2600" spc="5" dirty="0">
                <a:latin typeface="Arial"/>
                <a:cs typeface="Arial"/>
              </a:rPr>
              <a:t>e</a:t>
            </a:r>
            <a:r>
              <a:rPr sz="2600" spc="0" dirty="0">
                <a:latin typeface="Arial"/>
                <a:cs typeface="Arial"/>
              </a:rPr>
              <a:t>ntal</a:t>
            </a:r>
            <a:r>
              <a:rPr sz="2600" spc="-15" dirty="0">
                <a:latin typeface="Arial"/>
                <a:cs typeface="Arial"/>
              </a:rPr>
              <a:t> </a:t>
            </a:r>
            <a:r>
              <a:rPr sz="2600" spc="0" dirty="0">
                <a:latin typeface="Arial"/>
                <a:cs typeface="Arial"/>
              </a:rPr>
              <a:t>res</a:t>
            </a:r>
            <a:r>
              <a:rPr sz="2600" spc="5" dirty="0">
                <a:latin typeface="Arial"/>
                <a:cs typeface="Arial"/>
              </a:rPr>
              <a:t>p</a:t>
            </a:r>
            <a:r>
              <a:rPr sz="2600" spc="0" dirty="0">
                <a:latin typeface="Arial"/>
                <a:cs typeface="Arial"/>
              </a:rPr>
              <a:t>o</a:t>
            </a:r>
            <a:r>
              <a:rPr sz="2600" spc="5" dirty="0">
                <a:latin typeface="Arial"/>
                <a:cs typeface="Arial"/>
              </a:rPr>
              <a:t>n</a:t>
            </a:r>
            <a:r>
              <a:rPr sz="2600" spc="0" dirty="0">
                <a:latin typeface="Arial"/>
                <a:cs typeface="Arial"/>
              </a:rPr>
              <a:t>si</a:t>
            </a:r>
            <a:r>
              <a:rPr sz="2600" spc="5" dirty="0">
                <a:latin typeface="Arial"/>
                <a:cs typeface="Arial"/>
              </a:rPr>
              <a:t>b</a:t>
            </a:r>
            <a:r>
              <a:rPr sz="2600" spc="0" dirty="0">
                <a:latin typeface="Arial"/>
                <a:cs typeface="Arial"/>
              </a:rPr>
              <a:t>ili</a:t>
            </a:r>
            <a:r>
              <a:rPr sz="2600" spc="-15" dirty="0">
                <a:latin typeface="Arial"/>
                <a:cs typeface="Arial"/>
              </a:rPr>
              <a:t>t</a:t>
            </a:r>
            <a:r>
              <a:rPr sz="2600" spc="0" dirty="0">
                <a:latin typeface="Arial"/>
                <a:cs typeface="Arial"/>
              </a:rPr>
              <a:t>ies</a:t>
            </a:r>
            <a:r>
              <a:rPr sz="2600" spc="-25" dirty="0">
                <a:latin typeface="Arial"/>
                <a:cs typeface="Arial"/>
              </a:rPr>
              <a:t> </a:t>
            </a:r>
            <a:r>
              <a:rPr sz="2600" spc="0" dirty="0">
                <a:latin typeface="Arial"/>
                <a:cs typeface="Arial"/>
              </a:rPr>
              <a:t>to</a:t>
            </a:r>
            <a:endParaRPr sz="2600" dirty="0">
              <a:latin typeface="Arial"/>
              <a:cs typeface="Arial"/>
            </a:endParaRPr>
          </a:p>
          <a:p>
            <a:pPr marL="353695">
              <a:lnSpc>
                <a:spcPct val="100000"/>
              </a:lnSpc>
            </a:pPr>
            <a:r>
              <a:rPr sz="2600" dirty="0">
                <a:latin typeface="Arial"/>
                <a:cs typeface="Arial"/>
              </a:rPr>
              <a:t>so</a:t>
            </a:r>
            <a:r>
              <a:rPr sz="2600" spc="10" dirty="0">
                <a:latin typeface="Arial"/>
                <a:cs typeface="Arial"/>
              </a:rPr>
              <a:t>c</a:t>
            </a:r>
            <a:r>
              <a:rPr sz="2600" spc="0" dirty="0">
                <a:latin typeface="Arial"/>
                <a:cs typeface="Arial"/>
              </a:rPr>
              <a:t>iety</a:t>
            </a:r>
            <a:endParaRPr sz="2600" dirty="0">
              <a:latin typeface="Arial"/>
              <a:cs typeface="Arial"/>
            </a:endParaRPr>
          </a:p>
          <a:p>
            <a:pPr>
              <a:lnSpc>
                <a:spcPts val="700"/>
              </a:lnSpc>
              <a:spcBef>
                <a:spcPts val="6"/>
              </a:spcBef>
            </a:pPr>
            <a:endParaRPr sz="700" dirty="0"/>
          </a:p>
          <a:p>
            <a:pPr marL="754380" marR="12700" lvl="1" indent="-285115">
              <a:lnSpc>
                <a:spcPct val="100000"/>
              </a:lnSpc>
              <a:buFont typeface="Arial"/>
              <a:buChar char="–"/>
              <a:tabLst>
                <a:tab pos="754380" algn="l"/>
              </a:tabLst>
            </a:pPr>
            <a:r>
              <a:rPr sz="2400" spc="0" dirty="0">
                <a:latin typeface="Arial"/>
                <a:cs typeface="Arial"/>
              </a:rPr>
              <a:t>D</a:t>
            </a:r>
            <a:r>
              <a:rPr sz="2400" spc="-10" dirty="0">
                <a:latin typeface="Arial"/>
                <a:cs typeface="Arial"/>
              </a:rPr>
              <a:t>e</a:t>
            </a:r>
            <a:r>
              <a:rPr sz="2400" spc="0" dirty="0">
                <a:latin typeface="Arial"/>
                <a:cs typeface="Arial"/>
              </a:rPr>
              <a:t>cl</a:t>
            </a:r>
            <a:r>
              <a:rPr sz="2400" spc="-10" dirty="0">
                <a:latin typeface="Arial"/>
                <a:cs typeface="Arial"/>
              </a:rPr>
              <a:t>a</a:t>
            </a:r>
            <a:r>
              <a:rPr sz="2400" spc="0" dirty="0">
                <a:latin typeface="Arial"/>
                <a:cs typeface="Arial"/>
              </a:rPr>
              <a:t>red</a:t>
            </a:r>
            <a:r>
              <a:rPr sz="2400" spc="25"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formal</a:t>
            </a:r>
            <a:r>
              <a:rPr sz="2400" spc="-10" dirty="0">
                <a:latin typeface="Arial"/>
                <a:cs typeface="Arial"/>
              </a:rPr>
              <a:t> </a:t>
            </a:r>
            <a:r>
              <a:rPr sz="2400" spc="0" dirty="0">
                <a:latin typeface="Arial"/>
                <a:cs typeface="Arial"/>
              </a:rPr>
              <a:t>statement of</a:t>
            </a:r>
            <a:r>
              <a:rPr sz="2400" spc="-25" dirty="0">
                <a:latin typeface="Arial"/>
                <a:cs typeface="Arial"/>
              </a:rPr>
              <a:t> </a:t>
            </a:r>
            <a:r>
              <a:rPr sz="2400" spc="0" dirty="0">
                <a:latin typeface="Arial"/>
                <a:cs typeface="Arial"/>
              </a:rPr>
              <a:t>company</a:t>
            </a:r>
            <a:r>
              <a:rPr sz="2400" spc="-10" dirty="0">
                <a:latin typeface="Arial"/>
                <a:cs typeface="Arial"/>
              </a:rPr>
              <a:t>’</a:t>
            </a:r>
            <a:r>
              <a:rPr sz="2400" spc="0" dirty="0">
                <a:latin typeface="Arial"/>
                <a:cs typeface="Arial"/>
              </a:rPr>
              <a:t>s</a:t>
            </a:r>
            <a:r>
              <a:rPr sz="2400" spc="25" dirty="0">
                <a:latin typeface="Arial"/>
                <a:cs typeface="Arial"/>
              </a:rPr>
              <a:t> </a:t>
            </a:r>
            <a:r>
              <a:rPr sz="2400" spc="0" dirty="0">
                <a:latin typeface="Arial"/>
                <a:cs typeface="Arial"/>
              </a:rPr>
              <a:t>princ</a:t>
            </a:r>
            <a:r>
              <a:rPr sz="2400" spc="-10" dirty="0">
                <a:latin typeface="Arial"/>
                <a:cs typeface="Arial"/>
              </a:rPr>
              <a:t>i</a:t>
            </a:r>
            <a:r>
              <a:rPr sz="2400" spc="0" dirty="0">
                <a:latin typeface="Arial"/>
                <a:cs typeface="Arial"/>
              </a:rPr>
              <a:t>p</a:t>
            </a:r>
            <a:r>
              <a:rPr sz="2400" spc="-10" dirty="0">
                <a:latin typeface="Arial"/>
                <a:cs typeface="Arial"/>
              </a:rPr>
              <a:t>l</a:t>
            </a:r>
            <a:r>
              <a:rPr sz="2400" spc="0" dirty="0">
                <a:latin typeface="Arial"/>
                <a:cs typeface="Arial"/>
              </a:rPr>
              <a:t>es or </a:t>
            </a:r>
            <a:r>
              <a:rPr sz="2400" spc="-10" dirty="0">
                <a:latin typeface="Arial"/>
                <a:cs typeface="Arial"/>
              </a:rPr>
              <a:t>b</a:t>
            </a:r>
            <a:r>
              <a:rPr sz="2400" spc="0" dirty="0">
                <a:latin typeface="Arial"/>
                <a:cs typeface="Arial"/>
              </a:rPr>
              <a:t>e</a:t>
            </a:r>
            <a:r>
              <a:rPr sz="2400" spc="-10" dirty="0">
                <a:latin typeface="Arial"/>
                <a:cs typeface="Arial"/>
              </a:rPr>
              <a:t>l</a:t>
            </a:r>
            <a:r>
              <a:rPr sz="2400" spc="0" dirty="0">
                <a:latin typeface="Arial"/>
                <a:cs typeface="Arial"/>
              </a:rPr>
              <a:t>i</a:t>
            </a:r>
            <a:r>
              <a:rPr sz="2400" spc="-10" dirty="0">
                <a:latin typeface="Arial"/>
                <a:cs typeface="Arial"/>
              </a:rPr>
              <a:t>e</a:t>
            </a:r>
            <a:r>
              <a:rPr sz="2400" spc="0" dirty="0">
                <a:latin typeface="Arial"/>
                <a:cs typeface="Arial"/>
              </a:rPr>
              <a:t>fs</a:t>
            </a:r>
            <a:endParaRPr sz="2400" dirty="0">
              <a:latin typeface="Arial"/>
              <a:cs typeface="Arial"/>
            </a:endParaRPr>
          </a:p>
          <a:p>
            <a:pPr lvl="1">
              <a:lnSpc>
                <a:spcPts val="650"/>
              </a:lnSpc>
              <a:spcBef>
                <a:spcPts val="49"/>
              </a:spcBef>
              <a:buFont typeface="Arial"/>
              <a:buChar char="–"/>
            </a:pPr>
            <a:endParaRPr sz="650" dirty="0"/>
          </a:p>
          <a:p>
            <a:pPr marL="754380" lvl="1" indent="-285115">
              <a:lnSpc>
                <a:spcPct val="100000"/>
              </a:lnSpc>
              <a:buFont typeface="Arial"/>
              <a:buChar char="–"/>
              <a:tabLst>
                <a:tab pos="754380" algn="l"/>
              </a:tabLst>
            </a:pPr>
            <a:r>
              <a:rPr lang="en-US" sz="2400" spc="0" dirty="0">
                <a:latin typeface="Arial"/>
                <a:cs typeface="Arial"/>
              </a:rPr>
              <a:t>That’s i</a:t>
            </a:r>
            <a:r>
              <a:rPr sz="2400" spc="0" dirty="0">
                <a:latin typeface="Arial"/>
                <a:cs typeface="Arial"/>
              </a:rPr>
              <a:t>nclud</a:t>
            </a:r>
            <a:r>
              <a:rPr sz="2400" spc="-10" dirty="0">
                <a:latin typeface="Arial"/>
                <a:cs typeface="Arial"/>
              </a:rPr>
              <a:t>e</a:t>
            </a:r>
            <a:r>
              <a:rPr sz="2400" spc="0" dirty="0">
                <a:latin typeface="Arial"/>
                <a:cs typeface="Arial"/>
              </a:rPr>
              <a:t>:</a:t>
            </a:r>
            <a:endParaRPr sz="2400" dirty="0">
              <a:latin typeface="Arial"/>
              <a:cs typeface="Arial"/>
            </a:endParaRPr>
          </a:p>
          <a:p>
            <a:pPr lvl="1">
              <a:lnSpc>
                <a:spcPts val="600"/>
              </a:lnSpc>
              <a:spcBef>
                <a:spcPts val="8"/>
              </a:spcBef>
              <a:buFont typeface="Arial"/>
              <a:buChar char="–"/>
            </a:pPr>
            <a:endParaRPr sz="600" dirty="0"/>
          </a:p>
          <a:p>
            <a:pPr marL="1383665" marR="313055" lvl="2" indent="-457200">
              <a:lnSpc>
                <a:spcPct val="100000"/>
              </a:lnSpc>
              <a:buFont typeface="+mj-lt"/>
              <a:buAutoNum type="arabicPeriod"/>
              <a:tabLst>
                <a:tab pos="1155065" algn="l"/>
              </a:tabLst>
            </a:pPr>
            <a:r>
              <a:rPr sz="2200" spc="-15" dirty="0">
                <a:latin typeface="Arial"/>
                <a:cs typeface="Arial"/>
              </a:rPr>
              <a:t>Mak</a:t>
            </a:r>
            <a:r>
              <a:rPr sz="2200" spc="0" dirty="0">
                <a:latin typeface="Arial"/>
                <a:cs typeface="Arial"/>
              </a:rPr>
              <a:t>i</a:t>
            </a:r>
            <a:r>
              <a:rPr sz="2200" spc="-15" dirty="0">
                <a:latin typeface="Arial"/>
                <a:cs typeface="Arial"/>
              </a:rPr>
              <a:t>ng</a:t>
            </a:r>
            <a:r>
              <a:rPr sz="2200" spc="15" dirty="0">
                <a:latin typeface="Arial"/>
                <a:cs typeface="Arial"/>
              </a:rPr>
              <a:t> </a:t>
            </a:r>
            <a:r>
              <a:rPr sz="2200" spc="-15" dirty="0">
                <a:latin typeface="Arial"/>
                <a:cs typeface="Arial"/>
              </a:rPr>
              <a:t>c</a:t>
            </a:r>
            <a:r>
              <a:rPr sz="2200" spc="-10" dirty="0">
                <a:latin typeface="Arial"/>
                <a:cs typeface="Arial"/>
              </a:rPr>
              <a:t>ontr</a:t>
            </a:r>
            <a:r>
              <a:rPr sz="2200" spc="0" dirty="0">
                <a:latin typeface="Arial"/>
                <a:cs typeface="Arial"/>
              </a:rPr>
              <a:t>i</a:t>
            </a:r>
            <a:r>
              <a:rPr sz="2200" spc="-10" dirty="0">
                <a:latin typeface="Arial"/>
                <a:cs typeface="Arial"/>
              </a:rPr>
              <a:t>butions to</a:t>
            </a:r>
            <a:r>
              <a:rPr sz="2200" spc="10" dirty="0">
                <a:latin typeface="Arial"/>
                <a:cs typeface="Arial"/>
              </a:rPr>
              <a:t> </a:t>
            </a:r>
            <a:r>
              <a:rPr lang="en-US" sz="2200" spc="-15" dirty="0">
                <a:latin typeface="Arial"/>
                <a:cs typeface="Arial"/>
              </a:rPr>
              <a:t>c</a:t>
            </a:r>
            <a:r>
              <a:rPr lang="en-US" sz="2200" spc="-10" dirty="0">
                <a:latin typeface="Arial"/>
                <a:cs typeface="Arial"/>
              </a:rPr>
              <a:t>har</a:t>
            </a:r>
            <a:r>
              <a:rPr lang="en-US" sz="2200" spc="0" dirty="0">
                <a:latin typeface="Arial"/>
                <a:cs typeface="Arial"/>
              </a:rPr>
              <a:t>i</a:t>
            </a:r>
            <a:r>
              <a:rPr lang="en-US" sz="2200" spc="-10" dirty="0">
                <a:latin typeface="Arial"/>
                <a:cs typeface="Arial"/>
              </a:rPr>
              <a:t>table</a:t>
            </a:r>
            <a:r>
              <a:rPr sz="2200" spc="-10" dirty="0">
                <a:latin typeface="Arial"/>
                <a:cs typeface="Arial"/>
              </a:rPr>
              <a:t> </a:t>
            </a:r>
            <a:r>
              <a:rPr sz="2200" spc="-15" dirty="0">
                <a:latin typeface="Arial"/>
                <a:cs typeface="Arial"/>
              </a:rPr>
              <a:t>organ</a:t>
            </a:r>
            <a:r>
              <a:rPr sz="2200" spc="0" dirty="0">
                <a:latin typeface="Arial"/>
                <a:cs typeface="Arial"/>
              </a:rPr>
              <a:t>i</a:t>
            </a:r>
            <a:r>
              <a:rPr sz="2200" spc="-15" dirty="0">
                <a:latin typeface="Arial"/>
                <a:cs typeface="Arial"/>
              </a:rPr>
              <a:t>z</a:t>
            </a:r>
            <a:r>
              <a:rPr sz="2200" spc="-10" dirty="0">
                <a:latin typeface="Arial"/>
                <a:cs typeface="Arial"/>
              </a:rPr>
              <a:t>atio</a:t>
            </a:r>
            <a:r>
              <a:rPr sz="2200" spc="-15" dirty="0">
                <a:latin typeface="Arial"/>
                <a:cs typeface="Arial"/>
              </a:rPr>
              <a:t>ns</a:t>
            </a:r>
            <a:r>
              <a:rPr sz="2200" spc="5" dirty="0">
                <a:latin typeface="Arial"/>
                <a:cs typeface="Arial"/>
              </a:rPr>
              <a:t> </a:t>
            </a:r>
            <a:r>
              <a:rPr sz="2200" spc="-15" dirty="0">
                <a:latin typeface="Arial"/>
                <a:cs typeface="Arial"/>
              </a:rPr>
              <a:t>and no</a:t>
            </a:r>
            <a:r>
              <a:rPr sz="2200" spc="-10" dirty="0">
                <a:latin typeface="Arial"/>
                <a:cs typeface="Arial"/>
              </a:rPr>
              <a:t>nprofit</a:t>
            </a:r>
            <a:r>
              <a:rPr sz="2200" spc="10" dirty="0">
                <a:latin typeface="Arial"/>
                <a:cs typeface="Arial"/>
              </a:rPr>
              <a:t> </a:t>
            </a:r>
            <a:r>
              <a:rPr sz="2200" spc="-10" dirty="0">
                <a:latin typeface="Arial"/>
                <a:cs typeface="Arial"/>
              </a:rPr>
              <a:t>institutio</a:t>
            </a:r>
            <a:r>
              <a:rPr sz="2200" spc="-15" dirty="0">
                <a:latin typeface="Arial"/>
                <a:cs typeface="Arial"/>
              </a:rPr>
              <a:t>ns</a:t>
            </a:r>
            <a:endParaRPr sz="2200" dirty="0">
              <a:latin typeface="Arial"/>
              <a:cs typeface="Arial"/>
            </a:endParaRPr>
          </a:p>
          <a:p>
            <a:pPr marL="1143000" lvl="2" indent="-228600">
              <a:lnSpc>
                <a:spcPts val="600"/>
              </a:lnSpc>
              <a:spcBef>
                <a:spcPts val="0"/>
              </a:spcBef>
              <a:buFont typeface="+mj-lt"/>
              <a:buAutoNum type="arabicPeriod"/>
            </a:pPr>
            <a:endParaRPr sz="600" dirty="0"/>
          </a:p>
          <a:p>
            <a:pPr marL="1383665" lvl="2" indent="-457200">
              <a:lnSpc>
                <a:spcPct val="100000"/>
              </a:lnSpc>
              <a:buFont typeface="+mj-lt"/>
              <a:buAutoNum type="arabicPeriod"/>
              <a:tabLst>
                <a:tab pos="1155065" algn="l"/>
              </a:tabLst>
            </a:pPr>
            <a:r>
              <a:rPr sz="2200" spc="-15" dirty="0">
                <a:latin typeface="Arial"/>
                <a:cs typeface="Arial"/>
              </a:rPr>
              <a:t>Pro</a:t>
            </a:r>
            <a:r>
              <a:rPr sz="2200" spc="-25" dirty="0">
                <a:latin typeface="Arial"/>
                <a:cs typeface="Arial"/>
              </a:rPr>
              <a:t>v</a:t>
            </a:r>
            <a:r>
              <a:rPr sz="2200" spc="-10" dirty="0">
                <a:latin typeface="Arial"/>
                <a:cs typeface="Arial"/>
              </a:rPr>
              <a:t>id</a:t>
            </a:r>
            <a:r>
              <a:rPr sz="2200" spc="0" dirty="0">
                <a:latin typeface="Arial"/>
                <a:cs typeface="Arial"/>
              </a:rPr>
              <a:t>i</a:t>
            </a:r>
            <a:r>
              <a:rPr sz="2200" spc="-15" dirty="0">
                <a:latin typeface="Arial"/>
                <a:cs typeface="Arial"/>
              </a:rPr>
              <a:t>ng</a:t>
            </a:r>
            <a:r>
              <a:rPr sz="2200" spc="10" dirty="0">
                <a:latin typeface="Arial"/>
                <a:cs typeface="Arial"/>
              </a:rPr>
              <a:t> </a:t>
            </a:r>
            <a:r>
              <a:rPr sz="2200" spc="-10" dirty="0">
                <a:latin typeface="Arial"/>
                <a:cs typeface="Arial"/>
              </a:rPr>
              <a:t>benefits</a:t>
            </a:r>
            <a:r>
              <a:rPr sz="2200" spc="-5" dirty="0">
                <a:latin typeface="Arial"/>
                <a:cs typeface="Arial"/>
              </a:rPr>
              <a:t> </a:t>
            </a:r>
            <a:r>
              <a:rPr sz="2200" spc="-10" dirty="0">
                <a:latin typeface="Arial"/>
                <a:cs typeface="Arial"/>
              </a:rPr>
              <a:t>for</a:t>
            </a:r>
            <a:r>
              <a:rPr sz="2200" spc="10" dirty="0">
                <a:latin typeface="Arial"/>
                <a:cs typeface="Arial"/>
              </a:rPr>
              <a:t> </a:t>
            </a:r>
            <a:r>
              <a:rPr sz="2200" spc="-15" dirty="0">
                <a:latin typeface="Arial"/>
                <a:cs typeface="Arial"/>
              </a:rPr>
              <a:t>employees</a:t>
            </a:r>
            <a:r>
              <a:rPr sz="2200" spc="25" dirty="0">
                <a:latin typeface="Arial"/>
                <a:cs typeface="Arial"/>
              </a:rPr>
              <a:t> </a:t>
            </a:r>
            <a:r>
              <a:rPr sz="2200" spc="-10" dirty="0">
                <a:latin typeface="Arial"/>
                <a:cs typeface="Arial"/>
              </a:rPr>
              <a:t>in</a:t>
            </a:r>
            <a:r>
              <a:rPr sz="2200" spc="-5" dirty="0">
                <a:latin typeface="Arial"/>
                <a:cs typeface="Arial"/>
              </a:rPr>
              <a:t> </a:t>
            </a:r>
            <a:r>
              <a:rPr sz="2200" spc="-15" dirty="0">
                <a:latin typeface="Arial"/>
                <a:cs typeface="Arial"/>
              </a:rPr>
              <a:t>e</a:t>
            </a:r>
            <a:r>
              <a:rPr sz="2200" spc="-30" dirty="0">
                <a:latin typeface="Arial"/>
                <a:cs typeface="Arial"/>
              </a:rPr>
              <a:t>x</a:t>
            </a:r>
            <a:r>
              <a:rPr sz="2200" spc="-15" dirty="0">
                <a:latin typeface="Arial"/>
                <a:cs typeface="Arial"/>
              </a:rPr>
              <a:t>ce</a:t>
            </a:r>
            <a:r>
              <a:rPr sz="2200" spc="-10" dirty="0">
                <a:latin typeface="Arial"/>
                <a:cs typeface="Arial"/>
              </a:rPr>
              <a:t>s</a:t>
            </a:r>
            <a:r>
              <a:rPr sz="2200" spc="-15" dirty="0">
                <a:latin typeface="Arial"/>
                <a:cs typeface="Arial"/>
              </a:rPr>
              <a:t>s</a:t>
            </a:r>
            <a:r>
              <a:rPr sz="2200" spc="-5" dirty="0">
                <a:latin typeface="Arial"/>
                <a:cs typeface="Arial"/>
              </a:rPr>
              <a:t> </a:t>
            </a:r>
            <a:r>
              <a:rPr sz="2200" spc="-10" dirty="0">
                <a:latin typeface="Arial"/>
                <a:cs typeface="Arial"/>
              </a:rPr>
              <a:t>of</a:t>
            </a:r>
            <a:r>
              <a:rPr sz="2200" spc="-5" dirty="0">
                <a:latin typeface="Arial"/>
                <a:cs typeface="Arial"/>
              </a:rPr>
              <a:t> </a:t>
            </a:r>
            <a:r>
              <a:rPr sz="2200" spc="-10" dirty="0">
                <a:latin typeface="Arial"/>
                <a:cs typeface="Arial"/>
              </a:rPr>
              <a:t>legal</a:t>
            </a:r>
            <a:r>
              <a:rPr lang="en-US" sz="2200" dirty="0">
                <a:latin typeface="Arial"/>
                <a:cs typeface="Arial"/>
              </a:rPr>
              <a:t> </a:t>
            </a:r>
            <a:r>
              <a:rPr sz="2200" spc="-15" dirty="0">
                <a:latin typeface="Arial"/>
                <a:cs typeface="Arial"/>
              </a:rPr>
              <a:t>requirements</a:t>
            </a:r>
            <a:endParaRPr sz="2200" dirty="0">
              <a:latin typeface="Arial"/>
              <a:cs typeface="Arial"/>
            </a:endParaRPr>
          </a:p>
          <a:p>
            <a:pPr marL="1383665" lvl="2" indent="-457200">
              <a:lnSpc>
                <a:spcPct val="100000"/>
              </a:lnSpc>
              <a:buFont typeface="+mj-lt"/>
              <a:buAutoNum type="arabicPeriod"/>
              <a:tabLst>
                <a:tab pos="1155065" algn="l"/>
              </a:tabLst>
            </a:pPr>
            <a:r>
              <a:rPr sz="2200" spc="-15" dirty="0">
                <a:latin typeface="Arial"/>
                <a:cs typeface="Arial"/>
              </a:rPr>
              <a:t>Choos</a:t>
            </a:r>
            <a:r>
              <a:rPr sz="2200" spc="0" dirty="0">
                <a:latin typeface="Arial"/>
                <a:cs typeface="Arial"/>
              </a:rPr>
              <a:t>i</a:t>
            </a:r>
            <a:r>
              <a:rPr sz="2200" spc="-15" dirty="0">
                <a:latin typeface="Arial"/>
                <a:cs typeface="Arial"/>
              </a:rPr>
              <a:t>ng e</a:t>
            </a:r>
            <a:r>
              <a:rPr sz="2200" spc="-10" dirty="0">
                <a:latin typeface="Arial"/>
                <a:cs typeface="Arial"/>
              </a:rPr>
              <a:t>c</a:t>
            </a:r>
            <a:r>
              <a:rPr sz="2200" spc="-15" dirty="0">
                <a:latin typeface="Arial"/>
                <a:cs typeface="Arial"/>
              </a:rPr>
              <a:t>on</a:t>
            </a:r>
            <a:r>
              <a:rPr sz="2200" spc="-10" dirty="0">
                <a:latin typeface="Arial"/>
                <a:cs typeface="Arial"/>
              </a:rPr>
              <a:t>o</a:t>
            </a:r>
            <a:r>
              <a:rPr sz="2200" spc="-15" dirty="0">
                <a:latin typeface="Arial"/>
                <a:cs typeface="Arial"/>
              </a:rPr>
              <a:t>mic</a:t>
            </a:r>
            <a:r>
              <a:rPr sz="2200" spc="15" dirty="0">
                <a:latin typeface="Arial"/>
                <a:cs typeface="Arial"/>
              </a:rPr>
              <a:t> </a:t>
            </a:r>
            <a:r>
              <a:rPr sz="2200" spc="-15" dirty="0">
                <a:latin typeface="Arial"/>
                <a:cs typeface="Arial"/>
              </a:rPr>
              <a:t>op</a:t>
            </a:r>
            <a:r>
              <a:rPr sz="2200" spc="-10" dirty="0">
                <a:latin typeface="Arial"/>
                <a:cs typeface="Arial"/>
              </a:rPr>
              <a:t>portunitie</a:t>
            </a:r>
            <a:r>
              <a:rPr sz="2200" spc="-15" dirty="0">
                <a:latin typeface="Arial"/>
                <a:cs typeface="Arial"/>
              </a:rPr>
              <a:t>s </a:t>
            </a:r>
            <a:r>
              <a:rPr sz="2200" spc="-10" dirty="0">
                <a:latin typeface="Arial"/>
                <a:cs typeface="Arial"/>
              </a:rPr>
              <a:t>that</a:t>
            </a:r>
            <a:r>
              <a:rPr sz="2200" spc="-5" dirty="0">
                <a:latin typeface="Arial"/>
                <a:cs typeface="Arial"/>
              </a:rPr>
              <a:t> </a:t>
            </a:r>
            <a:r>
              <a:rPr sz="2200" spc="-15" dirty="0">
                <a:latin typeface="Arial"/>
                <a:cs typeface="Arial"/>
              </a:rPr>
              <a:t>mig</a:t>
            </a:r>
            <a:r>
              <a:rPr sz="2200" spc="-10" dirty="0">
                <a:latin typeface="Arial"/>
                <a:cs typeface="Arial"/>
              </a:rPr>
              <a:t>ht</a:t>
            </a:r>
            <a:r>
              <a:rPr sz="2200" spc="10" dirty="0">
                <a:latin typeface="Arial"/>
                <a:cs typeface="Arial"/>
              </a:rPr>
              <a:t> </a:t>
            </a:r>
            <a:r>
              <a:rPr sz="2200" spc="-15" dirty="0">
                <a:latin typeface="Arial"/>
                <a:cs typeface="Arial"/>
              </a:rPr>
              <a:t>be more</a:t>
            </a:r>
            <a:r>
              <a:rPr lang="en-US" sz="2200" dirty="0">
                <a:latin typeface="Arial"/>
                <a:cs typeface="Arial"/>
              </a:rPr>
              <a:t> </a:t>
            </a:r>
            <a:r>
              <a:rPr sz="2200" spc="-15" dirty="0">
                <a:latin typeface="Arial"/>
                <a:cs typeface="Arial"/>
              </a:rPr>
              <a:t>so</a:t>
            </a:r>
            <a:r>
              <a:rPr sz="2200" spc="-10" dirty="0">
                <a:latin typeface="Arial"/>
                <a:cs typeface="Arial"/>
              </a:rPr>
              <a:t>cia</a:t>
            </a:r>
            <a:r>
              <a:rPr sz="2200" spc="0" dirty="0">
                <a:latin typeface="Arial"/>
                <a:cs typeface="Arial"/>
              </a:rPr>
              <a:t>l</a:t>
            </a:r>
            <a:r>
              <a:rPr sz="2200" spc="-10" dirty="0">
                <a:latin typeface="Arial"/>
                <a:cs typeface="Arial"/>
              </a:rPr>
              <a:t>ly</a:t>
            </a:r>
            <a:r>
              <a:rPr sz="2200" spc="-20" dirty="0">
                <a:latin typeface="Arial"/>
                <a:cs typeface="Arial"/>
              </a:rPr>
              <a:t> </a:t>
            </a:r>
            <a:r>
              <a:rPr sz="2200" spc="-15" dirty="0">
                <a:latin typeface="Arial"/>
                <a:cs typeface="Arial"/>
              </a:rPr>
              <a:t>de</a:t>
            </a:r>
            <a:r>
              <a:rPr sz="2200" spc="-10" dirty="0">
                <a:latin typeface="Arial"/>
                <a:cs typeface="Arial"/>
              </a:rPr>
              <a:t>sirable</a:t>
            </a:r>
            <a:r>
              <a:rPr sz="2200" spc="-5" dirty="0">
                <a:latin typeface="Arial"/>
                <a:cs typeface="Arial"/>
              </a:rPr>
              <a:t> </a:t>
            </a:r>
            <a:r>
              <a:rPr sz="2200" spc="-15" dirty="0">
                <a:latin typeface="Arial"/>
                <a:cs typeface="Arial"/>
              </a:rPr>
              <a:t>than</a:t>
            </a:r>
            <a:r>
              <a:rPr sz="2200" spc="-5" dirty="0">
                <a:latin typeface="Arial"/>
                <a:cs typeface="Arial"/>
              </a:rPr>
              <a:t> </a:t>
            </a:r>
            <a:r>
              <a:rPr sz="2200" spc="-10" dirty="0">
                <a:latin typeface="Arial"/>
                <a:cs typeface="Arial"/>
              </a:rPr>
              <a:t>profitable</a:t>
            </a:r>
            <a:endParaRPr sz="22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7"/>
          </a:xfrm>
          <a:prstGeom prst="rect">
            <a:avLst/>
          </a:prstGeom>
          <a:noFill/>
        </p:spPr>
        <p:txBody>
          <a:bodyPr wrap="square" lIns="0" tIns="0" rIns="0" bIns="0" rtlCol="0">
            <a:noAutofit/>
          </a:bodyPr>
          <a:lstStyle/>
          <a:p>
            <a:endParaRPr dirty="0"/>
          </a:p>
        </p:txBody>
      </p:sp>
      <p:sp>
        <p:nvSpPr>
          <p:cNvPr id="3" name="object 3"/>
          <p:cNvSpPr txBox="1"/>
          <p:nvPr/>
        </p:nvSpPr>
        <p:spPr>
          <a:xfrm>
            <a:off x="1376856" y="661419"/>
            <a:ext cx="6711315" cy="1301115"/>
          </a:xfrm>
          <a:prstGeom prst="rect">
            <a:avLst/>
          </a:prstGeom>
        </p:spPr>
        <p:txBody>
          <a:bodyPr vert="horz" wrap="square" lIns="0" tIns="0" rIns="0" bIns="0" rtlCol="0">
            <a:noAutofit/>
          </a:bodyPr>
          <a:lstStyle/>
          <a:p>
            <a:pPr marR="1270" algn="ctr">
              <a:lnSpc>
                <a:spcPct val="100000"/>
              </a:lnSpc>
            </a:pPr>
            <a:r>
              <a:rPr sz="4400" dirty="0">
                <a:solidFill>
                  <a:srgbClr val="212121"/>
                </a:solidFill>
                <a:latin typeface="Arial"/>
                <a:cs typeface="Arial"/>
              </a:rPr>
              <a:t>Ethi</a:t>
            </a:r>
            <a:r>
              <a:rPr sz="4400" spc="5" dirty="0">
                <a:solidFill>
                  <a:srgbClr val="212121"/>
                </a:solidFill>
                <a:latin typeface="Arial"/>
                <a:cs typeface="Arial"/>
              </a:rPr>
              <a:t>c</a:t>
            </a:r>
            <a:r>
              <a:rPr sz="4400" spc="0" dirty="0">
                <a:solidFill>
                  <a:srgbClr val="212121"/>
                </a:solidFill>
                <a:latin typeface="Arial"/>
                <a:cs typeface="Arial"/>
              </a:rPr>
              <a:t>s</a:t>
            </a:r>
            <a:r>
              <a:rPr sz="4400" spc="-20" dirty="0">
                <a:solidFill>
                  <a:srgbClr val="212121"/>
                </a:solidFill>
                <a:latin typeface="Arial"/>
                <a:cs typeface="Arial"/>
              </a:rPr>
              <a:t> </a:t>
            </a:r>
            <a:r>
              <a:rPr sz="4400" spc="0" dirty="0">
                <a:solidFill>
                  <a:srgbClr val="212121"/>
                </a:solidFill>
                <a:latin typeface="Arial"/>
                <a:cs typeface="Arial"/>
              </a:rPr>
              <a:t>in Information</a:t>
            </a:r>
            <a:endParaRPr sz="4400" dirty="0">
              <a:latin typeface="Arial"/>
              <a:cs typeface="Arial"/>
            </a:endParaRPr>
          </a:p>
          <a:p>
            <a:pPr algn="ctr">
              <a:lnSpc>
                <a:spcPts val="4910"/>
              </a:lnSpc>
            </a:pPr>
            <a:r>
              <a:rPr sz="4400" dirty="0">
                <a:solidFill>
                  <a:srgbClr val="212121"/>
                </a:solidFill>
                <a:latin typeface="Arial"/>
                <a:cs typeface="Arial"/>
              </a:rPr>
              <a:t>Technology,</a:t>
            </a:r>
            <a:r>
              <a:rPr sz="4400" spc="-15" dirty="0">
                <a:solidFill>
                  <a:srgbClr val="212121"/>
                </a:solidFill>
                <a:latin typeface="Arial"/>
                <a:cs typeface="Arial"/>
              </a:rPr>
              <a:t> </a:t>
            </a:r>
            <a:r>
              <a:rPr sz="4400" spc="0" dirty="0">
                <a:solidFill>
                  <a:srgbClr val="212121"/>
                </a:solidFill>
                <a:latin typeface="Arial"/>
                <a:cs typeface="Arial"/>
              </a:rPr>
              <a:t>Fourth</a:t>
            </a:r>
            <a:r>
              <a:rPr sz="4400" spc="-15" dirty="0">
                <a:solidFill>
                  <a:srgbClr val="212121"/>
                </a:solidFill>
                <a:latin typeface="Arial"/>
                <a:cs typeface="Arial"/>
              </a:rPr>
              <a:t> </a:t>
            </a:r>
            <a:r>
              <a:rPr sz="4400" spc="0" dirty="0">
                <a:solidFill>
                  <a:srgbClr val="212121"/>
                </a:solidFill>
                <a:latin typeface="Arial"/>
                <a:cs typeface="Arial"/>
              </a:rPr>
              <a:t>Ed</a:t>
            </a:r>
            <a:r>
              <a:rPr sz="4400" spc="10" dirty="0">
                <a:solidFill>
                  <a:srgbClr val="212121"/>
                </a:solidFill>
                <a:latin typeface="Arial"/>
                <a:cs typeface="Arial"/>
              </a:rPr>
              <a:t>i</a:t>
            </a:r>
            <a:r>
              <a:rPr sz="4400" spc="0" dirty="0">
                <a:solidFill>
                  <a:srgbClr val="212121"/>
                </a:solidFill>
                <a:latin typeface="Arial"/>
                <a:cs typeface="Arial"/>
              </a:rPr>
              <a:t>tion</a:t>
            </a:r>
            <a:endParaRPr sz="4400" dirty="0">
              <a:latin typeface="Arial"/>
              <a:cs typeface="Arial"/>
            </a:endParaRPr>
          </a:p>
        </p:txBody>
      </p:sp>
      <p:sp>
        <p:nvSpPr>
          <p:cNvPr id="4" name="object 4"/>
          <p:cNvSpPr txBox="1"/>
          <p:nvPr/>
        </p:nvSpPr>
        <p:spPr>
          <a:xfrm>
            <a:off x="2572066" y="2628885"/>
            <a:ext cx="3999865" cy="1080135"/>
          </a:xfrm>
          <a:prstGeom prst="rect">
            <a:avLst/>
          </a:prstGeom>
        </p:spPr>
        <p:txBody>
          <a:bodyPr vert="horz" wrap="square" lIns="0" tIns="0" rIns="0" bIns="0" rtlCol="0">
            <a:noAutofit/>
          </a:bodyPr>
          <a:lstStyle/>
          <a:p>
            <a:pPr marR="0" algn="ctr">
              <a:lnSpc>
                <a:spcPct val="100000"/>
              </a:lnSpc>
            </a:pPr>
            <a:r>
              <a:rPr sz="3400" i="1" spc="-25" dirty="0">
                <a:solidFill>
                  <a:srgbClr val="212121"/>
                </a:solidFill>
                <a:latin typeface="Arial"/>
                <a:cs typeface="Arial"/>
              </a:rPr>
              <a:t>Ch</a:t>
            </a:r>
            <a:r>
              <a:rPr sz="3400" i="1" spc="-35" dirty="0">
                <a:solidFill>
                  <a:srgbClr val="212121"/>
                </a:solidFill>
                <a:latin typeface="Arial"/>
                <a:cs typeface="Arial"/>
              </a:rPr>
              <a:t>a</a:t>
            </a:r>
            <a:r>
              <a:rPr sz="3400" i="1" spc="-15" dirty="0">
                <a:solidFill>
                  <a:srgbClr val="212121"/>
                </a:solidFill>
                <a:latin typeface="Arial"/>
                <a:cs typeface="Arial"/>
              </a:rPr>
              <a:t>pter</a:t>
            </a:r>
            <a:r>
              <a:rPr sz="3400" i="1" spc="15" dirty="0">
                <a:solidFill>
                  <a:srgbClr val="212121"/>
                </a:solidFill>
                <a:latin typeface="Arial"/>
                <a:cs typeface="Arial"/>
              </a:rPr>
              <a:t> </a:t>
            </a:r>
            <a:r>
              <a:rPr sz="3400" i="1" spc="-20" dirty="0">
                <a:solidFill>
                  <a:srgbClr val="212121"/>
                </a:solidFill>
                <a:latin typeface="Arial"/>
                <a:cs typeface="Arial"/>
              </a:rPr>
              <a:t>1</a:t>
            </a:r>
            <a:endParaRPr sz="3400" dirty="0">
              <a:latin typeface="Arial"/>
              <a:cs typeface="Arial"/>
            </a:endParaRPr>
          </a:p>
          <a:p>
            <a:pPr>
              <a:lnSpc>
                <a:spcPts val="500"/>
              </a:lnSpc>
              <a:spcBef>
                <a:spcPts val="11"/>
              </a:spcBef>
            </a:pPr>
            <a:endParaRPr sz="500" dirty="0"/>
          </a:p>
          <a:p>
            <a:pPr algn="ctr">
              <a:lnSpc>
                <a:spcPct val="100000"/>
              </a:lnSpc>
            </a:pPr>
            <a:r>
              <a:rPr sz="3200" i="1" dirty="0">
                <a:solidFill>
                  <a:srgbClr val="212121"/>
                </a:solidFill>
                <a:latin typeface="Arial"/>
                <a:cs typeface="Arial"/>
              </a:rPr>
              <a:t>An</a:t>
            </a:r>
            <a:r>
              <a:rPr sz="3200" i="1" spc="-10" dirty="0">
                <a:solidFill>
                  <a:srgbClr val="212121"/>
                </a:solidFill>
                <a:latin typeface="Arial"/>
                <a:cs typeface="Arial"/>
              </a:rPr>
              <a:t> </a:t>
            </a:r>
            <a:r>
              <a:rPr sz="3200" i="1" spc="0" dirty="0">
                <a:solidFill>
                  <a:srgbClr val="212121"/>
                </a:solidFill>
                <a:latin typeface="Arial"/>
                <a:cs typeface="Arial"/>
              </a:rPr>
              <a:t>Overview</a:t>
            </a:r>
            <a:r>
              <a:rPr sz="3200" i="1" spc="-40" dirty="0">
                <a:solidFill>
                  <a:srgbClr val="212121"/>
                </a:solidFill>
                <a:latin typeface="Arial"/>
                <a:cs typeface="Arial"/>
              </a:rPr>
              <a:t> </a:t>
            </a:r>
            <a:r>
              <a:rPr sz="3200" i="1" spc="0" dirty="0">
                <a:solidFill>
                  <a:srgbClr val="212121"/>
                </a:solidFill>
                <a:latin typeface="Arial"/>
                <a:cs typeface="Arial"/>
              </a:rPr>
              <a:t>of</a:t>
            </a:r>
            <a:r>
              <a:rPr sz="3200" i="1" spc="-10" dirty="0">
                <a:solidFill>
                  <a:srgbClr val="212121"/>
                </a:solidFill>
                <a:latin typeface="Arial"/>
                <a:cs typeface="Arial"/>
              </a:rPr>
              <a:t> </a:t>
            </a:r>
            <a:r>
              <a:rPr sz="3200" i="1" spc="0" dirty="0">
                <a:solidFill>
                  <a:srgbClr val="212121"/>
                </a:solidFill>
                <a:latin typeface="Arial"/>
                <a:cs typeface="Arial"/>
              </a:rPr>
              <a:t>Et</a:t>
            </a:r>
            <a:r>
              <a:rPr sz="3200" i="1" spc="-15" dirty="0">
                <a:solidFill>
                  <a:srgbClr val="212121"/>
                </a:solidFill>
                <a:latin typeface="Arial"/>
                <a:cs typeface="Arial"/>
              </a:rPr>
              <a:t>h</a:t>
            </a:r>
            <a:r>
              <a:rPr sz="3200" i="1" spc="0" dirty="0">
                <a:solidFill>
                  <a:srgbClr val="212121"/>
                </a:solidFill>
                <a:latin typeface="Arial"/>
                <a:cs typeface="Arial"/>
              </a:rPr>
              <a:t>ics</a:t>
            </a:r>
            <a:endParaRPr sz="3200" dirty="0">
              <a:latin typeface="Arial"/>
              <a:cs typeface="Arial"/>
            </a:endParaRPr>
          </a:p>
        </p:txBody>
      </p:sp>
      <p:sp>
        <p:nvSpPr>
          <p:cNvPr id="5" name="Slide Number Placeholder 4">
            <a:extLst>
              <a:ext uri="{FF2B5EF4-FFF2-40B4-BE49-F238E27FC236}">
                <a16:creationId xmlns:a16="http://schemas.microsoft.com/office/drawing/2014/main" id="{F88B75A8-BBB1-4F36-B67E-3DC79E76398D}"/>
              </a:ext>
            </a:extLst>
          </p:cNvPr>
          <p:cNvSpPr>
            <a:spLocks noGrp="1"/>
          </p:cNvSpPr>
          <p:nvPr>
            <p:ph type="sldNum" sz="quarter" idx="7"/>
          </p:nvPr>
        </p:nvSpPr>
        <p:spPr/>
        <p:txBody>
          <a:bodyPr/>
          <a:lstStyle/>
          <a:p>
            <a:pPr marL="25400">
              <a:lnSpc>
                <a:spcPct val="100000"/>
              </a:lnSpc>
            </a:pPr>
            <a:fld id="{81D60167-4931-47E6-BA6A-407CBD079E47}" type="slidenum">
              <a:rPr lang="en-US" sz="1400" smtClean="0">
                <a:latin typeface="Arial"/>
                <a:cs typeface="Arial"/>
              </a:rPr>
              <a:t>2</a:t>
            </a:fld>
            <a:endParaRPr lang="en-US" sz="1400">
              <a:latin typeface="Arial"/>
              <a:cs typeface="Arial"/>
            </a:endParaRPr>
          </a:p>
        </p:txBody>
      </p:sp>
      <p:sp>
        <p:nvSpPr>
          <p:cNvPr id="6" name="TextBox 5">
            <a:extLst>
              <a:ext uri="{FF2B5EF4-FFF2-40B4-BE49-F238E27FC236}">
                <a16:creationId xmlns:a16="http://schemas.microsoft.com/office/drawing/2014/main" id="{BFAF54A0-07F1-429F-92FE-45C27D381A65}"/>
              </a:ext>
            </a:extLst>
          </p:cNvPr>
          <p:cNvSpPr txBox="1"/>
          <p:nvPr/>
        </p:nvSpPr>
        <p:spPr>
          <a:xfrm>
            <a:off x="1021240" y="4394421"/>
            <a:ext cx="7422545" cy="461665"/>
          </a:xfrm>
          <a:prstGeom prst="rect">
            <a:avLst/>
          </a:prstGeom>
          <a:noFill/>
        </p:spPr>
        <p:txBody>
          <a:bodyPr wrap="none" rtlCol="0">
            <a:spAutoFit/>
          </a:bodyPr>
          <a:lstStyle/>
          <a:p>
            <a:r>
              <a:rPr lang="en-US" sz="2400" b="1" dirty="0"/>
              <a:t>Ethics in Information Technology by Reynolds 5th edition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20</a:t>
            </a:fld>
            <a:endParaRPr sz="1400">
              <a:latin typeface="Arial"/>
              <a:cs typeface="Arial"/>
            </a:endParaRPr>
          </a:p>
        </p:txBody>
      </p:sp>
      <p:sp>
        <p:nvSpPr>
          <p:cNvPr id="3" name="object 3"/>
          <p:cNvSpPr txBox="1"/>
          <p:nvPr/>
        </p:nvSpPr>
        <p:spPr>
          <a:xfrm>
            <a:off x="534720" y="1638808"/>
            <a:ext cx="8047990" cy="46095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So</a:t>
            </a:r>
            <a:r>
              <a:rPr sz="2600" spc="10" dirty="0">
                <a:latin typeface="Arial"/>
                <a:cs typeface="Arial"/>
              </a:rPr>
              <a:t>c</a:t>
            </a:r>
            <a:r>
              <a:rPr sz="2600" spc="0" dirty="0">
                <a:latin typeface="Arial"/>
                <a:cs typeface="Arial"/>
              </a:rPr>
              <a:t>ially</a:t>
            </a:r>
            <a:r>
              <a:rPr sz="2600" spc="-25" dirty="0">
                <a:latin typeface="Arial"/>
                <a:cs typeface="Arial"/>
              </a:rPr>
              <a:t> </a:t>
            </a:r>
            <a:r>
              <a:rPr sz="2600" spc="0" dirty="0">
                <a:latin typeface="Arial"/>
                <a:cs typeface="Arial"/>
              </a:rPr>
              <a:t>res</a:t>
            </a:r>
            <a:r>
              <a:rPr sz="2600" spc="5" dirty="0">
                <a:latin typeface="Arial"/>
                <a:cs typeface="Arial"/>
              </a:rPr>
              <a:t>p</a:t>
            </a:r>
            <a:r>
              <a:rPr sz="2600" spc="0" dirty="0">
                <a:latin typeface="Arial"/>
                <a:cs typeface="Arial"/>
              </a:rPr>
              <a:t>o</a:t>
            </a:r>
            <a:r>
              <a:rPr sz="2600" spc="5" dirty="0">
                <a:latin typeface="Arial"/>
                <a:cs typeface="Arial"/>
              </a:rPr>
              <a:t>n</a:t>
            </a:r>
            <a:r>
              <a:rPr sz="2600" spc="0" dirty="0">
                <a:latin typeface="Arial"/>
                <a:cs typeface="Arial"/>
              </a:rPr>
              <a:t>si</a:t>
            </a:r>
            <a:r>
              <a:rPr sz="2600" spc="5" dirty="0">
                <a:latin typeface="Arial"/>
                <a:cs typeface="Arial"/>
              </a:rPr>
              <a:t>b</a:t>
            </a:r>
            <a:r>
              <a:rPr sz="2600" spc="0" dirty="0">
                <a:latin typeface="Arial"/>
                <a:cs typeface="Arial"/>
              </a:rPr>
              <a:t>le</a:t>
            </a:r>
            <a:r>
              <a:rPr sz="2600" spc="-25" dirty="0">
                <a:latin typeface="Arial"/>
                <a:cs typeface="Arial"/>
              </a:rPr>
              <a:t> </a:t>
            </a:r>
            <a:r>
              <a:rPr sz="2600" spc="0" dirty="0">
                <a:latin typeface="Arial"/>
                <a:cs typeface="Arial"/>
              </a:rPr>
              <a:t>a</a:t>
            </a:r>
            <a:r>
              <a:rPr sz="2600" spc="5" dirty="0">
                <a:latin typeface="Arial"/>
                <a:cs typeface="Arial"/>
              </a:rPr>
              <a:t>c</a:t>
            </a:r>
            <a:r>
              <a:rPr sz="2600" spc="0" dirty="0">
                <a:latin typeface="Arial"/>
                <a:cs typeface="Arial"/>
              </a:rPr>
              <a:t>tivit</a:t>
            </a:r>
            <a:r>
              <a:rPr sz="2600" spc="-10" dirty="0">
                <a:latin typeface="Arial"/>
                <a:cs typeface="Arial"/>
              </a:rPr>
              <a:t>i</a:t>
            </a:r>
            <a:r>
              <a:rPr sz="2600" spc="0" dirty="0">
                <a:latin typeface="Arial"/>
                <a:cs typeface="Arial"/>
              </a:rPr>
              <a:t>es</a:t>
            </a:r>
            <a:r>
              <a:rPr sz="2600" spc="-10" dirty="0">
                <a:latin typeface="Arial"/>
                <a:cs typeface="Arial"/>
              </a:rPr>
              <a:t> </a:t>
            </a:r>
            <a:r>
              <a:rPr sz="2600" spc="0" dirty="0">
                <a:latin typeface="Arial"/>
                <a:cs typeface="Arial"/>
              </a:rPr>
              <a:t>cre</a:t>
            </a:r>
            <a:r>
              <a:rPr sz="2600" spc="5" dirty="0">
                <a:latin typeface="Arial"/>
                <a:cs typeface="Arial"/>
              </a:rPr>
              <a:t>a</a:t>
            </a:r>
            <a:r>
              <a:rPr sz="2600" spc="0" dirty="0">
                <a:latin typeface="Arial"/>
                <a:cs typeface="Arial"/>
              </a:rPr>
              <a:t>te</a:t>
            </a:r>
            <a:r>
              <a:rPr sz="2600" spc="-15" dirty="0">
                <a:latin typeface="Arial"/>
                <a:cs typeface="Arial"/>
              </a:rPr>
              <a:t> </a:t>
            </a:r>
            <a:r>
              <a:rPr sz="2600" spc="0" dirty="0">
                <a:latin typeface="Arial"/>
                <a:cs typeface="Arial"/>
              </a:rPr>
              <a:t>g</a:t>
            </a:r>
            <a:r>
              <a:rPr sz="2600" spc="5" dirty="0">
                <a:latin typeface="Arial"/>
                <a:cs typeface="Arial"/>
              </a:rPr>
              <a:t>o</a:t>
            </a:r>
            <a:r>
              <a:rPr sz="2600" spc="0" dirty="0">
                <a:latin typeface="Arial"/>
                <a:cs typeface="Arial"/>
              </a:rPr>
              <a:t>od</a:t>
            </a:r>
            <a:r>
              <a:rPr sz="2600" spc="5" dirty="0">
                <a:latin typeface="Arial"/>
                <a:cs typeface="Arial"/>
              </a:rPr>
              <a:t> </a:t>
            </a:r>
            <a:r>
              <a:rPr sz="2600" spc="0" dirty="0">
                <a:latin typeface="Arial"/>
                <a:cs typeface="Arial"/>
              </a:rPr>
              <a:t>will</a:t>
            </a:r>
            <a:endParaRPr sz="2600" dirty="0">
              <a:latin typeface="Arial"/>
              <a:cs typeface="Arial"/>
            </a:endParaRPr>
          </a:p>
          <a:p>
            <a:pPr marL="353695" marR="12700" indent="-341630">
              <a:lnSpc>
                <a:spcPct val="100000"/>
              </a:lnSpc>
              <a:buFont typeface="Arial"/>
              <a:buChar char="•"/>
              <a:tabLst>
                <a:tab pos="353695" algn="l"/>
              </a:tabLst>
            </a:pPr>
            <a:endParaRPr lang="en-US" sz="2600" dirty="0">
              <a:latin typeface="Arial"/>
              <a:cs typeface="Arial"/>
            </a:endParaRPr>
          </a:p>
          <a:p>
            <a:pPr marL="353695" marR="12700" indent="-341630">
              <a:lnSpc>
                <a:spcPct val="100000"/>
              </a:lnSpc>
              <a:buFont typeface="Arial"/>
              <a:buChar char="•"/>
              <a:tabLst>
                <a:tab pos="353695" algn="l"/>
              </a:tabLst>
            </a:pPr>
            <a:r>
              <a:rPr sz="2600" dirty="0">
                <a:latin typeface="Arial"/>
                <a:cs typeface="Arial"/>
              </a:rPr>
              <a:t>Go</a:t>
            </a:r>
            <a:r>
              <a:rPr sz="2600" spc="5" dirty="0">
                <a:latin typeface="Arial"/>
                <a:cs typeface="Arial"/>
              </a:rPr>
              <a:t>o</a:t>
            </a:r>
            <a:r>
              <a:rPr sz="2600" spc="0" dirty="0">
                <a:latin typeface="Arial"/>
                <a:cs typeface="Arial"/>
              </a:rPr>
              <a:t>d will</a:t>
            </a:r>
            <a:r>
              <a:rPr sz="2600" spc="-20" dirty="0">
                <a:latin typeface="Arial"/>
                <a:cs typeface="Arial"/>
              </a:rPr>
              <a:t> </a:t>
            </a:r>
            <a:r>
              <a:rPr sz="2600" spc="0" dirty="0">
                <a:latin typeface="Arial"/>
                <a:cs typeface="Arial"/>
              </a:rPr>
              <a:t>ma</a:t>
            </a:r>
            <a:r>
              <a:rPr sz="2600" spc="10" dirty="0">
                <a:latin typeface="Arial"/>
                <a:cs typeface="Arial"/>
              </a:rPr>
              <a:t>k</a:t>
            </a:r>
            <a:r>
              <a:rPr sz="2600" spc="0" dirty="0">
                <a:latin typeface="Arial"/>
                <a:cs typeface="Arial"/>
              </a:rPr>
              <a:t>es</a:t>
            </a:r>
            <a:r>
              <a:rPr sz="2600" spc="-20" dirty="0">
                <a:latin typeface="Arial"/>
                <a:cs typeface="Arial"/>
              </a:rPr>
              <a:t> </a:t>
            </a:r>
            <a:r>
              <a:rPr sz="2600" spc="0" dirty="0">
                <a:latin typeface="Arial"/>
                <a:cs typeface="Arial"/>
              </a:rPr>
              <a:t>it e</a:t>
            </a:r>
            <a:r>
              <a:rPr sz="2600" spc="5" dirty="0">
                <a:latin typeface="Arial"/>
                <a:cs typeface="Arial"/>
              </a:rPr>
              <a:t>a</a:t>
            </a:r>
            <a:r>
              <a:rPr sz="2600" spc="0" dirty="0">
                <a:latin typeface="Arial"/>
                <a:cs typeface="Arial"/>
              </a:rPr>
              <a:t>si</a:t>
            </a:r>
            <a:r>
              <a:rPr sz="2600" spc="5" dirty="0">
                <a:latin typeface="Arial"/>
                <a:cs typeface="Arial"/>
              </a:rPr>
              <a:t>e</a:t>
            </a:r>
            <a:r>
              <a:rPr sz="2600" spc="0" dirty="0">
                <a:latin typeface="Arial"/>
                <a:cs typeface="Arial"/>
              </a:rPr>
              <a:t>r</a:t>
            </a:r>
            <a:r>
              <a:rPr sz="2600" spc="-20" dirty="0">
                <a:latin typeface="Arial"/>
                <a:cs typeface="Arial"/>
              </a:rPr>
              <a:t> </a:t>
            </a:r>
            <a:r>
              <a:rPr sz="2600" spc="0" dirty="0">
                <a:latin typeface="Arial"/>
                <a:cs typeface="Arial"/>
              </a:rPr>
              <a:t>for corp</a:t>
            </a:r>
            <a:r>
              <a:rPr sz="2600" spc="5" dirty="0">
                <a:latin typeface="Arial"/>
                <a:cs typeface="Arial"/>
              </a:rPr>
              <a:t>o</a:t>
            </a:r>
            <a:r>
              <a:rPr sz="2600" spc="0" dirty="0">
                <a:latin typeface="Arial"/>
                <a:cs typeface="Arial"/>
              </a:rPr>
              <a:t>rations</a:t>
            </a:r>
            <a:r>
              <a:rPr sz="2600" spc="-10" dirty="0">
                <a:latin typeface="Arial"/>
                <a:cs typeface="Arial"/>
              </a:rPr>
              <a:t> </a:t>
            </a:r>
            <a:r>
              <a:rPr sz="2600" spc="0" dirty="0">
                <a:latin typeface="Arial"/>
                <a:cs typeface="Arial"/>
              </a:rPr>
              <a:t>to co</a:t>
            </a:r>
            <a:r>
              <a:rPr sz="2600" spc="5" dirty="0">
                <a:latin typeface="Arial"/>
                <a:cs typeface="Arial"/>
              </a:rPr>
              <a:t>n</a:t>
            </a:r>
            <a:r>
              <a:rPr sz="2600" spc="0" dirty="0">
                <a:latin typeface="Arial"/>
                <a:cs typeface="Arial"/>
              </a:rPr>
              <a:t>d</a:t>
            </a:r>
            <a:r>
              <a:rPr sz="2600" spc="5" dirty="0">
                <a:latin typeface="Arial"/>
                <a:cs typeface="Arial"/>
              </a:rPr>
              <a:t>u</a:t>
            </a:r>
            <a:r>
              <a:rPr sz="2600" spc="0" dirty="0">
                <a:latin typeface="Arial"/>
                <a:cs typeface="Arial"/>
              </a:rPr>
              <a:t>ct b</a:t>
            </a:r>
            <a:r>
              <a:rPr sz="2600" spc="5" dirty="0">
                <a:latin typeface="Arial"/>
                <a:cs typeface="Arial"/>
              </a:rPr>
              <a:t>u</a:t>
            </a:r>
            <a:r>
              <a:rPr sz="2600" spc="0" dirty="0">
                <a:latin typeface="Arial"/>
                <a:cs typeface="Arial"/>
              </a:rPr>
              <a:t>si</a:t>
            </a:r>
            <a:r>
              <a:rPr sz="2600" spc="5" dirty="0">
                <a:latin typeface="Arial"/>
                <a:cs typeface="Arial"/>
              </a:rPr>
              <a:t>n</a:t>
            </a:r>
            <a:r>
              <a:rPr sz="2600" spc="0" dirty="0">
                <a:latin typeface="Arial"/>
                <a:cs typeface="Arial"/>
              </a:rPr>
              <a:t>e</a:t>
            </a:r>
            <a:r>
              <a:rPr sz="2600" spc="5" dirty="0">
                <a:latin typeface="Arial"/>
                <a:cs typeface="Arial"/>
              </a:rPr>
              <a:t>s</a:t>
            </a:r>
            <a:r>
              <a:rPr sz="2600" spc="0" dirty="0">
                <a:latin typeface="Arial"/>
                <a:cs typeface="Arial"/>
              </a:rPr>
              <a:t>s</a:t>
            </a:r>
            <a:endParaRPr lang="en-US" sz="2600" dirty="0">
              <a:latin typeface="Arial"/>
              <a:cs typeface="Arial"/>
            </a:endParaRPr>
          </a:p>
          <a:p>
            <a:pPr marL="353695" marR="12700" indent="-341630">
              <a:lnSpc>
                <a:spcPct val="100000"/>
              </a:lnSpc>
              <a:buFont typeface="Arial"/>
              <a:buChar char="•"/>
              <a:tabLst>
                <a:tab pos="353695" algn="l"/>
              </a:tabLst>
            </a:pPr>
            <a:endParaRPr lang="en-US" sz="2600" dirty="0">
              <a:latin typeface="Arial"/>
              <a:cs typeface="Arial"/>
            </a:endParaRPr>
          </a:p>
          <a:p>
            <a:pPr marL="12065" marR="12700">
              <a:lnSpc>
                <a:spcPct val="100000"/>
              </a:lnSpc>
              <a:tabLst>
                <a:tab pos="353695" algn="l"/>
              </a:tabLst>
            </a:pPr>
            <a:r>
              <a:rPr lang="en-US" sz="2600" dirty="0">
                <a:solidFill>
                  <a:srgbClr val="FF0000"/>
                </a:solidFill>
                <a:latin typeface="Arial"/>
                <a:cs typeface="Arial"/>
              </a:rPr>
              <a:t>The c</a:t>
            </a:r>
            <a:r>
              <a:rPr lang="en-US" sz="2800" dirty="0">
                <a:solidFill>
                  <a:srgbClr val="FF0000"/>
                </a:solidFill>
              </a:rPr>
              <a:t>ompanies viewed as harmful may suffer a disadvantage. </a:t>
            </a:r>
          </a:p>
          <a:p>
            <a:pPr marL="469265" marR="12700" lvl="1">
              <a:tabLst>
                <a:tab pos="353695" algn="l"/>
              </a:tabLst>
            </a:pPr>
            <a:r>
              <a:rPr lang="en-US" sz="2400" dirty="0">
                <a:solidFill>
                  <a:srgbClr val="FF0000"/>
                </a:solidFill>
              </a:rPr>
              <a:t>For example, a corporation that pollutes the environment may find that opposing publicity, reduces sales, blocks relationships with some business partners, and attracts unwanted government attention.</a:t>
            </a:r>
          </a:p>
          <a:p>
            <a:pPr marL="353695" marR="12700" indent="-341630">
              <a:lnSpc>
                <a:spcPct val="100000"/>
              </a:lnSpc>
              <a:buFont typeface="Arial"/>
              <a:buChar char="•"/>
              <a:tabLst>
                <a:tab pos="353695" algn="l"/>
              </a:tabLst>
            </a:pPr>
            <a:endParaRPr sz="2600" dirty="0">
              <a:latin typeface="Arial"/>
              <a:cs typeface="Arial"/>
            </a:endParaRPr>
          </a:p>
        </p:txBody>
      </p:sp>
      <p:sp>
        <p:nvSpPr>
          <p:cNvPr id="6" name="object 2">
            <a:extLst>
              <a:ext uri="{FF2B5EF4-FFF2-40B4-BE49-F238E27FC236}">
                <a16:creationId xmlns:a16="http://schemas.microsoft.com/office/drawing/2014/main" id="{410ADA21-7DF7-4D0D-92B0-8EE6FA65AFB6}"/>
              </a:ext>
            </a:extLst>
          </p:cNvPr>
          <p:cNvSpPr txBox="1"/>
          <p:nvPr/>
        </p:nvSpPr>
        <p:spPr>
          <a:xfrm>
            <a:off x="534720" y="285622"/>
            <a:ext cx="8086119" cy="1092835"/>
          </a:xfrm>
          <a:prstGeom prst="rect">
            <a:avLst/>
          </a:prstGeom>
        </p:spPr>
        <p:txBody>
          <a:bodyPr vert="horz" wrap="square" lIns="0" tIns="0" rIns="0" bIns="0" rtlCol="0">
            <a:noAutofit/>
          </a:bodyPr>
          <a:lstStyle/>
          <a:p>
            <a:pPr marL="443865" marR="12700" indent="-431800">
              <a:lnSpc>
                <a:spcPct val="100000"/>
              </a:lnSpc>
              <a:tabLst>
                <a:tab pos="951865" algn="l"/>
                <a:tab pos="1713230" algn="l"/>
                <a:tab pos="2476500" algn="l"/>
              </a:tabLst>
            </a:pPr>
            <a:r>
              <a:rPr lang="en-US" sz="3600" dirty="0">
                <a:latin typeface="Arial"/>
                <a:cs typeface="Arial"/>
              </a:rPr>
              <a:t>1. </a:t>
            </a:r>
            <a:r>
              <a:rPr sz="3600" dirty="0">
                <a:latin typeface="Arial"/>
                <a:cs typeface="Arial"/>
              </a:rPr>
              <a:t>Gaini</a:t>
            </a:r>
            <a:r>
              <a:rPr sz="3600" spc="5" dirty="0">
                <a:latin typeface="Arial"/>
                <a:cs typeface="Arial"/>
              </a:rPr>
              <a:t>n</a:t>
            </a:r>
            <a:r>
              <a:rPr sz="3600" spc="0" dirty="0">
                <a:latin typeface="Arial"/>
                <a:cs typeface="Arial"/>
              </a:rPr>
              <a:t>g</a:t>
            </a:r>
            <a:r>
              <a:rPr sz="3600" spc="-15" dirty="0">
                <a:latin typeface="Arial"/>
                <a:cs typeface="Arial"/>
              </a:rPr>
              <a:t> </a:t>
            </a:r>
            <a:r>
              <a:rPr sz="3600" spc="0" dirty="0">
                <a:latin typeface="Arial"/>
                <a:cs typeface="Arial"/>
              </a:rPr>
              <a:t>the</a:t>
            </a:r>
            <a:r>
              <a:rPr lang="en-US" sz="3600" spc="0" dirty="0">
                <a:latin typeface="Arial"/>
                <a:cs typeface="Arial"/>
              </a:rPr>
              <a:t> </a:t>
            </a:r>
            <a:r>
              <a:rPr sz="3600" spc="0" dirty="0">
                <a:latin typeface="Arial"/>
                <a:cs typeface="Arial"/>
              </a:rPr>
              <a:t>Good</a:t>
            </a:r>
            <a:r>
              <a:rPr sz="3600" spc="-20" dirty="0">
                <a:latin typeface="Arial"/>
                <a:cs typeface="Arial"/>
              </a:rPr>
              <a:t> </a:t>
            </a:r>
            <a:r>
              <a:rPr sz="3600" spc="0" dirty="0">
                <a:latin typeface="Arial"/>
                <a:cs typeface="Arial"/>
              </a:rPr>
              <a:t>Will of</a:t>
            </a:r>
            <a:r>
              <a:rPr lang="en-US" sz="3600" spc="0" dirty="0">
                <a:latin typeface="Arial"/>
                <a:cs typeface="Arial"/>
              </a:rPr>
              <a:t> </a:t>
            </a:r>
            <a:r>
              <a:rPr sz="3600" spc="-15" dirty="0">
                <a:latin typeface="Arial"/>
                <a:cs typeface="Arial"/>
              </a:rPr>
              <a:t>t</a:t>
            </a:r>
            <a:r>
              <a:rPr sz="3600" spc="0" dirty="0">
                <a:latin typeface="Arial"/>
                <a:cs typeface="Arial"/>
              </a:rPr>
              <a:t>he</a:t>
            </a:r>
            <a:r>
              <a:rPr lang="en-US" sz="3600" spc="0" dirty="0">
                <a:latin typeface="Arial"/>
                <a:cs typeface="Arial"/>
              </a:rPr>
              <a:t> </a:t>
            </a:r>
            <a:r>
              <a:rPr sz="3600" spc="0" dirty="0">
                <a:latin typeface="Arial"/>
                <a:cs typeface="Arial"/>
              </a:rPr>
              <a:t>Com</a:t>
            </a:r>
            <a:r>
              <a:rPr sz="3600" spc="10" dirty="0">
                <a:latin typeface="Arial"/>
                <a:cs typeface="Arial"/>
              </a:rPr>
              <a:t>m</a:t>
            </a:r>
            <a:r>
              <a:rPr sz="3600" spc="0" dirty="0">
                <a:latin typeface="Arial"/>
                <a:cs typeface="Arial"/>
              </a:rPr>
              <a:t>unity</a:t>
            </a:r>
            <a:r>
              <a:rPr lang="en-US" sz="3600" spc="0" dirty="0">
                <a:latin typeface="Arial"/>
                <a:cs typeface="Arial"/>
              </a:rPr>
              <a:t> (Cont.)</a:t>
            </a:r>
            <a:endParaRPr sz="36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56ED-6E39-47F5-B60F-4279BB9F387D}"/>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Microsoft’s statement of value</a:t>
            </a:r>
          </a:p>
        </p:txBody>
      </p:sp>
      <p:pic>
        <p:nvPicPr>
          <p:cNvPr id="4" name="Picture 3">
            <a:extLst>
              <a:ext uri="{FF2B5EF4-FFF2-40B4-BE49-F238E27FC236}">
                <a16:creationId xmlns:a16="http://schemas.microsoft.com/office/drawing/2014/main" id="{FE403FC1-F41A-4B3A-A8E8-405DFF3CCA74}"/>
              </a:ext>
            </a:extLst>
          </p:cNvPr>
          <p:cNvPicPr>
            <a:picLocks noChangeAspect="1"/>
          </p:cNvPicPr>
          <p:nvPr/>
        </p:nvPicPr>
        <p:blipFill>
          <a:blip r:embed="rId2"/>
          <a:stretch>
            <a:fillRect/>
          </a:stretch>
        </p:blipFill>
        <p:spPr>
          <a:xfrm>
            <a:off x="338137" y="2271712"/>
            <a:ext cx="8467725" cy="2314575"/>
          </a:xfrm>
          <a:prstGeom prst="rect">
            <a:avLst/>
          </a:prstGeom>
        </p:spPr>
      </p:pic>
      <p:sp>
        <p:nvSpPr>
          <p:cNvPr id="3" name="Slide Number Placeholder 2">
            <a:extLst>
              <a:ext uri="{FF2B5EF4-FFF2-40B4-BE49-F238E27FC236}">
                <a16:creationId xmlns:a16="http://schemas.microsoft.com/office/drawing/2014/main" id="{987B3883-EBE9-4185-BDAC-7D1414A2ADA3}"/>
              </a:ext>
            </a:extLst>
          </p:cNvPr>
          <p:cNvSpPr>
            <a:spLocks noGrp="1"/>
          </p:cNvSpPr>
          <p:nvPr>
            <p:ph type="sldNum" sz="quarter" idx="7"/>
          </p:nvPr>
        </p:nvSpPr>
        <p:spPr/>
        <p:txBody>
          <a:bodyPr/>
          <a:lstStyle/>
          <a:p>
            <a:pPr marL="25400">
              <a:lnSpc>
                <a:spcPct val="100000"/>
              </a:lnSpc>
            </a:pPr>
            <a:fld id="{81D60167-4931-47E6-BA6A-407CBD079E47}" type="slidenum">
              <a:rPr lang="en-US" sz="1400" smtClean="0">
                <a:latin typeface="Arial"/>
                <a:cs typeface="Arial"/>
              </a:rPr>
              <a:t>21</a:t>
            </a:fld>
            <a:endParaRPr lang="en-US" sz="1400">
              <a:latin typeface="Arial"/>
              <a:cs typeface="Arial"/>
            </a:endParaRPr>
          </a:p>
        </p:txBody>
      </p:sp>
    </p:spTree>
    <p:extLst>
      <p:ext uri="{BB962C8B-B14F-4D97-AF65-F5344CB8AC3E}">
        <p14:creationId xmlns:p14="http://schemas.microsoft.com/office/powerpoint/2010/main" val="1700901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22</a:t>
            </a:fld>
            <a:endParaRPr sz="1400">
              <a:latin typeface="Arial"/>
              <a:cs typeface="Arial"/>
            </a:endParaRPr>
          </a:p>
        </p:txBody>
      </p:sp>
      <p:sp>
        <p:nvSpPr>
          <p:cNvPr id="2" name="object 2"/>
          <p:cNvSpPr txBox="1"/>
          <p:nvPr/>
        </p:nvSpPr>
        <p:spPr>
          <a:xfrm>
            <a:off x="534721" y="334772"/>
            <a:ext cx="8086118" cy="1003935"/>
          </a:xfrm>
          <a:prstGeom prst="rect">
            <a:avLst/>
          </a:prstGeom>
        </p:spPr>
        <p:txBody>
          <a:bodyPr vert="horz" wrap="square" lIns="0" tIns="0" rIns="0" bIns="0" rtlCol="0">
            <a:noAutofit/>
          </a:bodyPr>
          <a:lstStyle/>
          <a:p>
            <a:pPr marR="12700" indent="-812800">
              <a:lnSpc>
                <a:spcPts val="4010"/>
              </a:lnSpc>
              <a:tabLst>
                <a:tab pos="2832100" algn="l"/>
              </a:tabLst>
            </a:pPr>
            <a:r>
              <a:rPr lang="en-US" sz="3600" dirty="0">
                <a:latin typeface="Arial"/>
                <a:cs typeface="Arial"/>
              </a:rPr>
              <a:t>2. </a:t>
            </a:r>
            <a:r>
              <a:rPr sz="3600" dirty="0">
                <a:latin typeface="Arial"/>
                <a:cs typeface="Arial"/>
              </a:rPr>
              <a:t>Cre</a:t>
            </a:r>
            <a:r>
              <a:rPr sz="3600" spc="5" dirty="0">
                <a:latin typeface="Arial"/>
                <a:cs typeface="Arial"/>
              </a:rPr>
              <a:t>a</a:t>
            </a:r>
            <a:r>
              <a:rPr sz="3600" spc="0" dirty="0">
                <a:latin typeface="Arial"/>
                <a:cs typeface="Arial"/>
              </a:rPr>
              <a:t>ting</a:t>
            </a:r>
            <a:r>
              <a:rPr sz="3600" spc="-15" dirty="0">
                <a:latin typeface="Arial"/>
                <a:cs typeface="Arial"/>
              </a:rPr>
              <a:t> </a:t>
            </a:r>
            <a:r>
              <a:rPr sz="3600" spc="0" dirty="0">
                <a:latin typeface="Arial"/>
                <a:cs typeface="Arial"/>
              </a:rPr>
              <a:t>an</a:t>
            </a:r>
            <a:r>
              <a:rPr sz="3600" spc="-15" dirty="0">
                <a:latin typeface="Arial"/>
                <a:cs typeface="Arial"/>
              </a:rPr>
              <a:t> </a:t>
            </a:r>
            <a:r>
              <a:rPr sz="3600" spc="0" dirty="0">
                <a:latin typeface="Arial"/>
                <a:cs typeface="Arial"/>
              </a:rPr>
              <a:t>Organizati</a:t>
            </a:r>
            <a:r>
              <a:rPr sz="3600" spc="10" dirty="0">
                <a:latin typeface="Arial"/>
                <a:cs typeface="Arial"/>
              </a:rPr>
              <a:t>o</a:t>
            </a:r>
            <a:r>
              <a:rPr sz="3600" spc="0" dirty="0">
                <a:latin typeface="Arial"/>
                <a:cs typeface="Arial"/>
              </a:rPr>
              <a:t>n</a:t>
            </a:r>
            <a:r>
              <a:rPr sz="3600" spc="-15" dirty="0">
                <a:latin typeface="Arial"/>
                <a:cs typeface="Arial"/>
              </a:rPr>
              <a:t> </a:t>
            </a:r>
            <a:r>
              <a:rPr sz="3600" spc="0" dirty="0">
                <a:latin typeface="Arial"/>
                <a:cs typeface="Arial"/>
              </a:rPr>
              <a:t>That</a:t>
            </a:r>
            <a:r>
              <a:rPr lang="en-US" sz="3600" spc="0" dirty="0">
                <a:latin typeface="Arial"/>
                <a:cs typeface="Arial"/>
              </a:rPr>
              <a:t> </a:t>
            </a:r>
            <a:r>
              <a:rPr sz="3600" spc="0" dirty="0">
                <a:latin typeface="Arial"/>
                <a:cs typeface="Arial"/>
              </a:rPr>
              <a:t>Operates</a:t>
            </a:r>
            <a:r>
              <a:rPr lang="en-US" sz="3600" dirty="0">
                <a:latin typeface="Arial"/>
                <a:cs typeface="Arial"/>
              </a:rPr>
              <a:t> </a:t>
            </a:r>
            <a:r>
              <a:rPr sz="3600" spc="0" dirty="0">
                <a:latin typeface="Arial"/>
                <a:cs typeface="Arial"/>
              </a:rPr>
              <a:t>Cons</a:t>
            </a:r>
            <a:r>
              <a:rPr sz="3600" spc="5" dirty="0">
                <a:latin typeface="Arial"/>
                <a:cs typeface="Arial"/>
              </a:rPr>
              <a:t>i</a:t>
            </a:r>
            <a:r>
              <a:rPr sz="3600" spc="0" dirty="0">
                <a:latin typeface="Arial"/>
                <a:cs typeface="Arial"/>
              </a:rPr>
              <a:t>stently</a:t>
            </a:r>
            <a:endParaRPr sz="3600" dirty="0">
              <a:latin typeface="Arial"/>
              <a:cs typeface="Arial"/>
            </a:endParaRPr>
          </a:p>
        </p:txBody>
      </p:sp>
      <p:sp>
        <p:nvSpPr>
          <p:cNvPr id="3" name="object 3"/>
          <p:cNvSpPr txBox="1"/>
          <p:nvPr/>
        </p:nvSpPr>
        <p:spPr>
          <a:xfrm>
            <a:off x="534720" y="1638808"/>
            <a:ext cx="8304480" cy="4228592"/>
          </a:xfrm>
          <a:prstGeom prst="rect">
            <a:avLst/>
          </a:prstGeom>
        </p:spPr>
        <p:txBody>
          <a:bodyPr vert="horz" wrap="square" lIns="0" tIns="0" rIns="0" bIns="0" rtlCol="0">
            <a:noAutofit/>
          </a:bodyPr>
          <a:lstStyle/>
          <a:p>
            <a:pPr marL="342900" indent="-342900">
              <a:buFont typeface="Arial" panose="020B0604020202020204" pitchFamily="34" charset="0"/>
              <a:buChar char="•"/>
            </a:pPr>
            <a:r>
              <a:rPr lang="en-US" sz="2600" dirty="0">
                <a:latin typeface="Arial" panose="020B0604020202020204" pitchFamily="34" charset="0"/>
                <a:cs typeface="Arial" panose="020B0604020202020204" pitchFamily="34" charset="0"/>
              </a:rPr>
              <a:t>Why Consistency?</a:t>
            </a:r>
          </a:p>
          <a:p>
            <a:pPr lvl="1"/>
            <a:r>
              <a:rPr lang="en-US" sz="2400" dirty="0"/>
              <a:t>It is required for development of organizational culture</a:t>
            </a:r>
          </a:p>
          <a:p>
            <a:pPr lvl="1"/>
            <a:r>
              <a:rPr lang="en-US" sz="2400" dirty="0"/>
              <a:t>It also helps to expect what can be done in future from past</a:t>
            </a:r>
          </a:p>
          <a:p>
            <a:pPr lvl="1"/>
            <a:endParaRPr sz="3200" dirty="0">
              <a:solidFill>
                <a:srgbClr val="0070C0"/>
              </a:solidFill>
              <a:latin typeface="Arial"/>
              <a:cs typeface="Arial"/>
            </a:endParaRPr>
          </a:p>
          <a:p>
            <a:pPr marL="353695" indent="-341630">
              <a:lnSpc>
                <a:spcPct val="100000"/>
              </a:lnSpc>
              <a:buFont typeface="Arial"/>
              <a:buChar char="•"/>
              <a:tabLst>
                <a:tab pos="353695" algn="l"/>
              </a:tabLst>
            </a:pPr>
            <a:r>
              <a:rPr lang="en-US" sz="2600" dirty="0">
                <a:latin typeface="Arial"/>
                <a:cs typeface="Arial"/>
              </a:rPr>
              <a:t>C</a:t>
            </a:r>
            <a:r>
              <a:rPr lang="en-US" sz="2600" spc="5" dirty="0">
                <a:latin typeface="Arial"/>
                <a:cs typeface="Arial"/>
              </a:rPr>
              <a:t>o</a:t>
            </a:r>
            <a:r>
              <a:rPr lang="en-US" sz="2600" dirty="0">
                <a:latin typeface="Arial"/>
                <a:cs typeface="Arial"/>
              </a:rPr>
              <a:t>n</a:t>
            </a:r>
            <a:r>
              <a:rPr lang="en-US" sz="2600" spc="5" dirty="0">
                <a:latin typeface="Arial"/>
                <a:cs typeface="Arial"/>
              </a:rPr>
              <a:t>s</a:t>
            </a:r>
            <a:r>
              <a:rPr lang="en-US" sz="2600" dirty="0">
                <a:latin typeface="Arial"/>
                <a:cs typeface="Arial"/>
              </a:rPr>
              <a:t>iste</a:t>
            </a:r>
            <a:r>
              <a:rPr lang="en-US" sz="2600" spc="5" dirty="0">
                <a:latin typeface="Arial"/>
                <a:cs typeface="Arial"/>
              </a:rPr>
              <a:t>n</a:t>
            </a:r>
            <a:r>
              <a:rPr lang="en-US" sz="2600" dirty="0">
                <a:latin typeface="Arial"/>
                <a:cs typeface="Arial"/>
              </a:rPr>
              <a:t>cy en</a:t>
            </a:r>
            <a:r>
              <a:rPr lang="en-US" sz="2600" spc="5" dirty="0">
                <a:latin typeface="Arial"/>
                <a:cs typeface="Arial"/>
              </a:rPr>
              <a:t>s</a:t>
            </a:r>
            <a:r>
              <a:rPr lang="en-US" sz="2600" dirty="0">
                <a:latin typeface="Arial"/>
                <a:cs typeface="Arial"/>
              </a:rPr>
              <a:t>u</a:t>
            </a:r>
            <a:r>
              <a:rPr lang="en-US" sz="2600" spc="-15" dirty="0">
                <a:latin typeface="Arial"/>
                <a:cs typeface="Arial"/>
              </a:rPr>
              <a:t>r</a:t>
            </a:r>
            <a:r>
              <a:rPr lang="en-US" sz="2600" dirty="0">
                <a:latin typeface="Arial"/>
                <a:cs typeface="Arial"/>
              </a:rPr>
              <a:t>es</a:t>
            </a:r>
            <a:r>
              <a:rPr lang="en-US" sz="2600" spc="-35" dirty="0">
                <a:latin typeface="Arial"/>
                <a:cs typeface="Arial"/>
              </a:rPr>
              <a:t> </a:t>
            </a:r>
            <a:r>
              <a:rPr lang="en-US" sz="2600" dirty="0">
                <a:latin typeface="Arial"/>
                <a:cs typeface="Arial"/>
              </a:rPr>
              <a:t>that</a:t>
            </a:r>
            <a:r>
              <a:rPr lang="en-US" sz="2600" spc="5" dirty="0">
                <a:latin typeface="Arial"/>
                <a:cs typeface="Arial"/>
              </a:rPr>
              <a:t> </a:t>
            </a:r>
            <a:r>
              <a:rPr lang="en-US" sz="2600" dirty="0">
                <a:latin typeface="Arial"/>
                <a:cs typeface="Arial"/>
              </a:rPr>
              <a:t>em</a:t>
            </a:r>
            <a:r>
              <a:rPr lang="en-US" sz="2600" spc="5" dirty="0">
                <a:latin typeface="Arial"/>
                <a:cs typeface="Arial"/>
              </a:rPr>
              <a:t>p</a:t>
            </a:r>
            <a:r>
              <a:rPr lang="en-US" sz="2600" dirty="0">
                <a:latin typeface="Arial"/>
                <a:cs typeface="Arial"/>
              </a:rPr>
              <a:t>lo</a:t>
            </a:r>
            <a:r>
              <a:rPr lang="en-US" sz="2600" spc="5" dirty="0">
                <a:latin typeface="Arial"/>
                <a:cs typeface="Arial"/>
              </a:rPr>
              <a:t>y</a:t>
            </a:r>
            <a:r>
              <a:rPr lang="en-US" sz="2600" dirty="0">
                <a:latin typeface="Arial"/>
                <a:cs typeface="Arial"/>
              </a:rPr>
              <a:t>e</a:t>
            </a:r>
            <a:r>
              <a:rPr lang="en-US" sz="2600" spc="5" dirty="0">
                <a:latin typeface="Arial"/>
                <a:cs typeface="Arial"/>
              </a:rPr>
              <a:t>e</a:t>
            </a:r>
            <a:r>
              <a:rPr lang="en-US" sz="2600" dirty="0">
                <a:latin typeface="Arial"/>
                <a:cs typeface="Arial"/>
              </a:rPr>
              <a:t>s:</a:t>
            </a:r>
          </a:p>
          <a:p>
            <a:pPr marL="754380" lvl="1" indent="-285115">
              <a:lnSpc>
                <a:spcPct val="100000"/>
              </a:lnSpc>
              <a:buFont typeface="Arial"/>
              <a:buChar char="–"/>
              <a:tabLst>
                <a:tab pos="754380" algn="l"/>
              </a:tabLst>
            </a:pPr>
            <a:r>
              <a:rPr sz="2400" spc="0" dirty="0">
                <a:latin typeface="Arial"/>
                <a:cs typeface="Arial"/>
              </a:rPr>
              <a:t>K</a:t>
            </a:r>
            <a:r>
              <a:rPr sz="2400" spc="-10" dirty="0">
                <a:latin typeface="Arial"/>
                <a:cs typeface="Arial"/>
              </a:rPr>
              <a:t>n</a:t>
            </a:r>
            <a:r>
              <a:rPr sz="2400" spc="0" dirty="0">
                <a:latin typeface="Arial"/>
                <a:cs typeface="Arial"/>
              </a:rPr>
              <a:t>ow</a:t>
            </a:r>
            <a:r>
              <a:rPr sz="2400" spc="5" dirty="0">
                <a:latin typeface="Arial"/>
                <a:cs typeface="Arial"/>
              </a:rPr>
              <a:t> </a:t>
            </a:r>
            <a:r>
              <a:rPr sz="2400" spc="0" dirty="0">
                <a:latin typeface="Arial"/>
                <a:cs typeface="Arial"/>
              </a:rPr>
              <a:t>w</a:t>
            </a:r>
            <a:r>
              <a:rPr sz="2400" spc="-10" dirty="0">
                <a:latin typeface="Arial"/>
                <a:cs typeface="Arial"/>
              </a:rPr>
              <a:t>h</a:t>
            </a:r>
            <a:r>
              <a:rPr sz="2400" spc="0" dirty="0">
                <a:latin typeface="Arial"/>
                <a:cs typeface="Arial"/>
              </a:rPr>
              <a:t>at is e</a:t>
            </a:r>
            <a:r>
              <a:rPr sz="2400" spc="-15" dirty="0">
                <a:latin typeface="Arial"/>
                <a:cs typeface="Arial"/>
              </a:rPr>
              <a:t>x</a:t>
            </a:r>
            <a:r>
              <a:rPr sz="2400" spc="0" dirty="0">
                <a:latin typeface="Arial"/>
                <a:cs typeface="Arial"/>
              </a:rPr>
              <a:t>pected</a:t>
            </a:r>
            <a:r>
              <a:rPr sz="2400" spc="20" dirty="0">
                <a:latin typeface="Arial"/>
                <a:cs typeface="Arial"/>
              </a:rPr>
              <a:t> </a:t>
            </a:r>
            <a:r>
              <a:rPr sz="2400" spc="0" dirty="0">
                <a:latin typeface="Arial"/>
                <a:cs typeface="Arial"/>
              </a:rPr>
              <a:t>of them</a:t>
            </a:r>
            <a:endParaRPr sz="650" dirty="0"/>
          </a:p>
          <a:p>
            <a:pPr marL="754380" marR="12700" lvl="1" indent="-285115">
              <a:lnSpc>
                <a:spcPct val="100000"/>
              </a:lnSpc>
              <a:buFont typeface="Arial"/>
              <a:buChar char="–"/>
              <a:tabLst>
                <a:tab pos="754380" algn="l"/>
              </a:tabLst>
            </a:pPr>
            <a:r>
              <a:rPr sz="2400" spc="0" dirty="0">
                <a:latin typeface="Arial"/>
                <a:cs typeface="Arial"/>
              </a:rPr>
              <a:t>C</a:t>
            </a:r>
            <a:r>
              <a:rPr sz="2400" spc="-10" dirty="0">
                <a:latin typeface="Arial"/>
                <a:cs typeface="Arial"/>
              </a:rPr>
              <a:t>a</a:t>
            </a:r>
            <a:r>
              <a:rPr sz="2400" spc="0" dirty="0">
                <a:latin typeface="Arial"/>
                <a:cs typeface="Arial"/>
              </a:rPr>
              <a:t>n</a:t>
            </a:r>
            <a:r>
              <a:rPr sz="2400" spc="10" dirty="0">
                <a:latin typeface="Arial"/>
                <a:cs typeface="Arial"/>
              </a:rPr>
              <a:t> </a:t>
            </a:r>
            <a:r>
              <a:rPr sz="2400" spc="0" dirty="0">
                <a:latin typeface="Arial"/>
                <a:cs typeface="Arial"/>
              </a:rPr>
              <a:t>employ</a:t>
            </a:r>
            <a:r>
              <a:rPr sz="2400" spc="5" dirty="0">
                <a:latin typeface="Arial"/>
                <a:cs typeface="Arial"/>
              </a:rPr>
              <a:t> </a:t>
            </a:r>
            <a:r>
              <a:rPr sz="2400" spc="0" dirty="0">
                <a:latin typeface="Arial"/>
                <a:cs typeface="Arial"/>
              </a:rPr>
              <a:t>the </a:t>
            </a:r>
            <a:r>
              <a:rPr sz="2400" spc="-10" dirty="0">
                <a:latin typeface="Arial"/>
                <a:cs typeface="Arial"/>
              </a:rPr>
              <a:t>o</a:t>
            </a:r>
            <a:r>
              <a:rPr sz="2400" spc="0" dirty="0">
                <a:latin typeface="Arial"/>
                <a:cs typeface="Arial"/>
              </a:rPr>
              <a:t>rgan</a:t>
            </a:r>
            <a:r>
              <a:rPr sz="2400" spc="-10" dirty="0">
                <a:latin typeface="Arial"/>
                <a:cs typeface="Arial"/>
              </a:rPr>
              <a:t>i</a:t>
            </a:r>
            <a:r>
              <a:rPr sz="2400" spc="0" dirty="0">
                <a:latin typeface="Arial"/>
                <a:cs typeface="Arial"/>
              </a:rPr>
              <a:t>zation</a:t>
            </a:r>
            <a:r>
              <a:rPr sz="2400" spc="-15" dirty="0">
                <a:latin typeface="Arial"/>
                <a:cs typeface="Arial"/>
              </a:rPr>
              <a:t>’</a:t>
            </a:r>
            <a:r>
              <a:rPr sz="2400" spc="0" dirty="0">
                <a:latin typeface="Arial"/>
                <a:cs typeface="Arial"/>
              </a:rPr>
              <a:t>s</a:t>
            </a:r>
            <a:r>
              <a:rPr sz="2400" spc="50" dirty="0">
                <a:latin typeface="Arial"/>
                <a:cs typeface="Arial"/>
              </a:rPr>
              <a:t> </a:t>
            </a:r>
            <a:r>
              <a:rPr sz="2400" spc="0" dirty="0">
                <a:latin typeface="Arial"/>
                <a:cs typeface="Arial"/>
              </a:rPr>
              <a:t>val</a:t>
            </a:r>
            <a:r>
              <a:rPr sz="2400" spc="-10" dirty="0">
                <a:latin typeface="Arial"/>
                <a:cs typeface="Arial"/>
              </a:rPr>
              <a:t>u</a:t>
            </a:r>
            <a:r>
              <a:rPr sz="2400" spc="0" dirty="0">
                <a:latin typeface="Arial"/>
                <a:cs typeface="Arial"/>
              </a:rPr>
              <a:t>es</a:t>
            </a:r>
            <a:r>
              <a:rPr sz="2400" spc="10" dirty="0">
                <a:latin typeface="Arial"/>
                <a:cs typeface="Arial"/>
              </a:rPr>
              <a:t> </a:t>
            </a:r>
            <a:r>
              <a:rPr sz="2400" spc="0" dirty="0">
                <a:latin typeface="Arial"/>
                <a:cs typeface="Arial"/>
              </a:rPr>
              <a:t>to </a:t>
            </a:r>
            <a:r>
              <a:rPr sz="2400" spc="-10" dirty="0">
                <a:latin typeface="Arial"/>
                <a:cs typeface="Arial"/>
              </a:rPr>
              <a:t>h</a:t>
            </a:r>
            <a:r>
              <a:rPr sz="2400" spc="0" dirty="0">
                <a:latin typeface="Arial"/>
                <a:cs typeface="Arial"/>
              </a:rPr>
              <a:t>e</a:t>
            </a:r>
            <a:r>
              <a:rPr sz="2400" spc="-10" dirty="0">
                <a:latin typeface="Arial"/>
                <a:cs typeface="Arial"/>
              </a:rPr>
              <a:t>l</a:t>
            </a:r>
            <a:r>
              <a:rPr sz="2400" spc="0" dirty="0">
                <a:latin typeface="Arial"/>
                <a:cs typeface="Arial"/>
              </a:rPr>
              <a:t>p</a:t>
            </a:r>
            <a:r>
              <a:rPr sz="2400" spc="20" dirty="0">
                <a:latin typeface="Arial"/>
                <a:cs typeface="Arial"/>
              </a:rPr>
              <a:t> </a:t>
            </a:r>
            <a:r>
              <a:rPr sz="2400" spc="0" dirty="0">
                <a:latin typeface="Arial"/>
                <a:cs typeface="Arial"/>
              </a:rPr>
              <a:t>them in dec</a:t>
            </a:r>
            <a:r>
              <a:rPr sz="2400" spc="-10" dirty="0">
                <a:latin typeface="Arial"/>
                <a:cs typeface="Arial"/>
              </a:rPr>
              <a:t>i</a:t>
            </a:r>
            <a:r>
              <a:rPr sz="2400" spc="0" dirty="0">
                <a:latin typeface="Arial"/>
                <a:cs typeface="Arial"/>
              </a:rPr>
              <a:t>si</a:t>
            </a:r>
            <a:r>
              <a:rPr sz="2400" spc="-10" dirty="0">
                <a:latin typeface="Arial"/>
                <a:cs typeface="Arial"/>
              </a:rPr>
              <a:t>o</a:t>
            </a:r>
            <a:r>
              <a:rPr sz="2400" spc="0" dirty="0">
                <a:latin typeface="Arial"/>
                <a:cs typeface="Arial"/>
              </a:rPr>
              <a:t>n</a:t>
            </a:r>
            <a:r>
              <a:rPr sz="2400" spc="35" dirty="0">
                <a:latin typeface="Arial"/>
                <a:cs typeface="Arial"/>
              </a:rPr>
              <a:t> </a:t>
            </a:r>
            <a:r>
              <a:rPr sz="2400" spc="0" dirty="0">
                <a:latin typeface="Arial"/>
                <a:cs typeface="Arial"/>
              </a:rPr>
              <a:t>making</a:t>
            </a:r>
            <a:endParaRPr sz="2400" dirty="0">
              <a:latin typeface="Arial"/>
              <a:cs typeface="Arial"/>
            </a:endParaRPr>
          </a:p>
          <a:p>
            <a:pPr lvl="1">
              <a:lnSpc>
                <a:spcPts val="750"/>
              </a:lnSpc>
              <a:spcBef>
                <a:spcPts val="49"/>
              </a:spcBef>
              <a:buFont typeface="Arial"/>
              <a:buChar char="–"/>
            </a:pPr>
            <a:endParaRPr sz="750" dirty="0"/>
          </a:p>
          <a:p>
            <a:pPr marL="353695" marR="460375" indent="-341630">
              <a:lnSpc>
                <a:spcPct val="100000"/>
              </a:lnSpc>
              <a:buFont typeface="Arial"/>
              <a:buChar char="•"/>
              <a:tabLst>
                <a:tab pos="353695" algn="l"/>
              </a:tabLst>
            </a:pPr>
            <a:endParaRPr lang="en-US" sz="2600" dirty="0">
              <a:latin typeface="Arial"/>
              <a:cs typeface="Arial"/>
            </a:endParaRPr>
          </a:p>
          <a:p>
            <a:pPr marL="353695" marR="460375" indent="-341630">
              <a:lnSpc>
                <a:spcPct val="100000"/>
              </a:lnSpc>
              <a:buFont typeface="Arial"/>
              <a:buChar char="•"/>
              <a:tabLst>
                <a:tab pos="353695" algn="l"/>
              </a:tabLst>
            </a:pPr>
            <a:r>
              <a:rPr sz="2600" dirty="0">
                <a:latin typeface="Arial"/>
                <a:cs typeface="Arial"/>
              </a:rPr>
              <a:t>C</a:t>
            </a:r>
            <a:r>
              <a:rPr sz="2600" spc="5" dirty="0">
                <a:latin typeface="Arial"/>
                <a:cs typeface="Arial"/>
              </a:rPr>
              <a:t>o</a:t>
            </a:r>
            <a:r>
              <a:rPr sz="2600" spc="0" dirty="0">
                <a:latin typeface="Arial"/>
                <a:cs typeface="Arial"/>
              </a:rPr>
              <a:t>n</a:t>
            </a:r>
            <a:r>
              <a:rPr sz="2600" spc="5" dirty="0">
                <a:latin typeface="Arial"/>
                <a:cs typeface="Arial"/>
              </a:rPr>
              <a:t>s</a:t>
            </a:r>
            <a:r>
              <a:rPr sz="2600" spc="0" dirty="0">
                <a:latin typeface="Arial"/>
                <a:cs typeface="Arial"/>
              </a:rPr>
              <a:t>iste</a:t>
            </a:r>
            <a:r>
              <a:rPr sz="2600" spc="5" dirty="0">
                <a:latin typeface="Arial"/>
                <a:cs typeface="Arial"/>
              </a:rPr>
              <a:t>n</a:t>
            </a:r>
            <a:r>
              <a:rPr sz="2600" spc="0" dirty="0">
                <a:latin typeface="Arial"/>
                <a:cs typeface="Arial"/>
              </a:rPr>
              <a:t>cy also</a:t>
            </a:r>
            <a:r>
              <a:rPr sz="2600" spc="-35" dirty="0">
                <a:latin typeface="Arial"/>
                <a:cs typeface="Arial"/>
              </a:rPr>
              <a:t> </a:t>
            </a:r>
            <a:r>
              <a:rPr sz="2600" spc="0" dirty="0">
                <a:latin typeface="Arial"/>
                <a:cs typeface="Arial"/>
              </a:rPr>
              <a:t>me</a:t>
            </a:r>
            <a:r>
              <a:rPr sz="2600" spc="5" dirty="0">
                <a:latin typeface="Arial"/>
                <a:cs typeface="Arial"/>
              </a:rPr>
              <a:t>a</a:t>
            </a:r>
            <a:r>
              <a:rPr sz="2600" spc="0" dirty="0">
                <a:latin typeface="Arial"/>
                <a:cs typeface="Arial"/>
              </a:rPr>
              <a:t>ns</a:t>
            </a:r>
            <a:r>
              <a:rPr sz="2600" spc="-20" dirty="0">
                <a:latin typeface="Arial"/>
                <a:cs typeface="Arial"/>
              </a:rPr>
              <a:t> </a:t>
            </a:r>
            <a:r>
              <a:rPr sz="2600" spc="0" dirty="0">
                <a:latin typeface="Arial"/>
                <a:cs typeface="Arial"/>
              </a:rPr>
              <a:t>that</a:t>
            </a:r>
            <a:r>
              <a:rPr sz="2600" spc="5" dirty="0">
                <a:latin typeface="Arial"/>
                <a:cs typeface="Arial"/>
              </a:rPr>
              <a:t> </a:t>
            </a:r>
            <a:r>
              <a:rPr sz="2600" spc="0" dirty="0">
                <a:latin typeface="Arial"/>
                <a:cs typeface="Arial"/>
              </a:rPr>
              <a:t>s</a:t>
            </a:r>
            <a:r>
              <a:rPr sz="2600" spc="5" dirty="0">
                <a:latin typeface="Arial"/>
                <a:cs typeface="Arial"/>
              </a:rPr>
              <a:t>h</a:t>
            </a:r>
            <a:r>
              <a:rPr sz="2600" spc="0" dirty="0">
                <a:latin typeface="Arial"/>
                <a:cs typeface="Arial"/>
              </a:rPr>
              <a:t>are</a:t>
            </a:r>
            <a:r>
              <a:rPr sz="2600" spc="5" dirty="0">
                <a:latin typeface="Arial"/>
                <a:cs typeface="Arial"/>
              </a:rPr>
              <a:t>h</a:t>
            </a:r>
            <a:r>
              <a:rPr sz="2600" spc="0" dirty="0">
                <a:latin typeface="Arial"/>
                <a:cs typeface="Arial"/>
              </a:rPr>
              <a:t>old</a:t>
            </a:r>
            <a:r>
              <a:rPr sz="2600" spc="5" dirty="0">
                <a:latin typeface="Arial"/>
                <a:cs typeface="Arial"/>
              </a:rPr>
              <a:t>e</a:t>
            </a:r>
            <a:r>
              <a:rPr sz="2600" spc="0" dirty="0">
                <a:latin typeface="Arial"/>
                <a:cs typeface="Arial"/>
              </a:rPr>
              <a:t>rs, c</a:t>
            </a:r>
            <a:r>
              <a:rPr sz="2600" spc="5" dirty="0">
                <a:latin typeface="Arial"/>
                <a:cs typeface="Arial"/>
              </a:rPr>
              <a:t>u</a:t>
            </a:r>
            <a:r>
              <a:rPr sz="2600" spc="0" dirty="0">
                <a:latin typeface="Arial"/>
                <a:cs typeface="Arial"/>
              </a:rPr>
              <a:t>sto</a:t>
            </a:r>
            <a:r>
              <a:rPr sz="2600" spc="5" dirty="0">
                <a:latin typeface="Arial"/>
                <a:cs typeface="Arial"/>
              </a:rPr>
              <a:t>m</a:t>
            </a:r>
            <a:r>
              <a:rPr sz="2600" spc="0" dirty="0">
                <a:latin typeface="Arial"/>
                <a:cs typeface="Arial"/>
              </a:rPr>
              <a:t>ers,</a:t>
            </a:r>
            <a:r>
              <a:rPr sz="2600" spc="-25" dirty="0">
                <a:latin typeface="Arial"/>
                <a:cs typeface="Arial"/>
              </a:rPr>
              <a:t> </a:t>
            </a:r>
            <a:r>
              <a:rPr sz="2600" spc="0" dirty="0">
                <a:latin typeface="Arial"/>
                <a:cs typeface="Arial"/>
              </a:rPr>
              <a:t>s</a:t>
            </a:r>
            <a:r>
              <a:rPr sz="2600" spc="5" dirty="0">
                <a:latin typeface="Arial"/>
                <a:cs typeface="Arial"/>
              </a:rPr>
              <a:t>u</a:t>
            </a:r>
            <a:r>
              <a:rPr sz="2600" spc="0" dirty="0">
                <a:latin typeface="Arial"/>
                <a:cs typeface="Arial"/>
              </a:rPr>
              <a:t>p</a:t>
            </a:r>
            <a:r>
              <a:rPr sz="2600" spc="5" dirty="0">
                <a:latin typeface="Arial"/>
                <a:cs typeface="Arial"/>
              </a:rPr>
              <a:t>p</a:t>
            </a:r>
            <a:r>
              <a:rPr sz="2600" spc="0" dirty="0">
                <a:latin typeface="Arial"/>
                <a:cs typeface="Arial"/>
              </a:rPr>
              <a:t>liers,</a:t>
            </a:r>
            <a:r>
              <a:rPr sz="2600" spc="-30" dirty="0">
                <a:latin typeface="Arial"/>
                <a:cs typeface="Arial"/>
              </a:rPr>
              <a:t> </a:t>
            </a:r>
            <a:r>
              <a:rPr sz="2600" spc="0" dirty="0">
                <a:latin typeface="Arial"/>
                <a:cs typeface="Arial"/>
              </a:rPr>
              <a:t>a</a:t>
            </a:r>
            <a:r>
              <a:rPr sz="2600" spc="5" dirty="0">
                <a:latin typeface="Arial"/>
                <a:cs typeface="Arial"/>
              </a:rPr>
              <a:t>n</a:t>
            </a:r>
            <a:r>
              <a:rPr sz="2600" spc="0" dirty="0">
                <a:latin typeface="Arial"/>
                <a:cs typeface="Arial"/>
              </a:rPr>
              <a:t>d c</a:t>
            </a:r>
            <a:r>
              <a:rPr sz="2600" spc="5" dirty="0">
                <a:latin typeface="Arial"/>
                <a:cs typeface="Arial"/>
              </a:rPr>
              <a:t>o</a:t>
            </a:r>
            <a:r>
              <a:rPr sz="2600" spc="0" dirty="0">
                <a:latin typeface="Arial"/>
                <a:cs typeface="Arial"/>
              </a:rPr>
              <a:t>mm</a:t>
            </a:r>
            <a:r>
              <a:rPr sz="2600" spc="5" dirty="0">
                <a:latin typeface="Arial"/>
                <a:cs typeface="Arial"/>
              </a:rPr>
              <a:t>u</a:t>
            </a:r>
            <a:r>
              <a:rPr sz="2600" spc="0" dirty="0">
                <a:latin typeface="Arial"/>
                <a:cs typeface="Arial"/>
              </a:rPr>
              <a:t>nity</a:t>
            </a:r>
            <a:r>
              <a:rPr sz="2600" spc="-25" dirty="0">
                <a:latin typeface="Arial"/>
                <a:cs typeface="Arial"/>
              </a:rPr>
              <a:t> </a:t>
            </a:r>
            <a:r>
              <a:rPr sz="2600" spc="0" dirty="0">
                <a:latin typeface="Arial"/>
                <a:cs typeface="Arial"/>
              </a:rPr>
              <a:t>k</a:t>
            </a:r>
            <a:r>
              <a:rPr sz="2600" spc="5" dirty="0">
                <a:latin typeface="Arial"/>
                <a:cs typeface="Arial"/>
              </a:rPr>
              <a:t>n</a:t>
            </a:r>
            <a:r>
              <a:rPr sz="2600" spc="0" dirty="0">
                <a:latin typeface="Arial"/>
                <a:cs typeface="Arial"/>
              </a:rPr>
              <a:t>ow</a:t>
            </a:r>
            <a:r>
              <a:rPr sz="2600" spc="-25" dirty="0">
                <a:latin typeface="Arial"/>
                <a:cs typeface="Arial"/>
              </a:rPr>
              <a:t> </a:t>
            </a:r>
            <a:r>
              <a:rPr sz="2600" spc="0" dirty="0">
                <a:latin typeface="Arial"/>
                <a:cs typeface="Arial"/>
              </a:rPr>
              <a:t>w</a:t>
            </a:r>
            <a:r>
              <a:rPr sz="2600" spc="5" dirty="0">
                <a:latin typeface="Arial"/>
                <a:cs typeface="Arial"/>
              </a:rPr>
              <a:t>h</a:t>
            </a:r>
            <a:r>
              <a:rPr sz="2600" spc="0" dirty="0">
                <a:latin typeface="Arial"/>
                <a:cs typeface="Arial"/>
              </a:rPr>
              <a:t>at they</a:t>
            </a:r>
            <a:r>
              <a:rPr sz="2600" spc="5" dirty="0">
                <a:latin typeface="Arial"/>
                <a:cs typeface="Arial"/>
              </a:rPr>
              <a:t> </a:t>
            </a:r>
            <a:r>
              <a:rPr sz="2600" spc="0" dirty="0">
                <a:latin typeface="Arial"/>
                <a:cs typeface="Arial"/>
              </a:rPr>
              <a:t>can</a:t>
            </a:r>
            <a:r>
              <a:rPr sz="2600" spc="-10" dirty="0">
                <a:latin typeface="Arial"/>
                <a:cs typeface="Arial"/>
              </a:rPr>
              <a:t> </a:t>
            </a:r>
            <a:r>
              <a:rPr sz="2600" spc="0" dirty="0">
                <a:latin typeface="Arial"/>
                <a:cs typeface="Arial"/>
              </a:rPr>
              <a:t>e</a:t>
            </a:r>
            <a:r>
              <a:rPr sz="2600" spc="5" dirty="0">
                <a:latin typeface="Arial"/>
                <a:cs typeface="Arial"/>
              </a:rPr>
              <a:t>x</a:t>
            </a:r>
            <a:r>
              <a:rPr sz="2600" spc="0" dirty="0">
                <a:latin typeface="Arial"/>
                <a:cs typeface="Arial"/>
              </a:rPr>
              <a:t>p</a:t>
            </a:r>
            <a:r>
              <a:rPr sz="2600" spc="5" dirty="0">
                <a:latin typeface="Arial"/>
                <a:cs typeface="Arial"/>
              </a:rPr>
              <a:t>e</a:t>
            </a:r>
            <a:r>
              <a:rPr sz="2600" spc="0" dirty="0">
                <a:latin typeface="Arial"/>
                <a:cs typeface="Arial"/>
              </a:rPr>
              <a:t>ct</a:t>
            </a:r>
            <a:r>
              <a:rPr sz="2600" spc="-15" dirty="0">
                <a:latin typeface="Arial"/>
                <a:cs typeface="Arial"/>
              </a:rPr>
              <a:t> </a:t>
            </a:r>
            <a:r>
              <a:rPr sz="2600" spc="0" dirty="0">
                <a:latin typeface="Arial"/>
                <a:cs typeface="Arial"/>
              </a:rPr>
              <a:t>of</a:t>
            </a:r>
            <a:r>
              <a:rPr sz="2600" spc="5" dirty="0">
                <a:latin typeface="Arial"/>
                <a:cs typeface="Arial"/>
              </a:rPr>
              <a:t> </a:t>
            </a:r>
            <a:r>
              <a:rPr sz="2600" spc="0" dirty="0">
                <a:latin typeface="Arial"/>
                <a:cs typeface="Arial"/>
              </a:rPr>
              <a:t>the org</a:t>
            </a:r>
            <a:r>
              <a:rPr sz="2600" spc="5" dirty="0">
                <a:latin typeface="Arial"/>
                <a:cs typeface="Arial"/>
              </a:rPr>
              <a:t>a</a:t>
            </a:r>
            <a:r>
              <a:rPr sz="2600" spc="0" dirty="0">
                <a:latin typeface="Arial"/>
                <a:cs typeface="Arial"/>
              </a:rPr>
              <a:t>ni</a:t>
            </a:r>
            <a:r>
              <a:rPr sz="2600" spc="5" dirty="0">
                <a:latin typeface="Arial"/>
                <a:cs typeface="Arial"/>
              </a:rPr>
              <a:t>z</a:t>
            </a:r>
            <a:r>
              <a:rPr sz="2600" spc="0" dirty="0">
                <a:latin typeface="Arial"/>
                <a:cs typeface="Arial"/>
              </a:rPr>
              <a:t>ation</a:t>
            </a:r>
            <a:endParaRPr sz="26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23</a:t>
            </a:fld>
            <a:endParaRPr sz="1400">
              <a:latin typeface="Arial"/>
              <a:cs typeface="Arial"/>
            </a:endParaRPr>
          </a:p>
        </p:txBody>
      </p:sp>
      <p:sp>
        <p:nvSpPr>
          <p:cNvPr id="3" name="object 3"/>
          <p:cNvSpPr txBox="1"/>
          <p:nvPr/>
        </p:nvSpPr>
        <p:spPr>
          <a:xfrm>
            <a:off x="534720" y="1638808"/>
            <a:ext cx="7900670" cy="4504345"/>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Ma</a:t>
            </a:r>
            <a:r>
              <a:rPr sz="2600" spc="5" dirty="0">
                <a:latin typeface="Arial"/>
                <a:cs typeface="Arial"/>
              </a:rPr>
              <a:t>n</a:t>
            </a:r>
            <a:r>
              <a:rPr sz="2600" spc="0" dirty="0">
                <a:latin typeface="Arial"/>
                <a:cs typeface="Arial"/>
              </a:rPr>
              <a:t>y</a:t>
            </a:r>
            <a:r>
              <a:rPr sz="2600" spc="-10" dirty="0">
                <a:latin typeface="Arial"/>
                <a:cs typeface="Arial"/>
              </a:rPr>
              <a:t> </a:t>
            </a:r>
            <a:r>
              <a:rPr sz="2600" spc="0" dirty="0">
                <a:latin typeface="Arial"/>
                <a:cs typeface="Arial"/>
              </a:rPr>
              <a:t>c</a:t>
            </a:r>
            <a:r>
              <a:rPr sz="2600" spc="5" dirty="0">
                <a:latin typeface="Arial"/>
                <a:cs typeface="Arial"/>
              </a:rPr>
              <a:t>o</a:t>
            </a:r>
            <a:r>
              <a:rPr sz="2600" spc="0" dirty="0">
                <a:latin typeface="Arial"/>
                <a:cs typeface="Arial"/>
              </a:rPr>
              <a:t>mp</a:t>
            </a:r>
            <a:r>
              <a:rPr sz="2600" spc="5" dirty="0">
                <a:latin typeface="Arial"/>
                <a:cs typeface="Arial"/>
              </a:rPr>
              <a:t>a</a:t>
            </a:r>
            <a:r>
              <a:rPr sz="2600" spc="0" dirty="0">
                <a:latin typeface="Arial"/>
                <a:cs typeface="Arial"/>
              </a:rPr>
              <a:t>nies</a:t>
            </a:r>
            <a:r>
              <a:rPr sz="2600" spc="-30" dirty="0">
                <a:latin typeface="Arial"/>
                <a:cs typeface="Arial"/>
              </a:rPr>
              <a:t> </a:t>
            </a:r>
            <a:r>
              <a:rPr sz="2600" b="1" spc="0" dirty="0">
                <a:latin typeface="Arial"/>
                <a:cs typeface="Arial"/>
              </a:rPr>
              <a:t>s</a:t>
            </a:r>
            <a:r>
              <a:rPr sz="2600" b="1" spc="5" dirty="0">
                <a:latin typeface="Arial"/>
                <a:cs typeface="Arial"/>
              </a:rPr>
              <a:t>h</a:t>
            </a:r>
            <a:r>
              <a:rPr sz="2600" b="1" spc="0" dirty="0">
                <a:latin typeface="Arial"/>
                <a:cs typeface="Arial"/>
              </a:rPr>
              <a:t>are</a:t>
            </a:r>
            <a:r>
              <a:rPr sz="2600" spc="-10" dirty="0">
                <a:latin typeface="Arial"/>
                <a:cs typeface="Arial"/>
              </a:rPr>
              <a:t> </a:t>
            </a:r>
            <a:r>
              <a:rPr sz="2600" spc="0" dirty="0">
                <a:latin typeface="Arial"/>
                <a:cs typeface="Arial"/>
              </a:rPr>
              <a:t>the</a:t>
            </a:r>
            <a:r>
              <a:rPr sz="2600" spc="10" dirty="0">
                <a:latin typeface="Arial"/>
                <a:cs typeface="Arial"/>
              </a:rPr>
              <a:t> </a:t>
            </a:r>
            <a:r>
              <a:rPr sz="2600" spc="0" dirty="0">
                <a:latin typeface="Arial"/>
                <a:cs typeface="Arial"/>
              </a:rPr>
              <a:t>following</a:t>
            </a:r>
            <a:r>
              <a:rPr sz="2600" spc="-10" dirty="0">
                <a:latin typeface="Arial"/>
                <a:cs typeface="Arial"/>
              </a:rPr>
              <a:t> </a:t>
            </a:r>
            <a:r>
              <a:rPr sz="2600" spc="0" dirty="0">
                <a:latin typeface="Arial"/>
                <a:cs typeface="Arial"/>
              </a:rPr>
              <a:t>v</a:t>
            </a:r>
            <a:r>
              <a:rPr sz="2600" spc="5" dirty="0">
                <a:latin typeface="Arial"/>
                <a:cs typeface="Arial"/>
              </a:rPr>
              <a:t>a</a:t>
            </a:r>
            <a:r>
              <a:rPr sz="2600" spc="0" dirty="0">
                <a:latin typeface="Arial"/>
                <a:cs typeface="Arial"/>
              </a:rPr>
              <a:t>lue</a:t>
            </a:r>
            <a:r>
              <a:rPr sz="2600" spc="10" dirty="0">
                <a:latin typeface="Arial"/>
                <a:cs typeface="Arial"/>
              </a:rPr>
              <a:t>s</a:t>
            </a:r>
            <a:r>
              <a:rPr sz="2600" spc="0" dirty="0">
                <a:latin typeface="Arial"/>
                <a:cs typeface="Arial"/>
              </a:rPr>
              <a:t>:</a:t>
            </a:r>
            <a:endParaRPr sz="2600" dirty="0">
              <a:latin typeface="Arial"/>
              <a:cs typeface="Arial"/>
            </a:endParaRPr>
          </a:p>
          <a:p>
            <a:pPr>
              <a:lnSpc>
                <a:spcPts val="700"/>
              </a:lnSpc>
              <a:spcBef>
                <a:spcPts val="5"/>
              </a:spcBef>
              <a:buFont typeface="Arial"/>
              <a:buChar char="•"/>
            </a:pPr>
            <a:endParaRPr sz="700" dirty="0"/>
          </a:p>
          <a:p>
            <a:pPr marL="812165" marR="437515" lvl="1" indent="-342900">
              <a:lnSpc>
                <a:spcPct val="100000"/>
              </a:lnSpc>
              <a:buFont typeface="Arial" panose="020B0604020202020204" pitchFamily="34" charset="0"/>
              <a:buChar char="•"/>
              <a:tabLst>
                <a:tab pos="754380" algn="l"/>
              </a:tabLst>
            </a:pPr>
            <a:r>
              <a:rPr sz="2400" spc="0" dirty="0">
                <a:latin typeface="Arial"/>
                <a:cs typeface="Arial"/>
              </a:rPr>
              <a:t>Operate</a:t>
            </a:r>
            <a:r>
              <a:rPr sz="2400" spc="-1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a:t>
            </a:r>
            <a:r>
              <a:rPr sz="2400" spc="15" dirty="0">
                <a:latin typeface="Arial"/>
                <a:cs typeface="Arial"/>
              </a:rPr>
              <a:t> </a:t>
            </a:r>
            <a:r>
              <a:rPr sz="2400" spc="0" dirty="0">
                <a:latin typeface="Arial"/>
                <a:cs typeface="Arial"/>
              </a:rPr>
              <a:t>ho</a:t>
            </a:r>
            <a:r>
              <a:rPr sz="2400" spc="-10" dirty="0">
                <a:latin typeface="Arial"/>
                <a:cs typeface="Arial"/>
              </a:rPr>
              <a:t>n</a:t>
            </a:r>
            <a:r>
              <a:rPr sz="2400" spc="0" dirty="0">
                <a:latin typeface="Arial"/>
                <a:cs typeface="Arial"/>
              </a:rPr>
              <a:t>esty and</a:t>
            </a:r>
            <a:r>
              <a:rPr sz="2400" spc="-10" dirty="0">
                <a:latin typeface="Arial"/>
                <a:cs typeface="Arial"/>
              </a:rPr>
              <a:t> </a:t>
            </a:r>
            <a:r>
              <a:rPr sz="2400" spc="0" dirty="0">
                <a:latin typeface="Arial"/>
                <a:cs typeface="Arial"/>
              </a:rPr>
              <a:t>integrity, s</a:t>
            </a:r>
            <a:r>
              <a:rPr sz="2400" spc="5" dirty="0">
                <a:latin typeface="Arial"/>
                <a:cs typeface="Arial"/>
              </a:rPr>
              <a:t>t</a:t>
            </a:r>
            <a:r>
              <a:rPr sz="2400" spc="0" dirty="0">
                <a:latin typeface="Arial"/>
                <a:cs typeface="Arial"/>
              </a:rPr>
              <a:t>ayi</a:t>
            </a:r>
            <a:r>
              <a:rPr sz="2400" spc="-10" dirty="0">
                <a:latin typeface="Arial"/>
                <a:cs typeface="Arial"/>
              </a:rPr>
              <a:t>n</a:t>
            </a:r>
            <a:r>
              <a:rPr sz="2400" spc="0" dirty="0">
                <a:latin typeface="Arial"/>
                <a:cs typeface="Arial"/>
              </a:rPr>
              <a:t>g true</a:t>
            </a:r>
            <a:r>
              <a:rPr sz="2400" spc="-10" dirty="0">
                <a:latin typeface="Arial"/>
                <a:cs typeface="Arial"/>
              </a:rPr>
              <a:t> </a:t>
            </a:r>
            <a:r>
              <a:rPr sz="2400" spc="0" dirty="0">
                <a:latin typeface="Arial"/>
                <a:cs typeface="Arial"/>
              </a:rPr>
              <a:t>to organ</a:t>
            </a:r>
            <a:r>
              <a:rPr sz="2400" spc="-10" dirty="0">
                <a:latin typeface="Arial"/>
                <a:cs typeface="Arial"/>
              </a:rPr>
              <a:t>i</a:t>
            </a:r>
            <a:r>
              <a:rPr sz="2400" spc="0" dirty="0">
                <a:latin typeface="Arial"/>
                <a:cs typeface="Arial"/>
              </a:rPr>
              <a:t>zation</a:t>
            </a:r>
            <a:r>
              <a:rPr sz="2400" spc="-10" dirty="0">
                <a:latin typeface="Arial"/>
                <a:cs typeface="Arial"/>
              </a:rPr>
              <a:t>a</a:t>
            </a:r>
            <a:r>
              <a:rPr sz="2400" spc="0" dirty="0">
                <a:latin typeface="Arial"/>
                <a:cs typeface="Arial"/>
              </a:rPr>
              <a:t>l</a:t>
            </a:r>
            <a:r>
              <a:rPr sz="2400" spc="45" dirty="0">
                <a:latin typeface="Arial"/>
                <a:cs typeface="Arial"/>
              </a:rPr>
              <a:t> </a:t>
            </a:r>
            <a:r>
              <a:rPr sz="2400" spc="0" dirty="0">
                <a:latin typeface="Arial"/>
                <a:cs typeface="Arial"/>
              </a:rPr>
              <a:t>princ</a:t>
            </a:r>
            <a:r>
              <a:rPr sz="2400" spc="-10" dirty="0">
                <a:latin typeface="Arial"/>
                <a:cs typeface="Arial"/>
              </a:rPr>
              <a:t>i</a:t>
            </a:r>
            <a:r>
              <a:rPr sz="2400" spc="0" dirty="0">
                <a:latin typeface="Arial"/>
                <a:cs typeface="Arial"/>
              </a:rPr>
              <a:t>p</a:t>
            </a:r>
            <a:r>
              <a:rPr sz="2400" spc="-10" dirty="0">
                <a:latin typeface="Arial"/>
                <a:cs typeface="Arial"/>
              </a:rPr>
              <a:t>l</a:t>
            </a:r>
            <a:r>
              <a:rPr sz="2400" spc="0" dirty="0">
                <a:latin typeface="Arial"/>
                <a:cs typeface="Arial"/>
              </a:rPr>
              <a:t>es</a:t>
            </a:r>
            <a:endParaRPr lang="en-US" sz="2400" spc="0" dirty="0">
              <a:latin typeface="Arial"/>
              <a:cs typeface="Arial"/>
            </a:endParaRPr>
          </a:p>
          <a:p>
            <a:pPr marL="812165" marR="437515" lvl="1" indent="-342900">
              <a:lnSpc>
                <a:spcPct val="100000"/>
              </a:lnSpc>
              <a:buFont typeface="Arial" panose="020B0604020202020204" pitchFamily="34" charset="0"/>
              <a:buChar char="•"/>
              <a:tabLst>
                <a:tab pos="754380" algn="l"/>
              </a:tabLst>
            </a:pPr>
            <a:endParaRPr sz="650" dirty="0"/>
          </a:p>
          <a:p>
            <a:pPr marL="812165" lvl="1" indent="-342900">
              <a:lnSpc>
                <a:spcPct val="100000"/>
              </a:lnSpc>
              <a:buFont typeface="Arial" panose="020B0604020202020204" pitchFamily="34" charset="0"/>
              <a:buChar char="•"/>
              <a:tabLst>
                <a:tab pos="754380" algn="l"/>
              </a:tabLst>
            </a:pPr>
            <a:r>
              <a:rPr sz="2400" spc="0" dirty="0">
                <a:latin typeface="Arial"/>
                <a:cs typeface="Arial"/>
              </a:rPr>
              <a:t>Operate</a:t>
            </a:r>
            <a:r>
              <a:rPr sz="2400" spc="-10" dirty="0">
                <a:latin typeface="Arial"/>
                <a:cs typeface="Arial"/>
              </a:rPr>
              <a:t> </a:t>
            </a:r>
            <a:r>
              <a:rPr sz="2400" spc="0" dirty="0">
                <a:latin typeface="Arial"/>
                <a:cs typeface="Arial"/>
              </a:rPr>
              <a:t>accordi</a:t>
            </a:r>
            <a:r>
              <a:rPr sz="2400" spc="-10" dirty="0">
                <a:latin typeface="Arial"/>
                <a:cs typeface="Arial"/>
              </a:rPr>
              <a:t>n</a:t>
            </a:r>
            <a:r>
              <a:rPr sz="2400" spc="0" dirty="0">
                <a:latin typeface="Arial"/>
                <a:cs typeface="Arial"/>
              </a:rPr>
              <a:t>g</a:t>
            </a:r>
            <a:r>
              <a:rPr sz="2400" spc="20" dirty="0">
                <a:latin typeface="Arial"/>
                <a:cs typeface="Arial"/>
              </a:rPr>
              <a:t> </a:t>
            </a:r>
            <a:r>
              <a:rPr sz="2400" spc="0" dirty="0">
                <a:latin typeface="Arial"/>
                <a:cs typeface="Arial"/>
              </a:rPr>
              <a:t>to stan</a:t>
            </a:r>
            <a:r>
              <a:rPr sz="2400" spc="-10" dirty="0">
                <a:latin typeface="Arial"/>
                <a:cs typeface="Arial"/>
              </a:rPr>
              <a:t>d</a:t>
            </a:r>
            <a:r>
              <a:rPr sz="2400" spc="0" dirty="0">
                <a:latin typeface="Arial"/>
                <a:cs typeface="Arial"/>
              </a:rPr>
              <a:t>ards of ethic</a:t>
            </a:r>
            <a:r>
              <a:rPr sz="2400" spc="-10" dirty="0">
                <a:latin typeface="Arial"/>
                <a:cs typeface="Arial"/>
              </a:rPr>
              <a:t>a</a:t>
            </a:r>
            <a:r>
              <a:rPr sz="2400" spc="0" dirty="0">
                <a:latin typeface="Arial"/>
                <a:cs typeface="Arial"/>
              </a:rPr>
              <a:t>l</a:t>
            </a:r>
            <a:r>
              <a:rPr sz="2400" spc="20" dirty="0">
                <a:latin typeface="Arial"/>
                <a:cs typeface="Arial"/>
              </a:rPr>
              <a:t> </a:t>
            </a:r>
            <a:r>
              <a:rPr sz="2400" spc="0" dirty="0">
                <a:latin typeface="Arial"/>
                <a:cs typeface="Arial"/>
              </a:rPr>
              <a:t>cond</a:t>
            </a:r>
            <a:r>
              <a:rPr sz="2400" spc="-10" dirty="0">
                <a:latin typeface="Arial"/>
                <a:cs typeface="Arial"/>
              </a:rPr>
              <a:t>u</a:t>
            </a:r>
            <a:r>
              <a:rPr sz="2400" spc="0" dirty="0">
                <a:latin typeface="Arial"/>
                <a:cs typeface="Arial"/>
              </a:rPr>
              <a:t>ct,</a:t>
            </a:r>
            <a:r>
              <a:rPr sz="2400" spc="5" dirty="0">
                <a:latin typeface="Arial"/>
                <a:cs typeface="Arial"/>
              </a:rPr>
              <a:t> </a:t>
            </a:r>
            <a:r>
              <a:rPr sz="2400" spc="-15" dirty="0">
                <a:latin typeface="Arial"/>
                <a:cs typeface="Arial"/>
              </a:rPr>
              <a:t>i</a:t>
            </a:r>
            <a:r>
              <a:rPr sz="2400" spc="0" dirty="0">
                <a:latin typeface="Arial"/>
                <a:cs typeface="Arial"/>
              </a:rPr>
              <a:t>n</a:t>
            </a:r>
            <a:r>
              <a:rPr lang="en-US" sz="2400" spc="0" dirty="0">
                <a:latin typeface="Arial"/>
                <a:cs typeface="Arial"/>
              </a:rPr>
              <a:t> </a:t>
            </a:r>
            <a:r>
              <a:rPr sz="2400" dirty="0">
                <a:latin typeface="Arial"/>
                <a:cs typeface="Arial"/>
              </a:rPr>
              <a:t>w</a:t>
            </a:r>
            <a:r>
              <a:rPr sz="2400" spc="-10" dirty="0">
                <a:latin typeface="Arial"/>
                <a:cs typeface="Arial"/>
              </a:rPr>
              <a:t>o</a:t>
            </a:r>
            <a:r>
              <a:rPr sz="2400" spc="0" dirty="0">
                <a:latin typeface="Arial"/>
                <a:cs typeface="Arial"/>
              </a:rPr>
              <a:t>rds</a:t>
            </a:r>
            <a:r>
              <a:rPr sz="2400" spc="10" dirty="0">
                <a:latin typeface="Arial"/>
                <a:cs typeface="Arial"/>
              </a:rPr>
              <a:t> </a:t>
            </a:r>
            <a:r>
              <a:rPr sz="2400" spc="0" dirty="0">
                <a:latin typeface="Arial"/>
                <a:cs typeface="Arial"/>
              </a:rPr>
              <a:t>a</a:t>
            </a:r>
            <a:r>
              <a:rPr sz="2400" spc="-10" dirty="0">
                <a:latin typeface="Arial"/>
                <a:cs typeface="Arial"/>
              </a:rPr>
              <a:t>n</a:t>
            </a:r>
            <a:r>
              <a:rPr sz="2400" spc="0" dirty="0">
                <a:latin typeface="Arial"/>
                <a:cs typeface="Arial"/>
              </a:rPr>
              <a:t>d acti</a:t>
            </a:r>
            <a:r>
              <a:rPr sz="2400" spc="-10" dirty="0">
                <a:latin typeface="Arial"/>
                <a:cs typeface="Arial"/>
              </a:rPr>
              <a:t>o</a:t>
            </a:r>
            <a:r>
              <a:rPr sz="2400" spc="0" dirty="0">
                <a:latin typeface="Arial"/>
                <a:cs typeface="Arial"/>
              </a:rPr>
              <a:t>n</a:t>
            </a:r>
            <a:endParaRPr lang="en-US" sz="2400" spc="0" dirty="0">
              <a:latin typeface="Arial"/>
              <a:cs typeface="Arial"/>
            </a:endParaRPr>
          </a:p>
          <a:p>
            <a:pPr marL="812165" lvl="1" indent="-342900">
              <a:lnSpc>
                <a:spcPct val="100000"/>
              </a:lnSpc>
              <a:buFont typeface="Arial" panose="020B0604020202020204" pitchFamily="34" charset="0"/>
              <a:buChar char="•"/>
              <a:tabLst>
                <a:tab pos="754380" algn="l"/>
              </a:tabLst>
            </a:pPr>
            <a:endParaRPr sz="650" dirty="0">
              <a:latin typeface="Arial"/>
              <a:cs typeface="Arial"/>
            </a:endParaRPr>
          </a:p>
          <a:p>
            <a:pPr marL="812165" marR="435609" lvl="1" indent="-342900">
              <a:lnSpc>
                <a:spcPct val="100000"/>
              </a:lnSpc>
              <a:buFont typeface="Arial" panose="020B0604020202020204" pitchFamily="34" charset="0"/>
              <a:buChar char="•"/>
              <a:tabLst>
                <a:tab pos="754380" algn="l"/>
              </a:tabLst>
            </a:pPr>
            <a:r>
              <a:rPr sz="2400" spc="0" dirty="0">
                <a:latin typeface="Arial"/>
                <a:cs typeface="Arial"/>
              </a:rPr>
              <a:t>Treat co</a:t>
            </a:r>
            <a:r>
              <a:rPr sz="2400" spc="-15" dirty="0">
                <a:latin typeface="Arial"/>
                <a:cs typeface="Arial"/>
              </a:rPr>
              <a:t>l</a:t>
            </a:r>
            <a:r>
              <a:rPr sz="2400" spc="0" dirty="0">
                <a:latin typeface="Arial"/>
                <a:cs typeface="Arial"/>
              </a:rPr>
              <a:t>l</a:t>
            </a:r>
            <a:r>
              <a:rPr sz="2400" spc="-10" dirty="0">
                <a:latin typeface="Arial"/>
                <a:cs typeface="Arial"/>
              </a:rPr>
              <a:t>e</a:t>
            </a:r>
            <a:r>
              <a:rPr sz="2400" spc="0" dirty="0">
                <a:latin typeface="Arial"/>
                <a:cs typeface="Arial"/>
              </a:rPr>
              <a:t>ag</a:t>
            </a:r>
            <a:r>
              <a:rPr sz="2400" spc="-10" dirty="0">
                <a:latin typeface="Arial"/>
                <a:cs typeface="Arial"/>
              </a:rPr>
              <a:t>u</a:t>
            </a:r>
            <a:r>
              <a:rPr sz="2400" spc="0" dirty="0">
                <a:latin typeface="Arial"/>
                <a:cs typeface="Arial"/>
              </a:rPr>
              <a:t>es,</a:t>
            </a:r>
            <a:r>
              <a:rPr sz="2400" spc="40" dirty="0">
                <a:latin typeface="Arial"/>
                <a:cs typeface="Arial"/>
              </a:rPr>
              <a:t> </a:t>
            </a:r>
            <a:r>
              <a:rPr sz="2400" spc="0" dirty="0">
                <a:latin typeface="Arial"/>
                <a:cs typeface="Arial"/>
              </a:rPr>
              <a:t>customers,</a:t>
            </a:r>
            <a:r>
              <a:rPr sz="2400" spc="-1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consumers with respect</a:t>
            </a:r>
            <a:endParaRPr lang="en-US" sz="2400" spc="0" dirty="0">
              <a:latin typeface="Arial"/>
              <a:cs typeface="Arial"/>
            </a:endParaRPr>
          </a:p>
          <a:p>
            <a:pPr marL="812165" marR="435609" lvl="1" indent="-342900">
              <a:lnSpc>
                <a:spcPct val="100000"/>
              </a:lnSpc>
              <a:buFont typeface="Arial" panose="020B0604020202020204" pitchFamily="34" charset="0"/>
              <a:buChar char="•"/>
              <a:tabLst>
                <a:tab pos="754380" algn="l"/>
              </a:tabLst>
            </a:pPr>
            <a:endParaRPr sz="650" dirty="0">
              <a:latin typeface="Arial"/>
              <a:cs typeface="Arial"/>
            </a:endParaRPr>
          </a:p>
          <a:p>
            <a:pPr marL="812165" lvl="1" indent="-342900">
              <a:lnSpc>
                <a:spcPct val="100000"/>
              </a:lnSpc>
              <a:buFont typeface="Arial" panose="020B0604020202020204" pitchFamily="34" charset="0"/>
              <a:buChar char="•"/>
              <a:tabLst>
                <a:tab pos="754380" algn="l"/>
              </a:tabLst>
            </a:pPr>
            <a:r>
              <a:rPr sz="2400" spc="0" dirty="0">
                <a:latin typeface="Arial"/>
                <a:cs typeface="Arial"/>
              </a:rPr>
              <a:t>Strive to</a:t>
            </a:r>
            <a:r>
              <a:rPr sz="2400" spc="-10" dirty="0">
                <a:latin typeface="Arial"/>
                <a:cs typeface="Arial"/>
              </a:rPr>
              <a:t> </a:t>
            </a:r>
            <a:r>
              <a:rPr sz="2400" spc="0" dirty="0">
                <a:latin typeface="Arial"/>
                <a:cs typeface="Arial"/>
              </a:rPr>
              <a:t>be the</a:t>
            </a:r>
            <a:r>
              <a:rPr sz="2400" spc="-10" dirty="0">
                <a:latin typeface="Arial"/>
                <a:cs typeface="Arial"/>
              </a:rPr>
              <a:t> </a:t>
            </a:r>
            <a:r>
              <a:rPr sz="2400" spc="0" dirty="0">
                <a:latin typeface="Arial"/>
                <a:cs typeface="Arial"/>
              </a:rPr>
              <a:t>best</a:t>
            </a:r>
            <a:r>
              <a:rPr sz="2400" spc="-10" dirty="0">
                <a:latin typeface="Arial"/>
                <a:cs typeface="Arial"/>
              </a:rPr>
              <a:t> </a:t>
            </a:r>
            <a:r>
              <a:rPr sz="2400" spc="0" dirty="0">
                <a:latin typeface="Arial"/>
                <a:cs typeface="Arial"/>
              </a:rPr>
              <a:t>at </a:t>
            </a:r>
            <a:r>
              <a:rPr sz="2400" spc="-10" dirty="0">
                <a:latin typeface="Arial"/>
                <a:cs typeface="Arial"/>
              </a:rPr>
              <a:t>w</a:t>
            </a:r>
            <a:r>
              <a:rPr sz="2400" spc="0" dirty="0">
                <a:latin typeface="Arial"/>
                <a:cs typeface="Arial"/>
              </a:rPr>
              <a:t>hat </a:t>
            </a:r>
            <a:r>
              <a:rPr sz="2400" spc="5" dirty="0">
                <a:latin typeface="Arial"/>
                <a:cs typeface="Arial"/>
              </a:rPr>
              <a:t>m</a:t>
            </a:r>
            <a:r>
              <a:rPr sz="2400" spc="0" dirty="0">
                <a:latin typeface="Arial"/>
                <a:cs typeface="Arial"/>
              </a:rPr>
              <a:t>atters</a:t>
            </a:r>
            <a:r>
              <a:rPr sz="2400" spc="-20" dirty="0">
                <a:latin typeface="Arial"/>
                <a:cs typeface="Arial"/>
              </a:rPr>
              <a:t> </a:t>
            </a:r>
            <a:r>
              <a:rPr sz="2400" spc="0" dirty="0">
                <a:latin typeface="Arial"/>
                <a:cs typeface="Arial"/>
              </a:rPr>
              <a:t>to the</a:t>
            </a:r>
            <a:r>
              <a:rPr sz="2400" spc="-15" dirty="0">
                <a:latin typeface="Arial"/>
                <a:cs typeface="Arial"/>
              </a:rPr>
              <a:t> </a:t>
            </a:r>
            <a:r>
              <a:rPr sz="2400" spc="0" dirty="0">
                <a:latin typeface="Arial"/>
                <a:cs typeface="Arial"/>
              </a:rPr>
              <a:t>company</a:t>
            </a:r>
            <a:endParaRPr lang="en-US" sz="2400" spc="0" dirty="0">
              <a:latin typeface="Arial"/>
              <a:cs typeface="Arial"/>
            </a:endParaRPr>
          </a:p>
          <a:p>
            <a:pPr marL="812165" lvl="1" indent="-342900">
              <a:lnSpc>
                <a:spcPct val="100000"/>
              </a:lnSpc>
              <a:buFont typeface="Arial" panose="020B0604020202020204" pitchFamily="34" charset="0"/>
              <a:buChar char="•"/>
              <a:tabLst>
                <a:tab pos="754380" algn="l"/>
              </a:tabLst>
            </a:pPr>
            <a:endParaRPr sz="650" dirty="0">
              <a:latin typeface="Arial"/>
              <a:cs typeface="Arial"/>
            </a:endParaRPr>
          </a:p>
          <a:p>
            <a:pPr marL="812165" lvl="1" indent="-342900">
              <a:lnSpc>
                <a:spcPct val="100000"/>
              </a:lnSpc>
              <a:buFont typeface="Arial" panose="020B0604020202020204" pitchFamily="34" charset="0"/>
              <a:buChar char="•"/>
              <a:tabLst>
                <a:tab pos="754380" algn="l"/>
              </a:tabLst>
            </a:pPr>
            <a:r>
              <a:rPr sz="2400" spc="0" dirty="0">
                <a:latin typeface="Arial"/>
                <a:cs typeface="Arial"/>
              </a:rPr>
              <a:t>V</a:t>
            </a:r>
            <a:r>
              <a:rPr sz="2400" spc="-10" dirty="0">
                <a:latin typeface="Arial"/>
                <a:cs typeface="Arial"/>
              </a:rPr>
              <a:t>a</a:t>
            </a:r>
            <a:r>
              <a:rPr sz="2400" spc="0" dirty="0">
                <a:latin typeface="Arial"/>
                <a:cs typeface="Arial"/>
              </a:rPr>
              <a:t>l</a:t>
            </a:r>
            <a:r>
              <a:rPr sz="2400" spc="-10" dirty="0">
                <a:latin typeface="Arial"/>
                <a:cs typeface="Arial"/>
              </a:rPr>
              <a:t>u</a:t>
            </a:r>
            <a:r>
              <a:rPr sz="2400" spc="0" dirty="0">
                <a:latin typeface="Arial"/>
                <a:cs typeface="Arial"/>
              </a:rPr>
              <a:t>e</a:t>
            </a:r>
            <a:r>
              <a:rPr sz="2400" spc="20" dirty="0">
                <a:latin typeface="Arial"/>
                <a:cs typeface="Arial"/>
              </a:rPr>
              <a:t> </a:t>
            </a:r>
            <a:r>
              <a:rPr sz="2400" spc="0" dirty="0">
                <a:latin typeface="Arial"/>
                <a:cs typeface="Arial"/>
              </a:rPr>
              <a:t>d</a:t>
            </a:r>
            <a:r>
              <a:rPr sz="2400" spc="-10" dirty="0">
                <a:latin typeface="Arial"/>
                <a:cs typeface="Arial"/>
              </a:rPr>
              <a:t>i</a:t>
            </a:r>
            <a:r>
              <a:rPr sz="2400" spc="0" dirty="0">
                <a:latin typeface="Arial"/>
                <a:cs typeface="Arial"/>
              </a:rPr>
              <a:t>versity</a:t>
            </a:r>
            <a:r>
              <a:rPr lang="en-US" sz="2400" dirty="0">
                <a:latin typeface="Arial"/>
                <a:cs typeface="Arial"/>
              </a:rPr>
              <a:t> (variety) </a:t>
            </a:r>
            <a:endParaRPr lang="en-US" sz="2400" spc="0" dirty="0">
              <a:latin typeface="Arial"/>
              <a:cs typeface="Arial"/>
            </a:endParaRPr>
          </a:p>
          <a:p>
            <a:pPr marL="812165" lvl="1" indent="-342900">
              <a:lnSpc>
                <a:spcPct val="100000"/>
              </a:lnSpc>
              <a:buFont typeface="Arial" panose="020B0604020202020204" pitchFamily="34" charset="0"/>
              <a:buChar char="•"/>
              <a:tabLst>
                <a:tab pos="754380" algn="l"/>
              </a:tabLst>
            </a:pPr>
            <a:endParaRPr sz="650" dirty="0">
              <a:latin typeface="Arial"/>
              <a:cs typeface="Arial"/>
            </a:endParaRPr>
          </a:p>
          <a:p>
            <a:pPr marL="812165" lvl="1" indent="-342900">
              <a:lnSpc>
                <a:spcPts val="2855"/>
              </a:lnSpc>
              <a:buFont typeface="Arial" panose="020B0604020202020204" pitchFamily="34" charset="0"/>
              <a:buChar char="•"/>
              <a:tabLst>
                <a:tab pos="754380" algn="l"/>
              </a:tabLst>
            </a:pPr>
            <a:r>
              <a:rPr sz="2400" spc="0" dirty="0">
                <a:latin typeface="Arial"/>
                <a:cs typeface="Arial"/>
              </a:rPr>
              <a:t>Make decis</a:t>
            </a:r>
            <a:r>
              <a:rPr sz="2400" spc="-10" dirty="0">
                <a:latin typeface="Arial"/>
                <a:cs typeface="Arial"/>
              </a:rPr>
              <a:t>i</a:t>
            </a:r>
            <a:r>
              <a:rPr sz="2400" spc="0" dirty="0">
                <a:latin typeface="Arial"/>
                <a:cs typeface="Arial"/>
              </a:rPr>
              <a:t>ons</a:t>
            </a:r>
            <a:r>
              <a:rPr sz="2400" spc="20" dirty="0">
                <a:latin typeface="Arial"/>
                <a:cs typeface="Arial"/>
              </a:rPr>
              <a:t> </a:t>
            </a:r>
            <a:r>
              <a:rPr sz="2400" spc="0" dirty="0">
                <a:latin typeface="Arial"/>
                <a:cs typeface="Arial"/>
              </a:rPr>
              <a:t>bas</a:t>
            </a:r>
            <a:r>
              <a:rPr sz="2400" spc="-10" dirty="0">
                <a:latin typeface="Arial"/>
                <a:cs typeface="Arial"/>
              </a:rPr>
              <a:t>e</a:t>
            </a:r>
            <a:r>
              <a:rPr sz="2400" spc="0" dirty="0">
                <a:latin typeface="Arial"/>
                <a:cs typeface="Arial"/>
              </a:rPr>
              <a:t>d</a:t>
            </a:r>
            <a:r>
              <a:rPr sz="2400" spc="10" dirty="0">
                <a:latin typeface="Arial"/>
                <a:cs typeface="Arial"/>
              </a:rPr>
              <a:t> </a:t>
            </a:r>
            <a:r>
              <a:rPr sz="2400" spc="0" dirty="0">
                <a:latin typeface="Arial"/>
                <a:cs typeface="Arial"/>
              </a:rPr>
              <a:t>on</a:t>
            </a:r>
            <a:r>
              <a:rPr sz="2400" spc="5" dirty="0">
                <a:latin typeface="Arial"/>
                <a:cs typeface="Arial"/>
              </a:rPr>
              <a:t> </a:t>
            </a:r>
            <a:r>
              <a:rPr sz="2400" spc="0" dirty="0">
                <a:latin typeface="Arial"/>
                <a:cs typeface="Arial"/>
              </a:rPr>
              <a:t>facts</a:t>
            </a:r>
            <a:r>
              <a:rPr sz="2400" spc="-2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pri</a:t>
            </a:r>
            <a:r>
              <a:rPr sz="2400" spc="-10" dirty="0">
                <a:latin typeface="Arial"/>
                <a:cs typeface="Arial"/>
              </a:rPr>
              <a:t>n</a:t>
            </a:r>
            <a:r>
              <a:rPr sz="2400" spc="0" dirty="0">
                <a:latin typeface="Arial"/>
                <a:cs typeface="Arial"/>
              </a:rPr>
              <a:t>ci</a:t>
            </a:r>
            <a:r>
              <a:rPr sz="2400" spc="-10" dirty="0">
                <a:latin typeface="Arial"/>
                <a:cs typeface="Arial"/>
              </a:rPr>
              <a:t>p</a:t>
            </a:r>
            <a:r>
              <a:rPr sz="2400" spc="0" dirty="0">
                <a:latin typeface="Arial"/>
                <a:cs typeface="Arial"/>
              </a:rPr>
              <a:t>l</a:t>
            </a:r>
            <a:r>
              <a:rPr sz="2400" spc="-10" dirty="0">
                <a:latin typeface="Arial"/>
                <a:cs typeface="Arial"/>
              </a:rPr>
              <a:t>e</a:t>
            </a:r>
            <a:r>
              <a:rPr sz="2400" spc="0" dirty="0">
                <a:latin typeface="Arial"/>
                <a:cs typeface="Arial"/>
              </a:rPr>
              <a:t>s</a:t>
            </a:r>
            <a:endParaRPr sz="2400" dirty="0">
              <a:latin typeface="Arial"/>
              <a:cs typeface="Arial"/>
            </a:endParaRPr>
          </a:p>
        </p:txBody>
      </p:sp>
      <p:sp>
        <p:nvSpPr>
          <p:cNvPr id="6" name="object 2">
            <a:extLst>
              <a:ext uri="{FF2B5EF4-FFF2-40B4-BE49-F238E27FC236}">
                <a16:creationId xmlns:a16="http://schemas.microsoft.com/office/drawing/2014/main" id="{355C9E38-E6A6-4784-BD36-98F0C4084DBC}"/>
              </a:ext>
            </a:extLst>
          </p:cNvPr>
          <p:cNvSpPr txBox="1"/>
          <p:nvPr/>
        </p:nvSpPr>
        <p:spPr>
          <a:xfrm>
            <a:off x="534721" y="334772"/>
            <a:ext cx="8086118" cy="1003935"/>
          </a:xfrm>
          <a:prstGeom prst="rect">
            <a:avLst/>
          </a:prstGeom>
        </p:spPr>
        <p:txBody>
          <a:bodyPr vert="horz" wrap="square" lIns="0" tIns="0" rIns="0" bIns="0" rtlCol="0">
            <a:noAutofit/>
          </a:bodyPr>
          <a:lstStyle/>
          <a:p>
            <a:pPr marR="12700" indent="-812800">
              <a:lnSpc>
                <a:spcPts val="4010"/>
              </a:lnSpc>
              <a:tabLst>
                <a:tab pos="2832100" algn="l"/>
              </a:tabLst>
            </a:pPr>
            <a:r>
              <a:rPr lang="en-US" sz="3600" dirty="0">
                <a:latin typeface="Arial"/>
                <a:cs typeface="Arial"/>
              </a:rPr>
              <a:t>2. </a:t>
            </a:r>
            <a:r>
              <a:rPr sz="3600" dirty="0">
                <a:latin typeface="Arial"/>
                <a:cs typeface="Arial"/>
              </a:rPr>
              <a:t>Cre</a:t>
            </a:r>
            <a:r>
              <a:rPr sz="3600" spc="5" dirty="0">
                <a:latin typeface="Arial"/>
                <a:cs typeface="Arial"/>
              </a:rPr>
              <a:t>a</a:t>
            </a:r>
            <a:r>
              <a:rPr sz="3600" spc="0" dirty="0">
                <a:latin typeface="Arial"/>
                <a:cs typeface="Arial"/>
              </a:rPr>
              <a:t>ting</a:t>
            </a:r>
            <a:r>
              <a:rPr sz="3600" spc="-15" dirty="0">
                <a:latin typeface="Arial"/>
                <a:cs typeface="Arial"/>
              </a:rPr>
              <a:t> </a:t>
            </a:r>
            <a:r>
              <a:rPr sz="3600" spc="0" dirty="0">
                <a:latin typeface="Arial"/>
                <a:cs typeface="Arial"/>
              </a:rPr>
              <a:t>an</a:t>
            </a:r>
            <a:r>
              <a:rPr sz="3600" spc="-15" dirty="0">
                <a:latin typeface="Arial"/>
                <a:cs typeface="Arial"/>
              </a:rPr>
              <a:t> </a:t>
            </a:r>
            <a:r>
              <a:rPr sz="3600" spc="0" dirty="0">
                <a:latin typeface="Arial"/>
                <a:cs typeface="Arial"/>
              </a:rPr>
              <a:t>Organizati</a:t>
            </a:r>
            <a:r>
              <a:rPr sz="3600" spc="10" dirty="0">
                <a:latin typeface="Arial"/>
                <a:cs typeface="Arial"/>
              </a:rPr>
              <a:t>o</a:t>
            </a:r>
            <a:r>
              <a:rPr sz="3600" spc="0" dirty="0">
                <a:latin typeface="Arial"/>
                <a:cs typeface="Arial"/>
              </a:rPr>
              <a:t>n</a:t>
            </a:r>
            <a:r>
              <a:rPr sz="3600" spc="-15" dirty="0">
                <a:latin typeface="Arial"/>
                <a:cs typeface="Arial"/>
              </a:rPr>
              <a:t> </a:t>
            </a:r>
            <a:r>
              <a:rPr sz="3600" spc="0" dirty="0">
                <a:latin typeface="Arial"/>
                <a:cs typeface="Arial"/>
              </a:rPr>
              <a:t>That</a:t>
            </a:r>
            <a:r>
              <a:rPr lang="en-US" sz="3600" dirty="0">
                <a:latin typeface="Arial"/>
                <a:cs typeface="Arial"/>
              </a:rPr>
              <a:t> </a:t>
            </a:r>
            <a:r>
              <a:rPr sz="3600" spc="0" dirty="0">
                <a:latin typeface="Arial"/>
                <a:cs typeface="Arial"/>
              </a:rPr>
              <a:t>Operates</a:t>
            </a:r>
            <a:r>
              <a:rPr lang="en-US" sz="3600" spc="0" dirty="0">
                <a:latin typeface="Arial"/>
                <a:cs typeface="Arial"/>
              </a:rPr>
              <a:t> </a:t>
            </a:r>
            <a:r>
              <a:rPr sz="3600" spc="0" dirty="0">
                <a:latin typeface="Arial"/>
                <a:cs typeface="Arial"/>
              </a:rPr>
              <a:t>Cons</a:t>
            </a:r>
            <a:r>
              <a:rPr sz="3600" spc="5" dirty="0">
                <a:latin typeface="Arial"/>
                <a:cs typeface="Arial"/>
              </a:rPr>
              <a:t>i</a:t>
            </a:r>
            <a:r>
              <a:rPr sz="3600" spc="0" dirty="0">
                <a:latin typeface="Arial"/>
                <a:cs typeface="Arial"/>
              </a:rPr>
              <a:t>stently</a:t>
            </a:r>
            <a:r>
              <a:rPr lang="en-US" sz="3600" spc="0" dirty="0">
                <a:latin typeface="Arial"/>
                <a:cs typeface="Arial"/>
              </a:rPr>
              <a:t> (Cont.)</a:t>
            </a:r>
            <a:endParaRPr sz="36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24</a:t>
            </a:fld>
            <a:endParaRPr sz="1400">
              <a:latin typeface="Arial"/>
              <a:cs typeface="Arial"/>
            </a:endParaRPr>
          </a:p>
        </p:txBody>
      </p:sp>
      <p:sp>
        <p:nvSpPr>
          <p:cNvPr id="2" name="object 2"/>
          <p:cNvSpPr txBox="1">
            <a:spLocks noGrp="1"/>
          </p:cNvSpPr>
          <p:nvPr>
            <p:ph type="title"/>
          </p:nvPr>
        </p:nvSpPr>
        <p:spPr>
          <a:xfrm>
            <a:off x="534720" y="559941"/>
            <a:ext cx="7822793" cy="785129"/>
          </a:xfrm>
          <a:prstGeom prst="rect">
            <a:avLst/>
          </a:prstGeom>
        </p:spPr>
        <p:txBody>
          <a:bodyPr vert="horz" wrap="square" lIns="0" tIns="0" rIns="0" bIns="0" rtlCol="0">
            <a:noAutofit/>
          </a:bodyPr>
          <a:lstStyle/>
          <a:p>
            <a:pPr marL="215265">
              <a:lnSpc>
                <a:spcPct val="100000"/>
              </a:lnSpc>
            </a:pPr>
            <a:r>
              <a:rPr lang="en-US" sz="3600" dirty="0">
                <a:latin typeface="Arial"/>
                <a:cs typeface="Arial"/>
              </a:rPr>
              <a:t>3.</a:t>
            </a:r>
            <a:r>
              <a:rPr sz="3600" dirty="0">
                <a:latin typeface="Arial"/>
                <a:cs typeface="Arial"/>
              </a:rPr>
              <a:t>Fostering</a:t>
            </a:r>
            <a:r>
              <a:rPr sz="3600" spc="-25" dirty="0">
                <a:latin typeface="Arial"/>
                <a:cs typeface="Arial"/>
              </a:rPr>
              <a:t> </a:t>
            </a:r>
            <a:r>
              <a:rPr sz="3600" spc="0" dirty="0">
                <a:latin typeface="Arial"/>
                <a:cs typeface="Arial"/>
              </a:rPr>
              <a:t>Good </a:t>
            </a:r>
            <a:r>
              <a:rPr sz="3600" spc="-15" dirty="0">
                <a:latin typeface="Arial"/>
                <a:cs typeface="Arial"/>
              </a:rPr>
              <a:t>B</a:t>
            </a:r>
            <a:r>
              <a:rPr sz="3600" spc="0" dirty="0">
                <a:latin typeface="Arial"/>
                <a:cs typeface="Arial"/>
              </a:rPr>
              <a:t>usiness</a:t>
            </a:r>
            <a:r>
              <a:rPr sz="3600" spc="-15" dirty="0">
                <a:latin typeface="Arial"/>
                <a:cs typeface="Arial"/>
              </a:rPr>
              <a:t> </a:t>
            </a:r>
            <a:r>
              <a:rPr sz="3600" spc="0" dirty="0">
                <a:latin typeface="Arial"/>
                <a:cs typeface="Arial"/>
              </a:rPr>
              <a:t>Practices</a:t>
            </a:r>
            <a:endParaRPr sz="3600" dirty="0">
              <a:latin typeface="Arial"/>
              <a:cs typeface="Arial"/>
            </a:endParaRPr>
          </a:p>
        </p:txBody>
      </p:sp>
      <p:sp>
        <p:nvSpPr>
          <p:cNvPr id="3" name="object 3"/>
          <p:cNvSpPr txBox="1"/>
          <p:nvPr/>
        </p:nvSpPr>
        <p:spPr>
          <a:xfrm>
            <a:off x="474622" y="1345070"/>
            <a:ext cx="8364577" cy="4952989"/>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Go</a:t>
            </a:r>
            <a:r>
              <a:rPr sz="2600" spc="5" dirty="0">
                <a:latin typeface="Arial"/>
                <a:cs typeface="Arial"/>
              </a:rPr>
              <a:t>o</a:t>
            </a:r>
            <a:r>
              <a:rPr sz="2600" spc="0" dirty="0">
                <a:latin typeface="Arial"/>
                <a:cs typeface="Arial"/>
              </a:rPr>
              <a:t>d ethi</a:t>
            </a:r>
            <a:r>
              <a:rPr sz="2600" spc="5" dirty="0">
                <a:latin typeface="Arial"/>
                <a:cs typeface="Arial"/>
              </a:rPr>
              <a:t>c</a:t>
            </a:r>
            <a:r>
              <a:rPr sz="2600" spc="0" dirty="0">
                <a:latin typeface="Arial"/>
                <a:cs typeface="Arial"/>
              </a:rPr>
              <a:t>s</a:t>
            </a:r>
            <a:r>
              <a:rPr sz="2600" spc="-10" dirty="0">
                <a:latin typeface="Arial"/>
                <a:cs typeface="Arial"/>
              </a:rPr>
              <a:t> </a:t>
            </a:r>
            <a:r>
              <a:rPr sz="2600" spc="0" dirty="0">
                <a:latin typeface="Arial"/>
                <a:cs typeface="Arial"/>
              </a:rPr>
              <a:t>me</a:t>
            </a:r>
            <a:r>
              <a:rPr sz="2600" spc="5" dirty="0">
                <a:latin typeface="Arial"/>
                <a:cs typeface="Arial"/>
              </a:rPr>
              <a:t>a</a:t>
            </a:r>
            <a:r>
              <a:rPr sz="2600" spc="0" dirty="0">
                <a:latin typeface="Arial"/>
                <a:cs typeface="Arial"/>
              </a:rPr>
              <a:t>ns</a:t>
            </a:r>
            <a:r>
              <a:rPr sz="2600" spc="-20" dirty="0">
                <a:latin typeface="Arial"/>
                <a:cs typeface="Arial"/>
              </a:rPr>
              <a:t> </a:t>
            </a:r>
            <a:r>
              <a:rPr sz="2600" spc="0" dirty="0">
                <a:latin typeface="Arial"/>
                <a:cs typeface="Arial"/>
              </a:rPr>
              <a:t>g</a:t>
            </a:r>
            <a:r>
              <a:rPr sz="2600" spc="5" dirty="0">
                <a:latin typeface="Arial"/>
                <a:cs typeface="Arial"/>
              </a:rPr>
              <a:t>o</a:t>
            </a:r>
            <a:r>
              <a:rPr sz="2600" spc="0" dirty="0">
                <a:latin typeface="Arial"/>
                <a:cs typeface="Arial"/>
              </a:rPr>
              <a:t>od</a:t>
            </a:r>
            <a:r>
              <a:rPr sz="2600" spc="5" dirty="0">
                <a:latin typeface="Arial"/>
                <a:cs typeface="Arial"/>
              </a:rPr>
              <a:t> </a:t>
            </a:r>
            <a:r>
              <a:rPr sz="2600" spc="0" dirty="0">
                <a:latin typeface="Arial"/>
                <a:cs typeface="Arial"/>
              </a:rPr>
              <a:t>bu</a:t>
            </a:r>
            <a:r>
              <a:rPr sz="2600" spc="5" dirty="0">
                <a:latin typeface="Arial"/>
                <a:cs typeface="Arial"/>
              </a:rPr>
              <a:t>s</a:t>
            </a:r>
            <a:r>
              <a:rPr sz="2600" spc="0" dirty="0">
                <a:latin typeface="Arial"/>
                <a:cs typeface="Arial"/>
              </a:rPr>
              <a:t>ine</a:t>
            </a:r>
            <a:r>
              <a:rPr sz="2600" spc="10" dirty="0">
                <a:latin typeface="Arial"/>
                <a:cs typeface="Arial"/>
              </a:rPr>
              <a:t>s</a:t>
            </a:r>
            <a:r>
              <a:rPr sz="2600" spc="0" dirty="0">
                <a:latin typeface="Arial"/>
                <a:cs typeface="Arial"/>
              </a:rPr>
              <a:t>s/imp</a:t>
            </a:r>
            <a:r>
              <a:rPr sz="2600" spc="-10" dirty="0">
                <a:latin typeface="Arial"/>
                <a:cs typeface="Arial"/>
              </a:rPr>
              <a:t>r</a:t>
            </a:r>
            <a:r>
              <a:rPr sz="2600" spc="0" dirty="0">
                <a:latin typeface="Arial"/>
                <a:cs typeface="Arial"/>
              </a:rPr>
              <a:t>o</a:t>
            </a:r>
            <a:r>
              <a:rPr sz="2600" spc="5" dirty="0">
                <a:latin typeface="Arial"/>
                <a:cs typeface="Arial"/>
              </a:rPr>
              <a:t>v</a:t>
            </a:r>
            <a:r>
              <a:rPr sz="2600" spc="-10" dirty="0">
                <a:latin typeface="Arial"/>
                <a:cs typeface="Arial"/>
              </a:rPr>
              <a:t>e</a:t>
            </a:r>
            <a:r>
              <a:rPr sz="2600" spc="0" dirty="0">
                <a:latin typeface="Arial"/>
                <a:cs typeface="Arial"/>
              </a:rPr>
              <a:t>d</a:t>
            </a:r>
            <a:r>
              <a:rPr sz="2600" spc="-25" dirty="0">
                <a:latin typeface="Arial"/>
                <a:cs typeface="Arial"/>
              </a:rPr>
              <a:t> </a:t>
            </a:r>
            <a:r>
              <a:rPr sz="2600" spc="0" dirty="0">
                <a:latin typeface="Arial"/>
                <a:cs typeface="Arial"/>
              </a:rPr>
              <a:t>profits</a:t>
            </a:r>
            <a:endParaRPr lang="en-US" sz="2600" spc="0" dirty="0">
              <a:latin typeface="Arial"/>
              <a:cs typeface="Arial"/>
            </a:endParaRPr>
          </a:p>
          <a:p>
            <a:pPr marL="812165" lvl="1" indent="-342900">
              <a:buFont typeface="Arial" panose="020B0604020202020204" pitchFamily="34" charset="0"/>
              <a:buChar char="•"/>
              <a:tabLst>
                <a:tab pos="353695" algn="l"/>
              </a:tabLst>
            </a:pPr>
            <a:r>
              <a:rPr lang="en-US" sz="2400" dirty="0">
                <a:latin typeface="Arial" panose="020B0604020202020204" pitchFamily="34" charset="0"/>
                <a:cs typeface="Arial" panose="020B0604020202020204" pitchFamily="34" charset="0"/>
              </a:rPr>
              <a:t>Retain customers even in competition with competitors</a:t>
            </a:r>
          </a:p>
          <a:p>
            <a:pPr marL="469265" lvl="1">
              <a:tabLst>
                <a:tab pos="353695" algn="l"/>
              </a:tabLst>
            </a:pPr>
            <a:endParaRPr sz="1200" dirty="0">
              <a:latin typeface="Arial"/>
              <a:cs typeface="Arial"/>
            </a:endParaRPr>
          </a:p>
          <a:p>
            <a:pPr>
              <a:lnSpc>
                <a:spcPts val="750"/>
              </a:lnSpc>
              <a:spcBef>
                <a:spcPts val="43"/>
              </a:spcBef>
              <a:buFont typeface="Arial"/>
              <a:buChar char="•"/>
            </a:pPr>
            <a:endParaRPr sz="750" dirty="0"/>
          </a:p>
          <a:p>
            <a:pPr marL="353695" indent="-341630">
              <a:lnSpc>
                <a:spcPct val="100000"/>
              </a:lnSpc>
              <a:buFont typeface="Arial"/>
              <a:buChar char="•"/>
              <a:tabLst>
                <a:tab pos="353695" algn="l"/>
              </a:tabLst>
            </a:pPr>
            <a:r>
              <a:rPr sz="2600" dirty="0">
                <a:latin typeface="Arial"/>
                <a:cs typeface="Arial"/>
              </a:rPr>
              <a:t>C</a:t>
            </a:r>
            <a:r>
              <a:rPr sz="2600" spc="5" dirty="0">
                <a:latin typeface="Arial"/>
                <a:cs typeface="Arial"/>
              </a:rPr>
              <a:t>o</a:t>
            </a:r>
            <a:r>
              <a:rPr sz="2600" spc="0" dirty="0">
                <a:latin typeface="Arial"/>
                <a:cs typeface="Arial"/>
              </a:rPr>
              <a:t>mp</a:t>
            </a:r>
            <a:r>
              <a:rPr sz="2600" spc="5" dirty="0">
                <a:latin typeface="Arial"/>
                <a:cs typeface="Arial"/>
              </a:rPr>
              <a:t>a</a:t>
            </a:r>
            <a:r>
              <a:rPr sz="2600" spc="0" dirty="0">
                <a:latin typeface="Arial"/>
                <a:cs typeface="Arial"/>
              </a:rPr>
              <a:t>nies</a:t>
            </a:r>
            <a:r>
              <a:rPr sz="2600" spc="-30" dirty="0">
                <a:latin typeface="Arial"/>
                <a:cs typeface="Arial"/>
              </a:rPr>
              <a:t> </a:t>
            </a:r>
            <a:r>
              <a:rPr sz="2600" spc="0" dirty="0">
                <a:latin typeface="Arial"/>
                <a:cs typeface="Arial"/>
              </a:rPr>
              <a:t>that</a:t>
            </a:r>
            <a:r>
              <a:rPr lang="en-US" sz="2600" dirty="0">
                <a:latin typeface="Arial"/>
                <a:cs typeface="Arial"/>
              </a:rPr>
              <a:t> </a:t>
            </a:r>
            <a:r>
              <a:rPr sz="2600" spc="0" dirty="0">
                <a:latin typeface="Arial"/>
                <a:cs typeface="Arial"/>
              </a:rPr>
              <a:t>Produce safe </a:t>
            </a:r>
            <a:r>
              <a:rPr sz="2600" spc="-10" dirty="0">
                <a:latin typeface="Arial"/>
                <a:cs typeface="Arial"/>
              </a:rPr>
              <a:t>a</a:t>
            </a:r>
            <a:r>
              <a:rPr sz="2600" spc="0" dirty="0">
                <a:latin typeface="Arial"/>
                <a:cs typeface="Arial"/>
              </a:rPr>
              <a:t>nd</a:t>
            </a:r>
            <a:r>
              <a:rPr sz="2600" spc="5" dirty="0">
                <a:latin typeface="Arial"/>
                <a:cs typeface="Arial"/>
              </a:rPr>
              <a:t> </a:t>
            </a:r>
            <a:r>
              <a:rPr sz="2600" spc="0" dirty="0">
                <a:latin typeface="Arial"/>
                <a:cs typeface="Arial"/>
              </a:rPr>
              <a:t>effective</a:t>
            </a:r>
            <a:r>
              <a:rPr sz="2600" spc="-15" dirty="0">
                <a:latin typeface="Arial"/>
                <a:cs typeface="Arial"/>
              </a:rPr>
              <a:t> </a:t>
            </a:r>
            <a:r>
              <a:rPr sz="2600" spc="0" dirty="0">
                <a:latin typeface="Arial"/>
                <a:cs typeface="Arial"/>
              </a:rPr>
              <a:t>products</a:t>
            </a:r>
            <a:endParaRPr lang="en-US" sz="2600" dirty="0">
              <a:latin typeface="Arial"/>
              <a:cs typeface="Arial"/>
            </a:endParaRPr>
          </a:p>
          <a:p>
            <a:pPr marL="812165" lvl="1" indent="-342900">
              <a:buFont typeface="Arial" panose="020B0604020202020204" pitchFamily="34" charset="0"/>
              <a:buChar char="•"/>
              <a:tabLst>
                <a:tab pos="353695" algn="l"/>
              </a:tabLst>
            </a:pPr>
            <a:r>
              <a:rPr sz="2400" spc="0" dirty="0">
                <a:latin typeface="Arial"/>
                <a:cs typeface="Arial"/>
              </a:rPr>
              <a:t>Av</a:t>
            </a:r>
            <a:r>
              <a:rPr sz="2400" spc="-10" dirty="0">
                <a:latin typeface="Arial"/>
                <a:cs typeface="Arial"/>
              </a:rPr>
              <a:t>o</a:t>
            </a:r>
            <a:r>
              <a:rPr sz="2400" spc="0" dirty="0">
                <a:latin typeface="Arial"/>
                <a:cs typeface="Arial"/>
              </a:rPr>
              <a:t>id</a:t>
            </a:r>
            <a:r>
              <a:rPr sz="2400" spc="5" dirty="0">
                <a:latin typeface="Arial"/>
                <a:cs typeface="Arial"/>
              </a:rPr>
              <a:t> </a:t>
            </a:r>
            <a:r>
              <a:rPr sz="2400" spc="0" dirty="0">
                <a:latin typeface="Arial"/>
                <a:cs typeface="Arial"/>
              </a:rPr>
              <a:t>costly reca</a:t>
            </a:r>
            <a:r>
              <a:rPr sz="2400" spc="-10" dirty="0">
                <a:latin typeface="Arial"/>
                <a:cs typeface="Arial"/>
              </a:rPr>
              <a:t>l</a:t>
            </a:r>
            <a:r>
              <a:rPr sz="2400" spc="0" dirty="0">
                <a:latin typeface="Arial"/>
                <a:cs typeface="Arial"/>
              </a:rPr>
              <a:t>ls</a:t>
            </a:r>
            <a:r>
              <a:rPr sz="2400" spc="5" dirty="0">
                <a:latin typeface="Arial"/>
                <a:cs typeface="Arial"/>
              </a:rPr>
              <a:t> </a:t>
            </a:r>
            <a:r>
              <a:rPr sz="2400" spc="0" dirty="0">
                <a:latin typeface="Arial"/>
                <a:cs typeface="Arial"/>
              </a:rPr>
              <a:t>and</a:t>
            </a:r>
            <a:r>
              <a:rPr sz="2400" spc="5" dirty="0">
                <a:latin typeface="Arial"/>
                <a:cs typeface="Arial"/>
              </a:rPr>
              <a:t> </a:t>
            </a:r>
            <a:r>
              <a:rPr sz="2400" spc="0" dirty="0" smtClean="0">
                <a:latin typeface="Arial"/>
                <a:cs typeface="Arial"/>
              </a:rPr>
              <a:t>l</a:t>
            </a:r>
            <a:r>
              <a:rPr sz="2400" spc="-10" dirty="0" smtClean="0">
                <a:latin typeface="Arial"/>
                <a:cs typeface="Arial"/>
              </a:rPr>
              <a:t>a</a:t>
            </a:r>
            <a:r>
              <a:rPr sz="2400" spc="0" dirty="0" smtClean="0">
                <a:latin typeface="Arial"/>
                <a:cs typeface="Arial"/>
              </a:rPr>
              <a:t>wsu</a:t>
            </a:r>
            <a:r>
              <a:rPr sz="2400" spc="-15" dirty="0" smtClean="0">
                <a:latin typeface="Arial"/>
                <a:cs typeface="Arial"/>
              </a:rPr>
              <a:t>i</a:t>
            </a:r>
            <a:r>
              <a:rPr sz="2400" spc="0" dirty="0" smtClean="0">
                <a:latin typeface="Arial"/>
                <a:cs typeface="Arial"/>
              </a:rPr>
              <a:t>ts</a:t>
            </a:r>
            <a:r>
              <a:rPr lang="en-US" sz="2400" spc="0" dirty="0" smtClean="0">
                <a:latin typeface="Arial"/>
                <a:cs typeface="Arial"/>
              </a:rPr>
              <a:t>(claims)</a:t>
            </a:r>
            <a:endParaRPr lang="en-US" sz="2400" dirty="0">
              <a:latin typeface="Arial"/>
              <a:cs typeface="Arial"/>
            </a:endParaRPr>
          </a:p>
          <a:p>
            <a:pPr marL="812165" lvl="1" indent="-342900">
              <a:buFont typeface="Arial" panose="020B0604020202020204" pitchFamily="34" charset="0"/>
              <a:buChar char="•"/>
              <a:tabLst>
                <a:tab pos="353695" algn="l"/>
              </a:tabLst>
            </a:pPr>
            <a:r>
              <a:rPr sz="2400" spc="0" dirty="0">
                <a:latin typeface="Arial"/>
                <a:cs typeface="Arial"/>
              </a:rPr>
              <a:t>Provi</a:t>
            </a:r>
            <a:r>
              <a:rPr sz="2400" spc="-10" dirty="0">
                <a:latin typeface="Arial"/>
                <a:cs typeface="Arial"/>
              </a:rPr>
              <a:t>d</a:t>
            </a:r>
            <a:r>
              <a:rPr sz="2400" spc="0" dirty="0">
                <a:latin typeface="Arial"/>
                <a:cs typeface="Arial"/>
              </a:rPr>
              <a:t>e</a:t>
            </a:r>
            <a:r>
              <a:rPr sz="2400" spc="10" dirty="0">
                <a:latin typeface="Arial"/>
                <a:cs typeface="Arial"/>
              </a:rPr>
              <a:t> </a:t>
            </a:r>
            <a:r>
              <a:rPr sz="2400" spc="0" dirty="0">
                <a:latin typeface="Arial"/>
                <a:cs typeface="Arial"/>
              </a:rPr>
              <a:t>e</a:t>
            </a:r>
            <a:r>
              <a:rPr sz="2400" spc="-15" dirty="0">
                <a:latin typeface="Arial"/>
                <a:cs typeface="Arial"/>
              </a:rPr>
              <a:t>x</a:t>
            </a:r>
            <a:r>
              <a:rPr sz="2400" spc="0" dirty="0">
                <a:latin typeface="Arial"/>
                <a:cs typeface="Arial"/>
              </a:rPr>
              <a:t>cel</a:t>
            </a:r>
            <a:r>
              <a:rPr sz="2400" spc="-15" dirty="0">
                <a:latin typeface="Arial"/>
                <a:cs typeface="Arial"/>
              </a:rPr>
              <a:t>l</a:t>
            </a:r>
            <a:r>
              <a:rPr sz="2400" spc="0" dirty="0">
                <a:latin typeface="Arial"/>
                <a:cs typeface="Arial"/>
              </a:rPr>
              <a:t>ent</a:t>
            </a:r>
            <a:r>
              <a:rPr sz="2400" spc="35" dirty="0">
                <a:latin typeface="Arial"/>
                <a:cs typeface="Arial"/>
              </a:rPr>
              <a:t> </a:t>
            </a:r>
            <a:r>
              <a:rPr sz="2400" spc="0" dirty="0">
                <a:latin typeface="Arial"/>
                <a:cs typeface="Arial"/>
              </a:rPr>
              <a:t>service</a:t>
            </a:r>
            <a:r>
              <a:rPr sz="2400" spc="5" dirty="0">
                <a:latin typeface="Arial"/>
                <a:cs typeface="Arial"/>
              </a:rPr>
              <a:t> </a:t>
            </a:r>
            <a:r>
              <a:rPr sz="2400" spc="0" dirty="0">
                <a:latin typeface="Arial"/>
                <a:cs typeface="Arial"/>
              </a:rPr>
              <a:t>that</a:t>
            </a:r>
            <a:r>
              <a:rPr sz="2400" spc="-15" dirty="0">
                <a:latin typeface="Arial"/>
                <a:cs typeface="Arial"/>
              </a:rPr>
              <a:t> </a:t>
            </a:r>
            <a:r>
              <a:rPr sz="2400" spc="0" dirty="0">
                <a:latin typeface="Arial"/>
                <a:cs typeface="Arial"/>
              </a:rPr>
              <a:t>retains</a:t>
            </a:r>
            <a:r>
              <a:rPr sz="2400" spc="10" dirty="0">
                <a:latin typeface="Arial"/>
                <a:cs typeface="Arial"/>
              </a:rPr>
              <a:t> </a:t>
            </a:r>
            <a:r>
              <a:rPr sz="2400" spc="0" dirty="0">
                <a:latin typeface="Arial"/>
                <a:cs typeface="Arial"/>
              </a:rPr>
              <a:t>customers</a:t>
            </a:r>
            <a:endParaRPr lang="en-US" sz="2400" dirty="0">
              <a:latin typeface="Arial"/>
              <a:cs typeface="Arial"/>
            </a:endParaRPr>
          </a:p>
          <a:p>
            <a:pPr marL="812165" lvl="1" indent="-342900">
              <a:buFont typeface="Arial" panose="020B0604020202020204" pitchFamily="34" charset="0"/>
              <a:buChar char="•"/>
              <a:tabLst>
                <a:tab pos="353695" algn="l"/>
              </a:tabLst>
            </a:pPr>
            <a:r>
              <a:rPr sz="2400" spc="0" dirty="0">
                <a:latin typeface="Arial"/>
                <a:cs typeface="Arial"/>
              </a:rPr>
              <a:t>D</a:t>
            </a:r>
            <a:r>
              <a:rPr sz="2400" spc="-10" dirty="0">
                <a:latin typeface="Arial"/>
                <a:cs typeface="Arial"/>
              </a:rPr>
              <a:t>e</a:t>
            </a:r>
            <a:r>
              <a:rPr sz="2400" spc="0" dirty="0">
                <a:latin typeface="Arial"/>
                <a:cs typeface="Arial"/>
              </a:rPr>
              <a:t>vel</a:t>
            </a:r>
            <a:r>
              <a:rPr sz="2400" spc="-10" dirty="0">
                <a:latin typeface="Arial"/>
                <a:cs typeface="Arial"/>
              </a:rPr>
              <a:t>o</a:t>
            </a:r>
            <a:r>
              <a:rPr sz="2400" spc="0" dirty="0">
                <a:latin typeface="Arial"/>
                <a:cs typeface="Arial"/>
              </a:rPr>
              <a:t>p</a:t>
            </a:r>
            <a:r>
              <a:rPr sz="2400" spc="35" dirty="0">
                <a:latin typeface="Arial"/>
                <a:cs typeface="Arial"/>
              </a:rPr>
              <a:t> </a:t>
            </a:r>
            <a:r>
              <a:rPr sz="2400" spc="0" dirty="0">
                <a:latin typeface="Arial"/>
                <a:cs typeface="Arial"/>
              </a:rPr>
              <a:t>and</a:t>
            </a:r>
            <a:r>
              <a:rPr sz="2400" spc="-10" dirty="0">
                <a:latin typeface="Arial"/>
                <a:cs typeface="Arial"/>
              </a:rPr>
              <a:t> </a:t>
            </a:r>
            <a:r>
              <a:rPr sz="2400" spc="5" dirty="0">
                <a:latin typeface="Arial"/>
                <a:cs typeface="Arial"/>
              </a:rPr>
              <a:t>m</a:t>
            </a:r>
            <a:r>
              <a:rPr sz="2400" spc="0" dirty="0">
                <a:latin typeface="Arial"/>
                <a:cs typeface="Arial"/>
              </a:rPr>
              <a:t>a</a:t>
            </a:r>
            <a:r>
              <a:rPr sz="2400" spc="-10" dirty="0">
                <a:latin typeface="Arial"/>
                <a:cs typeface="Arial"/>
              </a:rPr>
              <a:t>i</a:t>
            </a:r>
            <a:r>
              <a:rPr sz="2400" spc="0" dirty="0">
                <a:latin typeface="Arial"/>
                <a:cs typeface="Arial"/>
              </a:rPr>
              <a:t>ntain</a:t>
            </a:r>
            <a:r>
              <a:rPr sz="2400" spc="15" dirty="0">
                <a:latin typeface="Arial"/>
                <a:cs typeface="Arial"/>
              </a:rPr>
              <a:t> </a:t>
            </a:r>
            <a:r>
              <a:rPr sz="2400" spc="0" dirty="0">
                <a:latin typeface="Arial"/>
                <a:cs typeface="Arial"/>
              </a:rPr>
              <a:t>st</a:t>
            </a:r>
            <a:r>
              <a:rPr sz="2400" spc="5" dirty="0">
                <a:latin typeface="Arial"/>
                <a:cs typeface="Arial"/>
              </a:rPr>
              <a:t>r</a:t>
            </a:r>
            <a:r>
              <a:rPr sz="2400" spc="0" dirty="0">
                <a:latin typeface="Arial"/>
                <a:cs typeface="Arial"/>
              </a:rPr>
              <a:t>ong</a:t>
            </a:r>
            <a:r>
              <a:rPr sz="2400" spc="-10" dirty="0">
                <a:latin typeface="Arial"/>
                <a:cs typeface="Arial"/>
              </a:rPr>
              <a:t> e</a:t>
            </a:r>
            <a:r>
              <a:rPr sz="2400" spc="0" dirty="0">
                <a:latin typeface="Arial"/>
                <a:cs typeface="Arial"/>
              </a:rPr>
              <a:t>mployee</a:t>
            </a:r>
            <a:r>
              <a:rPr sz="2400" spc="15" dirty="0">
                <a:latin typeface="Arial"/>
                <a:cs typeface="Arial"/>
              </a:rPr>
              <a:t> </a:t>
            </a:r>
            <a:r>
              <a:rPr sz="2400" spc="0" dirty="0">
                <a:latin typeface="Arial"/>
                <a:cs typeface="Arial"/>
              </a:rPr>
              <a:t>relati</a:t>
            </a:r>
            <a:r>
              <a:rPr sz="2400" spc="-10" dirty="0">
                <a:latin typeface="Arial"/>
                <a:cs typeface="Arial"/>
              </a:rPr>
              <a:t>o</a:t>
            </a:r>
            <a:r>
              <a:rPr sz="2400" spc="0" dirty="0">
                <a:latin typeface="Arial"/>
                <a:cs typeface="Arial"/>
              </a:rPr>
              <a:t>ns</a:t>
            </a:r>
            <a:endParaRPr lang="en-US" sz="2400" dirty="0">
              <a:latin typeface="Arial"/>
              <a:cs typeface="Arial"/>
            </a:endParaRPr>
          </a:p>
          <a:p>
            <a:pPr marL="812165" lvl="1" indent="-342900">
              <a:buFont typeface="Arial" panose="020B0604020202020204" pitchFamily="34" charset="0"/>
              <a:buChar char="•"/>
              <a:tabLst>
                <a:tab pos="353695" algn="l"/>
              </a:tabLst>
            </a:pPr>
            <a:r>
              <a:rPr sz="2400" spc="0" dirty="0">
                <a:latin typeface="Arial"/>
                <a:cs typeface="Arial"/>
              </a:rPr>
              <a:t>S</a:t>
            </a:r>
            <a:r>
              <a:rPr sz="2400" spc="-10" dirty="0">
                <a:latin typeface="Arial"/>
                <a:cs typeface="Arial"/>
              </a:rPr>
              <a:t>u</a:t>
            </a:r>
            <a:r>
              <a:rPr sz="2400" spc="0" dirty="0">
                <a:latin typeface="Arial"/>
                <a:cs typeface="Arial"/>
              </a:rPr>
              <a:t>ffer</a:t>
            </a:r>
            <a:r>
              <a:rPr sz="2400" spc="-10" dirty="0">
                <a:latin typeface="Arial"/>
                <a:cs typeface="Arial"/>
              </a:rPr>
              <a:t> </a:t>
            </a:r>
            <a:r>
              <a:rPr sz="2400" spc="0" dirty="0">
                <a:latin typeface="Arial"/>
                <a:cs typeface="Arial"/>
              </a:rPr>
              <a:t>l</a:t>
            </a:r>
            <a:r>
              <a:rPr sz="2400" spc="-10" dirty="0">
                <a:latin typeface="Arial"/>
                <a:cs typeface="Arial"/>
              </a:rPr>
              <a:t>o</a:t>
            </a:r>
            <a:r>
              <a:rPr sz="2400" spc="0" dirty="0">
                <a:latin typeface="Arial"/>
                <a:cs typeface="Arial"/>
              </a:rPr>
              <a:t>w</a:t>
            </a:r>
            <a:r>
              <a:rPr sz="2400" spc="-10" dirty="0">
                <a:latin typeface="Arial"/>
                <a:cs typeface="Arial"/>
              </a:rPr>
              <a:t>e</a:t>
            </a:r>
            <a:r>
              <a:rPr sz="2400" spc="0" dirty="0">
                <a:latin typeface="Arial"/>
                <a:cs typeface="Arial"/>
              </a:rPr>
              <a:t>r</a:t>
            </a:r>
            <a:r>
              <a:rPr sz="2400" spc="15" dirty="0">
                <a:latin typeface="Arial"/>
                <a:cs typeface="Arial"/>
              </a:rPr>
              <a:t> </a:t>
            </a:r>
            <a:r>
              <a:rPr sz="2400" spc="0" smtClean="0">
                <a:latin typeface="Arial"/>
                <a:cs typeface="Arial"/>
              </a:rPr>
              <a:t>turnov</a:t>
            </a:r>
            <a:r>
              <a:rPr sz="2400" spc="-10" smtClean="0">
                <a:latin typeface="Arial"/>
                <a:cs typeface="Arial"/>
              </a:rPr>
              <a:t>e</a:t>
            </a:r>
            <a:r>
              <a:rPr sz="2400" spc="0" smtClean="0">
                <a:latin typeface="Arial"/>
                <a:cs typeface="Arial"/>
              </a:rPr>
              <a:t>r</a:t>
            </a:r>
            <a:r>
              <a:rPr lang="en-US" sz="2400" spc="0" smtClean="0">
                <a:latin typeface="Arial"/>
                <a:cs typeface="Arial"/>
              </a:rPr>
              <a:t>(income)</a:t>
            </a:r>
            <a:r>
              <a:rPr sz="2400" spc="5" smtClean="0">
                <a:latin typeface="Arial"/>
                <a:cs typeface="Arial"/>
              </a:rPr>
              <a:t> </a:t>
            </a:r>
            <a:r>
              <a:rPr sz="2400" spc="0" dirty="0">
                <a:latin typeface="Arial"/>
                <a:cs typeface="Arial"/>
              </a:rPr>
              <a:t>rates</a:t>
            </a:r>
            <a:endParaRPr lang="en-US" sz="2400" dirty="0">
              <a:latin typeface="Arial"/>
              <a:cs typeface="Arial"/>
            </a:endParaRPr>
          </a:p>
          <a:p>
            <a:pPr marL="812165" lvl="1" indent="-342900">
              <a:buFont typeface="Arial" panose="020B0604020202020204" pitchFamily="34" charset="0"/>
              <a:buChar char="•"/>
              <a:tabLst>
                <a:tab pos="353695" algn="l"/>
              </a:tabLst>
            </a:pPr>
            <a:r>
              <a:rPr sz="2400" spc="0" dirty="0">
                <a:latin typeface="Arial"/>
                <a:cs typeface="Arial"/>
              </a:rPr>
              <a:t>E</a:t>
            </a:r>
            <a:r>
              <a:rPr sz="2400" spc="-10" dirty="0">
                <a:latin typeface="Arial"/>
                <a:cs typeface="Arial"/>
              </a:rPr>
              <a:t>n</a:t>
            </a:r>
            <a:r>
              <a:rPr sz="2400" spc="0" dirty="0">
                <a:latin typeface="Arial"/>
                <a:cs typeface="Arial"/>
              </a:rPr>
              <a:t>joy better </a:t>
            </a:r>
            <a:r>
              <a:rPr sz="2400" spc="-10" dirty="0">
                <a:latin typeface="Arial"/>
                <a:cs typeface="Arial"/>
              </a:rPr>
              <a:t>e</a:t>
            </a:r>
            <a:r>
              <a:rPr sz="2400" spc="0" dirty="0">
                <a:latin typeface="Arial"/>
                <a:cs typeface="Arial"/>
              </a:rPr>
              <a:t>mployee</a:t>
            </a:r>
            <a:r>
              <a:rPr sz="2400" spc="15" dirty="0">
                <a:latin typeface="Arial"/>
                <a:cs typeface="Arial"/>
              </a:rPr>
              <a:t> </a:t>
            </a:r>
            <a:r>
              <a:rPr sz="2400" spc="0" dirty="0">
                <a:latin typeface="Arial"/>
                <a:cs typeface="Arial"/>
              </a:rPr>
              <a:t>mora</a:t>
            </a:r>
            <a:r>
              <a:rPr sz="2400" spc="-10" dirty="0">
                <a:latin typeface="Arial"/>
                <a:cs typeface="Arial"/>
              </a:rPr>
              <a:t>l</a:t>
            </a:r>
            <a:r>
              <a:rPr sz="2400" spc="0" dirty="0">
                <a:latin typeface="Arial"/>
                <a:cs typeface="Arial"/>
              </a:rPr>
              <a:t>e</a:t>
            </a:r>
            <a:endParaRPr lang="en-US" sz="2400" dirty="0">
              <a:latin typeface="Arial"/>
              <a:cs typeface="Arial"/>
            </a:endParaRPr>
          </a:p>
          <a:p>
            <a:pPr marL="354965" indent="-342900">
              <a:buFont typeface="Arial" panose="020B0604020202020204" pitchFamily="34" charset="0"/>
              <a:buChar char="•"/>
              <a:tabLst>
                <a:tab pos="353695" algn="l"/>
              </a:tabLst>
            </a:pPr>
            <a:endParaRPr lang="en-US" sz="2400" dirty="0">
              <a:latin typeface="Arial"/>
              <a:cs typeface="Arial"/>
            </a:endParaRPr>
          </a:p>
          <a:p>
            <a:pPr marL="354965" indent="-342900">
              <a:buFont typeface="Arial" panose="020B0604020202020204" pitchFamily="34" charset="0"/>
              <a:buChar char="•"/>
              <a:tabLst>
                <a:tab pos="353695" algn="l"/>
              </a:tabLst>
            </a:pPr>
            <a:r>
              <a:rPr lang="en-US" sz="2600" dirty="0">
                <a:latin typeface="Arial"/>
                <a:cs typeface="Arial"/>
              </a:rPr>
              <a:t>Su</a:t>
            </a:r>
            <a:r>
              <a:rPr lang="en-US" sz="2600" spc="5" dirty="0">
                <a:latin typeface="Arial"/>
                <a:cs typeface="Arial"/>
              </a:rPr>
              <a:t>p</a:t>
            </a:r>
            <a:r>
              <a:rPr lang="en-US" sz="2600" dirty="0">
                <a:latin typeface="Arial"/>
                <a:cs typeface="Arial"/>
              </a:rPr>
              <a:t>pliers/b</a:t>
            </a:r>
            <a:r>
              <a:rPr lang="en-US" sz="2600" spc="5" dirty="0">
                <a:latin typeface="Arial"/>
                <a:cs typeface="Arial"/>
              </a:rPr>
              <a:t>u</a:t>
            </a:r>
            <a:r>
              <a:rPr lang="en-US" sz="2600" dirty="0">
                <a:latin typeface="Arial"/>
                <a:cs typeface="Arial"/>
              </a:rPr>
              <a:t>si</a:t>
            </a:r>
            <a:r>
              <a:rPr lang="en-US" sz="2600" spc="5" dirty="0">
                <a:latin typeface="Arial"/>
                <a:cs typeface="Arial"/>
              </a:rPr>
              <a:t>n</a:t>
            </a:r>
            <a:r>
              <a:rPr lang="en-US" sz="2600" dirty="0">
                <a:latin typeface="Arial"/>
                <a:cs typeface="Arial"/>
              </a:rPr>
              <a:t>e</a:t>
            </a:r>
            <a:r>
              <a:rPr lang="en-US" sz="2600" spc="5" dirty="0">
                <a:latin typeface="Arial"/>
                <a:cs typeface="Arial"/>
              </a:rPr>
              <a:t>s</a:t>
            </a:r>
            <a:r>
              <a:rPr lang="en-US" sz="2600" dirty="0">
                <a:latin typeface="Arial"/>
                <a:cs typeface="Arial"/>
              </a:rPr>
              <a:t>s</a:t>
            </a:r>
            <a:r>
              <a:rPr lang="en-US" sz="2600" spc="-50" dirty="0">
                <a:latin typeface="Arial"/>
                <a:cs typeface="Arial"/>
              </a:rPr>
              <a:t> </a:t>
            </a:r>
            <a:r>
              <a:rPr lang="en-US" sz="2600" dirty="0">
                <a:latin typeface="Arial"/>
                <a:cs typeface="Arial"/>
              </a:rPr>
              <a:t>p</a:t>
            </a:r>
            <a:r>
              <a:rPr lang="en-US" sz="2600" spc="5" dirty="0">
                <a:latin typeface="Arial"/>
                <a:cs typeface="Arial"/>
              </a:rPr>
              <a:t>a</a:t>
            </a:r>
            <a:r>
              <a:rPr lang="en-US" sz="2600" dirty="0">
                <a:latin typeface="Arial"/>
                <a:cs typeface="Arial"/>
              </a:rPr>
              <a:t>rtners pla</a:t>
            </a:r>
            <a:r>
              <a:rPr lang="en-US" sz="2600" spc="10" dirty="0">
                <a:latin typeface="Arial"/>
                <a:cs typeface="Arial"/>
              </a:rPr>
              <a:t>c</a:t>
            </a:r>
            <a:r>
              <a:rPr lang="en-US" sz="2600" dirty="0">
                <a:latin typeface="Arial"/>
                <a:cs typeface="Arial"/>
              </a:rPr>
              <a:t>e</a:t>
            </a:r>
            <a:r>
              <a:rPr lang="en-US" sz="2600" spc="-15" dirty="0">
                <a:latin typeface="Arial"/>
                <a:cs typeface="Arial"/>
              </a:rPr>
              <a:t> </a:t>
            </a:r>
            <a:r>
              <a:rPr lang="en-US" sz="2600" dirty="0">
                <a:latin typeface="Arial"/>
                <a:cs typeface="Arial"/>
              </a:rPr>
              <a:t>priority</a:t>
            </a:r>
            <a:r>
              <a:rPr lang="en-US" sz="2600" spc="-15" dirty="0">
                <a:latin typeface="Arial"/>
                <a:cs typeface="Arial"/>
              </a:rPr>
              <a:t> </a:t>
            </a:r>
            <a:r>
              <a:rPr lang="en-US" sz="2600" dirty="0">
                <a:latin typeface="Arial"/>
                <a:cs typeface="Arial"/>
              </a:rPr>
              <a:t>on working</a:t>
            </a:r>
            <a:r>
              <a:rPr lang="en-US" sz="2600" spc="-25" dirty="0">
                <a:latin typeface="Arial"/>
                <a:cs typeface="Arial"/>
              </a:rPr>
              <a:t> </a:t>
            </a:r>
            <a:r>
              <a:rPr lang="en-US" sz="2600" dirty="0">
                <a:latin typeface="Arial"/>
                <a:cs typeface="Arial"/>
              </a:rPr>
              <a:t>with compa</a:t>
            </a:r>
            <a:r>
              <a:rPr lang="en-US" sz="2600" spc="5" dirty="0">
                <a:latin typeface="Arial"/>
                <a:cs typeface="Arial"/>
              </a:rPr>
              <a:t>n</a:t>
            </a:r>
            <a:r>
              <a:rPr lang="en-US" sz="2600" dirty="0">
                <a:latin typeface="Arial"/>
                <a:cs typeface="Arial"/>
              </a:rPr>
              <a:t>ies</a:t>
            </a:r>
            <a:r>
              <a:rPr lang="en-US" sz="2600" spc="-25" dirty="0">
                <a:latin typeface="Arial"/>
                <a:cs typeface="Arial"/>
              </a:rPr>
              <a:t> </a:t>
            </a:r>
            <a:r>
              <a:rPr lang="en-US" sz="2600" dirty="0">
                <a:latin typeface="Arial"/>
                <a:cs typeface="Arial"/>
              </a:rPr>
              <a:t>that</a:t>
            </a:r>
            <a:r>
              <a:rPr lang="en-US" sz="2600" spc="-10" dirty="0">
                <a:latin typeface="Arial"/>
                <a:cs typeface="Arial"/>
              </a:rPr>
              <a:t> </a:t>
            </a:r>
            <a:r>
              <a:rPr lang="en-US" sz="2600" dirty="0">
                <a:latin typeface="Arial"/>
                <a:cs typeface="Arial"/>
              </a:rPr>
              <a:t>op</a:t>
            </a:r>
            <a:r>
              <a:rPr lang="en-US" sz="2600" spc="5" dirty="0">
                <a:latin typeface="Arial"/>
                <a:cs typeface="Arial"/>
              </a:rPr>
              <a:t>e</a:t>
            </a:r>
            <a:r>
              <a:rPr lang="en-US" sz="2600" dirty="0">
                <a:latin typeface="Arial"/>
                <a:cs typeface="Arial"/>
              </a:rPr>
              <a:t>rate </a:t>
            </a:r>
            <a:r>
              <a:rPr lang="en-US" sz="2600" spc="-15" dirty="0">
                <a:latin typeface="Arial"/>
                <a:cs typeface="Arial"/>
              </a:rPr>
              <a:t>i</a:t>
            </a:r>
            <a:r>
              <a:rPr lang="en-US" sz="2600" dirty="0">
                <a:latin typeface="Arial"/>
                <a:cs typeface="Arial"/>
              </a:rPr>
              <a:t>n a</a:t>
            </a:r>
            <a:r>
              <a:rPr lang="en-US" sz="2600" spc="5" dirty="0">
                <a:latin typeface="Arial"/>
                <a:cs typeface="Arial"/>
              </a:rPr>
              <a:t> </a:t>
            </a:r>
            <a:r>
              <a:rPr lang="en-US" sz="2600" dirty="0">
                <a:latin typeface="Arial"/>
                <a:cs typeface="Arial"/>
              </a:rPr>
              <a:t>fair</a:t>
            </a:r>
            <a:r>
              <a:rPr lang="en-US" sz="2600" spc="-10" dirty="0">
                <a:latin typeface="Arial"/>
                <a:cs typeface="Arial"/>
              </a:rPr>
              <a:t> </a:t>
            </a:r>
            <a:r>
              <a:rPr lang="en-US" sz="2600" dirty="0">
                <a:latin typeface="Arial"/>
                <a:cs typeface="Arial"/>
              </a:rPr>
              <a:t>and ethi</a:t>
            </a:r>
            <a:r>
              <a:rPr lang="en-US" sz="2600" spc="5" dirty="0">
                <a:latin typeface="Arial"/>
                <a:cs typeface="Arial"/>
              </a:rPr>
              <a:t>c</a:t>
            </a:r>
            <a:r>
              <a:rPr lang="en-US" sz="2600" dirty="0">
                <a:latin typeface="Arial"/>
                <a:cs typeface="Arial"/>
              </a:rPr>
              <a:t>al</a:t>
            </a:r>
            <a:r>
              <a:rPr lang="en-US" sz="2600" spc="-15" dirty="0">
                <a:latin typeface="Arial"/>
                <a:cs typeface="Arial"/>
              </a:rPr>
              <a:t> </a:t>
            </a:r>
            <a:r>
              <a:rPr lang="en-US" sz="2600" dirty="0">
                <a:latin typeface="Arial"/>
                <a:cs typeface="Arial"/>
              </a:rPr>
              <a:t>ma</a:t>
            </a:r>
            <a:r>
              <a:rPr lang="en-US" sz="2600" spc="5" dirty="0">
                <a:latin typeface="Arial"/>
                <a:cs typeface="Arial"/>
              </a:rPr>
              <a:t>n</a:t>
            </a:r>
            <a:r>
              <a:rPr lang="en-US" sz="2600" dirty="0">
                <a:latin typeface="Arial"/>
                <a:cs typeface="Arial"/>
              </a:rPr>
              <a:t>n</a:t>
            </a:r>
            <a:r>
              <a:rPr lang="en-US" sz="2600" spc="5" dirty="0">
                <a:latin typeface="Arial"/>
                <a:cs typeface="Arial"/>
              </a:rPr>
              <a:t>e</a:t>
            </a:r>
            <a:r>
              <a:rPr lang="en-US" sz="2600" dirty="0">
                <a:latin typeface="Arial"/>
                <a:cs typeface="Arial"/>
              </a:rPr>
              <a:t>r</a:t>
            </a:r>
          </a:p>
          <a:p>
            <a:pPr marL="354965" indent="-342900">
              <a:buFont typeface="Arial" panose="020B0604020202020204" pitchFamily="34" charset="0"/>
              <a:buChar char="•"/>
              <a:tabLst>
                <a:tab pos="353695" algn="l"/>
              </a:tabLst>
            </a:pPr>
            <a:endParaRPr lang="en-US" sz="2400" spc="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25</a:t>
            </a:fld>
            <a:endParaRPr sz="1400">
              <a:latin typeface="Arial"/>
              <a:cs typeface="Arial"/>
            </a:endParaRPr>
          </a:p>
        </p:txBody>
      </p:sp>
      <p:sp>
        <p:nvSpPr>
          <p:cNvPr id="2" name="object 2"/>
          <p:cNvSpPr txBox="1"/>
          <p:nvPr/>
        </p:nvSpPr>
        <p:spPr>
          <a:xfrm>
            <a:off x="534720" y="291084"/>
            <a:ext cx="8086119" cy="1092835"/>
          </a:xfrm>
          <a:prstGeom prst="rect">
            <a:avLst/>
          </a:prstGeom>
        </p:spPr>
        <p:txBody>
          <a:bodyPr vert="horz" wrap="square" lIns="0" tIns="0" rIns="0" bIns="0" rtlCol="0">
            <a:noAutofit/>
          </a:bodyPr>
          <a:lstStyle/>
          <a:p>
            <a:pPr>
              <a:lnSpc>
                <a:spcPct val="100000"/>
              </a:lnSpc>
            </a:pPr>
            <a:r>
              <a:rPr lang="en-US" sz="3600" dirty="0">
                <a:latin typeface="Arial"/>
                <a:cs typeface="Arial"/>
              </a:rPr>
              <a:t>3. </a:t>
            </a:r>
            <a:r>
              <a:rPr sz="3600" dirty="0">
                <a:latin typeface="Arial"/>
                <a:cs typeface="Arial"/>
              </a:rPr>
              <a:t>Fosteri</a:t>
            </a:r>
            <a:r>
              <a:rPr sz="3600" spc="10" dirty="0">
                <a:latin typeface="Arial"/>
                <a:cs typeface="Arial"/>
              </a:rPr>
              <a:t>n</a:t>
            </a:r>
            <a:r>
              <a:rPr sz="3600" spc="0" dirty="0">
                <a:latin typeface="Arial"/>
                <a:cs typeface="Arial"/>
              </a:rPr>
              <a:t>g</a:t>
            </a:r>
            <a:r>
              <a:rPr sz="3600" spc="-15" dirty="0">
                <a:latin typeface="Arial"/>
                <a:cs typeface="Arial"/>
              </a:rPr>
              <a:t> </a:t>
            </a:r>
            <a:r>
              <a:rPr sz="3600" spc="0" dirty="0">
                <a:latin typeface="Arial"/>
                <a:cs typeface="Arial"/>
              </a:rPr>
              <a:t>Good</a:t>
            </a:r>
            <a:r>
              <a:rPr sz="3600" spc="5" dirty="0">
                <a:latin typeface="Arial"/>
                <a:cs typeface="Arial"/>
              </a:rPr>
              <a:t> </a:t>
            </a:r>
            <a:r>
              <a:rPr sz="3600" spc="0" dirty="0">
                <a:latin typeface="Arial"/>
                <a:cs typeface="Arial"/>
              </a:rPr>
              <a:t>Busi</a:t>
            </a:r>
            <a:r>
              <a:rPr sz="3600" spc="5" dirty="0">
                <a:latin typeface="Arial"/>
                <a:cs typeface="Arial"/>
              </a:rPr>
              <a:t>n</a:t>
            </a:r>
            <a:r>
              <a:rPr sz="3600" spc="0" dirty="0">
                <a:latin typeface="Arial"/>
                <a:cs typeface="Arial"/>
              </a:rPr>
              <a:t>ess</a:t>
            </a:r>
            <a:r>
              <a:rPr sz="3600" spc="-15" dirty="0">
                <a:latin typeface="Arial"/>
                <a:cs typeface="Arial"/>
              </a:rPr>
              <a:t> </a:t>
            </a:r>
            <a:r>
              <a:rPr sz="3600" spc="0" dirty="0">
                <a:latin typeface="Arial"/>
                <a:cs typeface="Arial"/>
              </a:rPr>
              <a:t>Practic</a:t>
            </a:r>
            <a:r>
              <a:rPr sz="3600" spc="5" dirty="0">
                <a:latin typeface="Arial"/>
                <a:cs typeface="Arial"/>
              </a:rPr>
              <a:t>e</a:t>
            </a:r>
            <a:r>
              <a:rPr sz="3600" spc="0" dirty="0">
                <a:latin typeface="Arial"/>
                <a:cs typeface="Arial"/>
              </a:rPr>
              <a:t>s</a:t>
            </a:r>
            <a:r>
              <a:rPr lang="en-US" sz="3600" spc="0" dirty="0">
                <a:latin typeface="Arial"/>
                <a:cs typeface="Arial"/>
              </a:rPr>
              <a:t> 							</a:t>
            </a:r>
            <a:r>
              <a:rPr sz="3600" dirty="0">
                <a:latin typeface="Arial"/>
                <a:cs typeface="Arial"/>
              </a:rPr>
              <a:t>(cont’d.)</a:t>
            </a:r>
          </a:p>
        </p:txBody>
      </p:sp>
      <p:sp>
        <p:nvSpPr>
          <p:cNvPr id="3" name="object 3"/>
          <p:cNvSpPr txBox="1"/>
          <p:nvPr/>
        </p:nvSpPr>
        <p:spPr>
          <a:xfrm>
            <a:off x="534720" y="1447800"/>
            <a:ext cx="8086119" cy="4919675"/>
          </a:xfrm>
          <a:prstGeom prst="rect">
            <a:avLst/>
          </a:prstGeom>
        </p:spPr>
        <p:txBody>
          <a:bodyPr vert="horz" wrap="square" lIns="0" tIns="0" rIns="0" bIns="0" rtlCol="0">
            <a:noAutofit/>
          </a:bodyPr>
          <a:lstStyle/>
          <a:p>
            <a:pPr marL="360045" indent="-347980">
              <a:lnSpc>
                <a:spcPct val="100000"/>
              </a:lnSpc>
              <a:buFont typeface="Arial"/>
              <a:buChar char="•"/>
              <a:tabLst>
                <a:tab pos="360045" algn="l"/>
              </a:tabLst>
            </a:pPr>
            <a:r>
              <a:rPr sz="2600" dirty="0">
                <a:solidFill>
                  <a:srgbClr val="FF0000"/>
                </a:solidFill>
                <a:latin typeface="Arial"/>
                <a:cs typeface="Arial"/>
              </a:rPr>
              <a:t>Bad</a:t>
            </a:r>
            <a:r>
              <a:rPr sz="2600" spc="5" dirty="0">
                <a:solidFill>
                  <a:srgbClr val="FF0000"/>
                </a:solidFill>
                <a:latin typeface="Arial"/>
                <a:cs typeface="Arial"/>
              </a:rPr>
              <a:t> </a:t>
            </a:r>
            <a:r>
              <a:rPr sz="2600" spc="0" dirty="0">
                <a:solidFill>
                  <a:srgbClr val="FF0000"/>
                </a:solidFill>
                <a:latin typeface="Arial"/>
                <a:cs typeface="Arial"/>
              </a:rPr>
              <a:t>ethics</a:t>
            </a:r>
            <a:r>
              <a:rPr sz="2600" spc="-10" dirty="0">
                <a:solidFill>
                  <a:srgbClr val="FF0000"/>
                </a:solidFill>
                <a:latin typeface="Arial"/>
                <a:cs typeface="Arial"/>
              </a:rPr>
              <a:t> </a:t>
            </a:r>
            <a:r>
              <a:rPr sz="2600" spc="0" dirty="0">
                <a:solidFill>
                  <a:srgbClr val="FF0000"/>
                </a:solidFill>
                <a:latin typeface="Arial"/>
                <a:cs typeface="Arial"/>
              </a:rPr>
              <a:t>me</a:t>
            </a:r>
            <a:r>
              <a:rPr sz="2600" spc="5" dirty="0">
                <a:solidFill>
                  <a:srgbClr val="FF0000"/>
                </a:solidFill>
                <a:latin typeface="Arial"/>
                <a:cs typeface="Arial"/>
              </a:rPr>
              <a:t>a</a:t>
            </a:r>
            <a:r>
              <a:rPr sz="2600" spc="0" dirty="0">
                <a:solidFill>
                  <a:srgbClr val="FF0000"/>
                </a:solidFill>
                <a:latin typeface="Arial"/>
                <a:cs typeface="Arial"/>
              </a:rPr>
              <a:t>ns</a:t>
            </a:r>
            <a:r>
              <a:rPr sz="2600" spc="-20" dirty="0">
                <a:solidFill>
                  <a:srgbClr val="FF0000"/>
                </a:solidFill>
                <a:latin typeface="Arial"/>
                <a:cs typeface="Arial"/>
              </a:rPr>
              <a:t> </a:t>
            </a:r>
            <a:r>
              <a:rPr sz="2600" spc="0" dirty="0">
                <a:solidFill>
                  <a:srgbClr val="FF0000"/>
                </a:solidFill>
                <a:latin typeface="Arial"/>
                <a:cs typeface="Arial"/>
              </a:rPr>
              <a:t>b</a:t>
            </a:r>
            <a:r>
              <a:rPr sz="2600" spc="5" dirty="0">
                <a:solidFill>
                  <a:srgbClr val="FF0000"/>
                </a:solidFill>
                <a:latin typeface="Arial"/>
                <a:cs typeface="Arial"/>
              </a:rPr>
              <a:t>a</a:t>
            </a:r>
            <a:r>
              <a:rPr sz="2600" spc="0" dirty="0">
                <a:solidFill>
                  <a:srgbClr val="FF0000"/>
                </a:solidFill>
                <a:latin typeface="Arial"/>
                <a:cs typeface="Arial"/>
              </a:rPr>
              <a:t>d b</a:t>
            </a:r>
            <a:r>
              <a:rPr sz="2600" spc="5" dirty="0">
                <a:solidFill>
                  <a:srgbClr val="FF0000"/>
                </a:solidFill>
                <a:latin typeface="Arial"/>
                <a:cs typeface="Arial"/>
              </a:rPr>
              <a:t>u</a:t>
            </a:r>
            <a:r>
              <a:rPr sz="2600" spc="0" dirty="0">
                <a:solidFill>
                  <a:srgbClr val="FF0000"/>
                </a:solidFill>
                <a:latin typeface="Arial"/>
                <a:cs typeface="Arial"/>
              </a:rPr>
              <a:t>si</a:t>
            </a:r>
            <a:r>
              <a:rPr sz="2600" spc="5" dirty="0">
                <a:solidFill>
                  <a:srgbClr val="FF0000"/>
                </a:solidFill>
                <a:latin typeface="Arial"/>
                <a:cs typeface="Arial"/>
              </a:rPr>
              <a:t>n</a:t>
            </a:r>
            <a:r>
              <a:rPr sz="2600" spc="0" dirty="0">
                <a:solidFill>
                  <a:srgbClr val="FF0000"/>
                </a:solidFill>
                <a:latin typeface="Arial"/>
                <a:cs typeface="Arial"/>
              </a:rPr>
              <a:t>e</a:t>
            </a:r>
            <a:r>
              <a:rPr sz="2600" spc="5" dirty="0">
                <a:solidFill>
                  <a:srgbClr val="FF0000"/>
                </a:solidFill>
                <a:latin typeface="Arial"/>
                <a:cs typeface="Arial"/>
              </a:rPr>
              <a:t>s</a:t>
            </a:r>
            <a:r>
              <a:rPr sz="2600" spc="0" dirty="0">
                <a:solidFill>
                  <a:srgbClr val="FF0000"/>
                </a:solidFill>
                <a:latin typeface="Arial"/>
                <a:cs typeface="Arial"/>
              </a:rPr>
              <a:t>s/w</a:t>
            </a:r>
            <a:r>
              <a:rPr sz="2600" spc="5" dirty="0">
                <a:solidFill>
                  <a:srgbClr val="FF0000"/>
                </a:solidFill>
                <a:latin typeface="Arial"/>
                <a:cs typeface="Arial"/>
              </a:rPr>
              <a:t>a</a:t>
            </a:r>
            <a:r>
              <a:rPr sz="2600" spc="0" dirty="0">
                <a:solidFill>
                  <a:srgbClr val="FF0000"/>
                </a:solidFill>
                <a:latin typeface="Arial"/>
                <a:cs typeface="Arial"/>
              </a:rPr>
              <a:t>ning</a:t>
            </a:r>
            <a:r>
              <a:rPr sz="2600" spc="-35" dirty="0">
                <a:solidFill>
                  <a:srgbClr val="FF0000"/>
                </a:solidFill>
                <a:latin typeface="Arial"/>
                <a:cs typeface="Arial"/>
              </a:rPr>
              <a:t> </a:t>
            </a:r>
            <a:r>
              <a:rPr sz="2600" spc="0" dirty="0">
                <a:solidFill>
                  <a:srgbClr val="FF0000"/>
                </a:solidFill>
                <a:latin typeface="Arial"/>
                <a:cs typeface="Arial"/>
              </a:rPr>
              <a:t>profits</a:t>
            </a:r>
            <a:endParaRPr sz="2600" dirty="0">
              <a:solidFill>
                <a:srgbClr val="FF0000"/>
              </a:solidFill>
              <a:latin typeface="Arial"/>
              <a:cs typeface="Arial"/>
            </a:endParaRPr>
          </a:p>
          <a:p>
            <a:pPr>
              <a:lnSpc>
                <a:spcPts val="700"/>
              </a:lnSpc>
              <a:spcBef>
                <a:spcPts val="19"/>
              </a:spcBef>
              <a:buFont typeface="Arial"/>
              <a:buChar char="•"/>
            </a:pPr>
            <a:endParaRPr sz="700" dirty="0">
              <a:solidFill>
                <a:srgbClr val="FF0000"/>
              </a:solidFill>
            </a:endParaRPr>
          </a:p>
          <a:p>
            <a:pPr marL="754380" lvl="1" indent="-285115">
              <a:lnSpc>
                <a:spcPct val="100000"/>
              </a:lnSpc>
              <a:buFont typeface="Arial"/>
              <a:buChar char="–"/>
              <a:tabLst>
                <a:tab pos="754380" algn="l"/>
              </a:tabLst>
            </a:pPr>
            <a:r>
              <a:rPr sz="2400" spc="0" dirty="0">
                <a:solidFill>
                  <a:srgbClr val="FF0000"/>
                </a:solidFill>
                <a:latin typeface="Arial"/>
                <a:cs typeface="Arial"/>
              </a:rPr>
              <a:t>B</a:t>
            </a:r>
            <a:r>
              <a:rPr sz="2400" spc="-10" dirty="0">
                <a:solidFill>
                  <a:srgbClr val="FF0000"/>
                </a:solidFill>
                <a:latin typeface="Arial"/>
                <a:cs typeface="Arial"/>
              </a:rPr>
              <a:t>a</a:t>
            </a:r>
            <a:r>
              <a:rPr sz="2400" spc="0" dirty="0">
                <a:solidFill>
                  <a:srgbClr val="FF0000"/>
                </a:solidFill>
                <a:latin typeface="Arial"/>
                <a:cs typeface="Arial"/>
              </a:rPr>
              <a:t>d ethics</a:t>
            </a:r>
            <a:r>
              <a:rPr sz="2400" spc="10" dirty="0">
                <a:solidFill>
                  <a:srgbClr val="FF0000"/>
                </a:solidFill>
                <a:latin typeface="Arial"/>
                <a:cs typeface="Arial"/>
              </a:rPr>
              <a:t> </a:t>
            </a:r>
            <a:r>
              <a:rPr sz="2400" spc="0" dirty="0">
                <a:solidFill>
                  <a:srgbClr val="FF0000"/>
                </a:solidFill>
                <a:latin typeface="Arial"/>
                <a:cs typeface="Arial"/>
              </a:rPr>
              <a:t>can le</a:t>
            </a:r>
            <a:r>
              <a:rPr sz="2400" spc="-10" dirty="0">
                <a:solidFill>
                  <a:srgbClr val="FF0000"/>
                </a:solidFill>
                <a:latin typeface="Arial"/>
                <a:cs typeface="Arial"/>
              </a:rPr>
              <a:t>a</a:t>
            </a:r>
            <a:r>
              <a:rPr sz="2400" spc="0" dirty="0">
                <a:solidFill>
                  <a:srgbClr val="FF0000"/>
                </a:solidFill>
                <a:latin typeface="Arial"/>
                <a:cs typeface="Arial"/>
              </a:rPr>
              <a:t>d</a:t>
            </a:r>
            <a:r>
              <a:rPr sz="2400" spc="10" dirty="0">
                <a:solidFill>
                  <a:srgbClr val="FF0000"/>
                </a:solidFill>
                <a:latin typeface="Arial"/>
                <a:cs typeface="Arial"/>
              </a:rPr>
              <a:t> </a:t>
            </a:r>
            <a:r>
              <a:rPr sz="2400" spc="0" dirty="0">
                <a:solidFill>
                  <a:srgbClr val="FF0000"/>
                </a:solidFill>
                <a:latin typeface="Arial"/>
                <a:cs typeface="Arial"/>
              </a:rPr>
              <a:t>to </a:t>
            </a:r>
            <a:r>
              <a:rPr sz="2400" spc="-10" dirty="0">
                <a:solidFill>
                  <a:srgbClr val="FF0000"/>
                </a:solidFill>
                <a:latin typeface="Arial"/>
                <a:cs typeface="Arial"/>
              </a:rPr>
              <a:t>b</a:t>
            </a:r>
            <a:r>
              <a:rPr sz="2400" spc="0" dirty="0">
                <a:solidFill>
                  <a:srgbClr val="FF0000"/>
                </a:solidFill>
                <a:latin typeface="Arial"/>
                <a:cs typeface="Arial"/>
              </a:rPr>
              <a:t>ad</a:t>
            </a:r>
            <a:r>
              <a:rPr sz="2400" spc="5" dirty="0">
                <a:solidFill>
                  <a:srgbClr val="FF0000"/>
                </a:solidFill>
                <a:latin typeface="Arial"/>
                <a:cs typeface="Arial"/>
              </a:rPr>
              <a:t> </a:t>
            </a:r>
            <a:r>
              <a:rPr sz="2400" spc="0" dirty="0">
                <a:solidFill>
                  <a:srgbClr val="FF0000"/>
                </a:solidFill>
                <a:latin typeface="Arial"/>
                <a:cs typeface="Arial"/>
              </a:rPr>
              <a:t>bus</a:t>
            </a:r>
            <a:r>
              <a:rPr sz="2400" spc="-10" dirty="0">
                <a:solidFill>
                  <a:srgbClr val="FF0000"/>
                </a:solidFill>
                <a:latin typeface="Arial"/>
                <a:cs typeface="Arial"/>
              </a:rPr>
              <a:t>i</a:t>
            </a:r>
            <a:r>
              <a:rPr sz="2400" spc="0" dirty="0">
                <a:solidFill>
                  <a:srgbClr val="FF0000"/>
                </a:solidFill>
                <a:latin typeface="Arial"/>
                <a:cs typeface="Arial"/>
              </a:rPr>
              <a:t>ness</a:t>
            </a:r>
            <a:r>
              <a:rPr sz="2400" spc="5" dirty="0">
                <a:solidFill>
                  <a:srgbClr val="FF0000"/>
                </a:solidFill>
                <a:latin typeface="Arial"/>
                <a:cs typeface="Arial"/>
              </a:rPr>
              <a:t> </a:t>
            </a:r>
            <a:r>
              <a:rPr sz="2400" spc="0" dirty="0">
                <a:solidFill>
                  <a:srgbClr val="FF0000"/>
                </a:solidFill>
                <a:latin typeface="Arial"/>
                <a:cs typeface="Arial"/>
              </a:rPr>
              <a:t>results</a:t>
            </a:r>
            <a:endParaRPr sz="2400" dirty="0">
              <a:solidFill>
                <a:srgbClr val="FF0000"/>
              </a:solidFill>
              <a:latin typeface="Arial"/>
              <a:cs typeface="Arial"/>
            </a:endParaRPr>
          </a:p>
          <a:p>
            <a:pPr lvl="1">
              <a:lnSpc>
                <a:spcPts val="650"/>
              </a:lnSpc>
              <a:spcBef>
                <a:spcPts val="45"/>
              </a:spcBef>
              <a:buFont typeface="Arial"/>
              <a:buChar char="–"/>
            </a:pPr>
            <a:endParaRPr sz="650" dirty="0">
              <a:solidFill>
                <a:srgbClr val="FF0000"/>
              </a:solidFill>
            </a:endParaRPr>
          </a:p>
          <a:p>
            <a:pPr marL="754380" lvl="1" indent="-285115">
              <a:lnSpc>
                <a:spcPts val="2855"/>
              </a:lnSpc>
              <a:buFont typeface="Arial"/>
              <a:buChar char="–"/>
              <a:tabLst>
                <a:tab pos="754380" algn="l"/>
              </a:tabLst>
            </a:pPr>
            <a:r>
              <a:rPr sz="2400" spc="0" dirty="0">
                <a:solidFill>
                  <a:srgbClr val="FF0000"/>
                </a:solidFill>
                <a:latin typeface="Arial"/>
                <a:cs typeface="Arial"/>
              </a:rPr>
              <a:t>B</a:t>
            </a:r>
            <a:r>
              <a:rPr sz="2400" spc="-10" dirty="0">
                <a:solidFill>
                  <a:srgbClr val="FF0000"/>
                </a:solidFill>
                <a:latin typeface="Arial"/>
                <a:cs typeface="Arial"/>
              </a:rPr>
              <a:t>a</a:t>
            </a:r>
            <a:r>
              <a:rPr sz="2400" spc="0" dirty="0">
                <a:solidFill>
                  <a:srgbClr val="FF0000"/>
                </a:solidFill>
                <a:latin typeface="Arial"/>
                <a:cs typeface="Arial"/>
              </a:rPr>
              <a:t>d ethics</a:t>
            </a:r>
            <a:r>
              <a:rPr sz="2400" spc="10" dirty="0">
                <a:solidFill>
                  <a:srgbClr val="FF0000"/>
                </a:solidFill>
                <a:latin typeface="Arial"/>
                <a:cs typeface="Arial"/>
              </a:rPr>
              <a:t> </a:t>
            </a:r>
            <a:r>
              <a:rPr sz="2400" spc="0" dirty="0">
                <a:solidFill>
                  <a:srgbClr val="FF0000"/>
                </a:solidFill>
                <a:latin typeface="Arial"/>
                <a:cs typeface="Arial"/>
              </a:rPr>
              <a:t>can have a neg</a:t>
            </a:r>
            <a:r>
              <a:rPr sz="2400" spc="-10" dirty="0">
                <a:solidFill>
                  <a:srgbClr val="FF0000"/>
                </a:solidFill>
                <a:latin typeface="Arial"/>
                <a:cs typeface="Arial"/>
              </a:rPr>
              <a:t>a</a:t>
            </a:r>
            <a:r>
              <a:rPr sz="2400" spc="0" dirty="0">
                <a:solidFill>
                  <a:srgbClr val="FF0000"/>
                </a:solidFill>
                <a:latin typeface="Arial"/>
                <a:cs typeface="Arial"/>
              </a:rPr>
              <a:t>tive</a:t>
            </a:r>
            <a:r>
              <a:rPr sz="2400" spc="10" dirty="0">
                <a:solidFill>
                  <a:srgbClr val="FF0000"/>
                </a:solidFill>
                <a:latin typeface="Arial"/>
                <a:cs typeface="Arial"/>
              </a:rPr>
              <a:t> </a:t>
            </a:r>
            <a:r>
              <a:rPr sz="2400" spc="0" dirty="0">
                <a:solidFill>
                  <a:srgbClr val="FF0000"/>
                </a:solidFill>
                <a:latin typeface="Arial"/>
                <a:cs typeface="Arial"/>
              </a:rPr>
              <a:t>impact on emp</a:t>
            </a:r>
            <a:r>
              <a:rPr sz="2400" spc="-10" dirty="0">
                <a:solidFill>
                  <a:srgbClr val="FF0000"/>
                </a:solidFill>
                <a:latin typeface="Arial"/>
                <a:cs typeface="Arial"/>
              </a:rPr>
              <a:t>l</a:t>
            </a:r>
            <a:r>
              <a:rPr sz="2400" spc="0" dirty="0">
                <a:solidFill>
                  <a:srgbClr val="FF0000"/>
                </a:solidFill>
                <a:latin typeface="Arial"/>
                <a:cs typeface="Arial"/>
              </a:rPr>
              <a:t>oyees</a:t>
            </a:r>
            <a:endParaRPr lang="en-US" sz="2400" spc="0" dirty="0">
              <a:solidFill>
                <a:srgbClr val="FF0000"/>
              </a:solidFill>
              <a:latin typeface="Arial"/>
              <a:cs typeface="Arial"/>
            </a:endParaRPr>
          </a:p>
          <a:p>
            <a:pPr marL="354965" indent="-342900">
              <a:lnSpc>
                <a:spcPts val="2855"/>
              </a:lnSpc>
              <a:buFont typeface="Arial" panose="020B0604020202020204" pitchFamily="34" charset="0"/>
              <a:buChar char="•"/>
              <a:tabLst>
                <a:tab pos="754380" algn="l"/>
              </a:tabLst>
            </a:pPr>
            <a:endParaRPr lang="en-US" sz="2000" dirty="0">
              <a:solidFill>
                <a:srgbClr val="FF0000"/>
              </a:solidFill>
              <a:latin typeface="Arial"/>
              <a:cs typeface="Arial"/>
            </a:endParaRPr>
          </a:p>
          <a:p>
            <a:pPr marL="354965" indent="-342900">
              <a:lnSpc>
                <a:spcPts val="2855"/>
              </a:lnSpc>
              <a:buFont typeface="Arial" panose="020B0604020202020204" pitchFamily="34" charset="0"/>
              <a:buChar char="•"/>
              <a:tabLst>
                <a:tab pos="754380" algn="l"/>
              </a:tabLst>
            </a:pPr>
            <a:r>
              <a:rPr lang="en-US" sz="2800" dirty="0">
                <a:solidFill>
                  <a:srgbClr val="FF0000"/>
                </a:solidFill>
                <a:latin typeface="Arial"/>
                <a:cs typeface="Arial"/>
              </a:rPr>
              <a:t>A discrepancy between employee and organization:</a:t>
            </a:r>
          </a:p>
          <a:p>
            <a:pPr marL="812165" lvl="1" indent="-342900">
              <a:lnSpc>
                <a:spcPts val="2855"/>
              </a:lnSpc>
              <a:buFont typeface="Arial" panose="020B0604020202020204" pitchFamily="34" charset="0"/>
              <a:buChar char="•"/>
              <a:tabLst>
                <a:tab pos="754380" algn="l"/>
              </a:tabLst>
            </a:pPr>
            <a:r>
              <a:rPr lang="en-US" sz="2400" dirty="0">
                <a:solidFill>
                  <a:srgbClr val="FF0000"/>
                </a:solidFill>
                <a:latin typeface="Arial"/>
                <a:cs typeface="Arial"/>
              </a:rPr>
              <a:t>Destroys employee commitment to organizational goals and objectives, </a:t>
            </a:r>
            <a:endParaRPr lang="en-US" sz="650" dirty="0">
              <a:solidFill>
                <a:srgbClr val="FF0000"/>
              </a:solidFill>
              <a:latin typeface="Arial"/>
              <a:cs typeface="Arial"/>
            </a:endParaRPr>
          </a:p>
          <a:p>
            <a:pPr marL="812165" lvl="1" indent="-342900">
              <a:lnSpc>
                <a:spcPts val="2855"/>
              </a:lnSpc>
              <a:buFont typeface="Arial" panose="020B0604020202020204" pitchFamily="34" charset="0"/>
              <a:buChar char="•"/>
              <a:tabLst>
                <a:tab pos="754380" algn="l"/>
              </a:tabLst>
            </a:pPr>
            <a:r>
              <a:rPr lang="en-US" sz="2400" dirty="0">
                <a:solidFill>
                  <a:srgbClr val="FF0000"/>
                </a:solidFill>
                <a:latin typeface="Arial"/>
                <a:cs typeface="Arial"/>
              </a:rPr>
              <a:t>Creates low morale leads to poor performance, </a:t>
            </a:r>
          </a:p>
          <a:p>
            <a:pPr marL="812165" lvl="1" indent="-342900">
              <a:lnSpc>
                <a:spcPts val="2855"/>
              </a:lnSpc>
              <a:buFont typeface="Arial" panose="020B0604020202020204" pitchFamily="34" charset="0"/>
              <a:buChar char="•"/>
              <a:tabLst>
                <a:tab pos="754380" algn="l"/>
              </a:tabLst>
            </a:pPr>
            <a:r>
              <a:rPr lang="en-US" sz="2400" dirty="0">
                <a:solidFill>
                  <a:srgbClr val="FF0000"/>
                </a:solidFill>
                <a:latin typeface="Arial"/>
                <a:cs typeface="Arial"/>
              </a:rPr>
              <a:t>Reduce employee involvement in organizational improvement initiatives, </a:t>
            </a:r>
          </a:p>
          <a:p>
            <a:pPr marL="812165" lvl="1" indent="-342900">
              <a:lnSpc>
                <a:spcPts val="2855"/>
              </a:lnSpc>
              <a:buFont typeface="Arial" panose="020B0604020202020204" pitchFamily="34" charset="0"/>
              <a:buChar char="•"/>
              <a:tabLst>
                <a:tab pos="754380" algn="l"/>
              </a:tabLst>
            </a:pPr>
            <a:r>
              <a:rPr lang="en-US" sz="2400" dirty="0">
                <a:solidFill>
                  <a:srgbClr val="FF0000"/>
                </a:solidFill>
                <a:latin typeface="Arial"/>
                <a:cs typeface="Arial"/>
              </a:rPr>
              <a:t>Builds indifference to the organization’s needs.</a:t>
            </a:r>
            <a:endParaRPr sz="2400" dirty="0">
              <a:solidFill>
                <a:srgbClr val="FF0000"/>
              </a:solidFill>
              <a:latin typeface="Arial"/>
              <a:cs typeface="Arial"/>
            </a:endParaRPr>
          </a:p>
        </p:txBody>
      </p:sp>
    </p:spTree>
    <p:extLst>
      <p:ext uri="{BB962C8B-B14F-4D97-AF65-F5344CB8AC3E}">
        <p14:creationId xmlns:p14="http://schemas.microsoft.com/office/powerpoint/2010/main" val="1267453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26</a:t>
            </a:fld>
            <a:endParaRPr sz="1400">
              <a:latin typeface="Arial"/>
              <a:cs typeface="Arial"/>
            </a:endParaRPr>
          </a:p>
        </p:txBody>
      </p:sp>
      <p:sp>
        <p:nvSpPr>
          <p:cNvPr id="2" name="object 2"/>
          <p:cNvSpPr txBox="1"/>
          <p:nvPr/>
        </p:nvSpPr>
        <p:spPr>
          <a:xfrm>
            <a:off x="534720" y="334772"/>
            <a:ext cx="7837120" cy="1304036"/>
          </a:xfrm>
          <a:prstGeom prst="rect">
            <a:avLst/>
          </a:prstGeom>
        </p:spPr>
        <p:txBody>
          <a:bodyPr vert="horz" wrap="square" lIns="0" tIns="0" rIns="0" bIns="0" rtlCol="0">
            <a:noAutofit/>
          </a:bodyPr>
          <a:lstStyle/>
          <a:p>
            <a:pPr marL="441959" marR="12700" indent="-429895">
              <a:lnSpc>
                <a:spcPts val="4010"/>
              </a:lnSpc>
              <a:tabLst>
                <a:tab pos="2959100" algn="l"/>
                <a:tab pos="3870960" algn="l"/>
                <a:tab pos="5116195" algn="l"/>
                <a:tab pos="6566534" algn="l"/>
              </a:tabLst>
            </a:pPr>
            <a:r>
              <a:rPr lang="en-US" sz="3600" dirty="0">
                <a:latin typeface="Arial"/>
                <a:cs typeface="Arial"/>
              </a:rPr>
              <a:t>4. </a:t>
            </a:r>
            <a:r>
              <a:rPr sz="3600" dirty="0">
                <a:latin typeface="Arial"/>
                <a:cs typeface="Arial"/>
              </a:rPr>
              <a:t>Protecting</a:t>
            </a:r>
            <a:r>
              <a:rPr sz="3600" spc="-15" dirty="0">
                <a:latin typeface="Arial"/>
                <a:cs typeface="Arial"/>
              </a:rPr>
              <a:t> </a:t>
            </a:r>
            <a:r>
              <a:rPr sz="3600" spc="0" dirty="0">
                <a:latin typeface="Arial"/>
                <a:cs typeface="Arial"/>
              </a:rPr>
              <a:t>the</a:t>
            </a:r>
            <a:r>
              <a:rPr lang="en-US" sz="3600" spc="0" dirty="0">
                <a:latin typeface="Arial"/>
                <a:cs typeface="Arial"/>
              </a:rPr>
              <a:t> </a:t>
            </a:r>
            <a:r>
              <a:rPr sz="3600" spc="0" dirty="0">
                <a:latin typeface="Arial"/>
                <a:cs typeface="Arial"/>
              </a:rPr>
              <a:t>Organization</a:t>
            </a:r>
            <a:r>
              <a:rPr sz="3600" spc="-15" dirty="0">
                <a:latin typeface="Arial"/>
                <a:cs typeface="Arial"/>
              </a:rPr>
              <a:t> </a:t>
            </a:r>
            <a:r>
              <a:rPr sz="3600" spc="0" dirty="0">
                <a:latin typeface="Arial"/>
                <a:cs typeface="Arial"/>
              </a:rPr>
              <a:t>and</a:t>
            </a:r>
            <a:r>
              <a:rPr lang="en-US" sz="3600" spc="0" dirty="0">
                <a:latin typeface="Arial"/>
                <a:cs typeface="Arial"/>
              </a:rPr>
              <a:t> </a:t>
            </a:r>
            <a:r>
              <a:rPr sz="3600" spc="-15" dirty="0">
                <a:latin typeface="Arial"/>
                <a:cs typeface="Arial"/>
              </a:rPr>
              <a:t>I</a:t>
            </a:r>
            <a:r>
              <a:rPr sz="3600" spc="0" dirty="0">
                <a:latin typeface="Arial"/>
                <a:cs typeface="Arial"/>
              </a:rPr>
              <a:t>ts Employ</a:t>
            </a:r>
            <a:r>
              <a:rPr sz="3600" spc="5" dirty="0">
                <a:latin typeface="Arial"/>
                <a:cs typeface="Arial"/>
              </a:rPr>
              <a:t>e</a:t>
            </a:r>
            <a:r>
              <a:rPr sz="3600" spc="0" dirty="0">
                <a:latin typeface="Arial"/>
                <a:cs typeface="Arial"/>
              </a:rPr>
              <a:t>es</a:t>
            </a:r>
            <a:r>
              <a:rPr sz="3600" spc="-15" dirty="0">
                <a:latin typeface="Arial"/>
                <a:cs typeface="Arial"/>
              </a:rPr>
              <a:t> </a:t>
            </a:r>
            <a:r>
              <a:rPr sz="3600" spc="0" dirty="0">
                <a:latin typeface="Arial"/>
                <a:cs typeface="Arial"/>
              </a:rPr>
              <a:t>from	Legal	Ac</a:t>
            </a:r>
            <a:r>
              <a:rPr sz="3600" spc="-15" dirty="0">
                <a:latin typeface="Arial"/>
                <a:cs typeface="Arial"/>
              </a:rPr>
              <a:t>t</a:t>
            </a:r>
            <a:r>
              <a:rPr sz="3600" spc="0" dirty="0">
                <a:latin typeface="Arial"/>
                <a:cs typeface="Arial"/>
              </a:rPr>
              <a:t>ions</a:t>
            </a:r>
            <a:endParaRPr sz="3600" dirty="0">
              <a:latin typeface="Arial"/>
              <a:cs typeface="Arial"/>
            </a:endParaRPr>
          </a:p>
        </p:txBody>
      </p:sp>
      <p:sp>
        <p:nvSpPr>
          <p:cNvPr id="3" name="object 3"/>
          <p:cNvSpPr txBox="1"/>
          <p:nvPr/>
        </p:nvSpPr>
        <p:spPr>
          <a:xfrm>
            <a:off x="534720" y="1638807"/>
            <a:ext cx="8380680" cy="4728667"/>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lang="en-US" sz="2600" dirty="0">
                <a:latin typeface="Arial"/>
                <a:cs typeface="Arial"/>
              </a:rPr>
              <a:t>In 1909, </a:t>
            </a:r>
            <a:r>
              <a:rPr sz="2600" dirty="0">
                <a:latin typeface="Arial"/>
                <a:cs typeface="Arial"/>
              </a:rPr>
              <a:t>U.S. Supr</a:t>
            </a:r>
            <a:r>
              <a:rPr sz="2600" spc="5" dirty="0">
                <a:latin typeface="Arial"/>
                <a:cs typeface="Arial"/>
              </a:rPr>
              <a:t>e</a:t>
            </a:r>
            <a:r>
              <a:rPr sz="2600" spc="0" dirty="0">
                <a:latin typeface="Arial"/>
                <a:cs typeface="Arial"/>
              </a:rPr>
              <a:t>me</a:t>
            </a:r>
            <a:r>
              <a:rPr sz="2600" spc="-10" dirty="0">
                <a:latin typeface="Arial"/>
                <a:cs typeface="Arial"/>
              </a:rPr>
              <a:t> </a:t>
            </a:r>
            <a:r>
              <a:rPr sz="2600" spc="0" dirty="0">
                <a:latin typeface="Arial"/>
                <a:cs typeface="Arial"/>
              </a:rPr>
              <a:t>C</a:t>
            </a:r>
            <a:r>
              <a:rPr sz="2600" spc="5" dirty="0">
                <a:latin typeface="Arial"/>
                <a:cs typeface="Arial"/>
              </a:rPr>
              <a:t>o</a:t>
            </a:r>
            <a:r>
              <a:rPr sz="2600" spc="0" dirty="0">
                <a:latin typeface="Arial"/>
                <a:cs typeface="Arial"/>
              </a:rPr>
              <a:t>urt esta</a:t>
            </a:r>
            <a:r>
              <a:rPr sz="2600" spc="5" dirty="0">
                <a:latin typeface="Arial"/>
                <a:cs typeface="Arial"/>
              </a:rPr>
              <a:t>b</a:t>
            </a:r>
            <a:r>
              <a:rPr sz="2600" spc="0" dirty="0">
                <a:latin typeface="Arial"/>
                <a:cs typeface="Arial"/>
              </a:rPr>
              <a:t>lish</a:t>
            </a:r>
            <a:r>
              <a:rPr sz="2600" spc="5" dirty="0">
                <a:latin typeface="Arial"/>
                <a:cs typeface="Arial"/>
              </a:rPr>
              <a:t>e</a:t>
            </a:r>
            <a:r>
              <a:rPr sz="2600" spc="0" dirty="0">
                <a:latin typeface="Arial"/>
                <a:cs typeface="Arial"/>
              </a:rPr>
              <a:t>d</a:t>
            </a:r>
            <a:r>
              <a:rPr sz="2600" spc="-25" dirty="0">
                <a:latin typeface="Arial"/>
                <a:cs typeface="Arial"/>
              </a:rPr>
              <a:t> </a:t>
            </a:r>
            <a:r>
              <a:rPr sz="2600" spc="0" dirty="0">
                <a:latin typeface="Arial"/>
                <a:cs typeface="Arial"/>
              </a:rPr>
              <a:t>that</a:t>
            </a:r>
            <a:r>
              <a:rPr sz="2600" spc="5" dirty="0">
                <a:latin typeface="Arial"/>
                <a:cs typeface="Arial"/>
              </a:rPr>
              <a:t> </a:t>
            </a:r>
            <a:r>
              <a:rPr sz="2600" spc="0" dirty="0">
                <a:latin typeface="Arial"/>
                <a:cs typeface="Arial"/>
              </a:rPr>
              <a:t>an</a:t>
            </a:r>
            <a:r>
              <a:rPr sz="2600" spc="5" dirty="0">
                <a:latin typeface="Arial"/>
                <a:cs typeface="Arial"/>
              </a:rPr>
              <a:t> </a:t>
            </a:r>
            <a:r>
              <a:rPr sz="2600" spc="0" dirty="0">
                <a:latin typeface="Arial"/>
                <a:cs typeface="Arial"/>
              </a:rPr>
              <a:t>empl</a:t>
            </a:r>
            <a:r>
              <a:rPr sz="2600" spc="5" dirty="0">
                <a:latin typeface="Arial"/>
                <a:cs typeface="Arial"/>
              </a:rPr>
              <a:t>o</a:t>
            </a:r>
            <a:r>
              <a:rPr sz="2600" spc="0" dirty="0">
                <a:latin typeface="Arial"/>
                <a:cs typeface="Arial"/>
              </a:rPr>
              <a:t>y</a:t>
            </a:r>
            <a:r>
              <a:rPr sz="2600" spc="5" dirty="0">
                <a:latin typeface="Arial"/>
                <a:cs typeface="Arial"/>
              </a:rPr>
              <a:t>e</a:t>
            </a:r>
            <a:r>
              <a:rPr sz="2600" spc="0" dirty="0">
                <a:latin typeface="Arial"/>
                <a:cs typeface="Arial"/>
              </a:rPr>
              <a:t>r</a:t>
            </a:r>
            <a:r>
              <a:rPr lang="en-US" sz="2600" spc="0" dirty="0">
                <a:latin typeface="Arial"/>
                <a:cs typeface="Arial"/>
              </a:rPr>
              <a:t> </a:t>
            </a:r>
            <a:r>
              <a:rPr sz="2600" dirty="0">
                <a:latin typeface="Arial"/>
                <a:cs typeface="Arial"/>
              </a:rPr>
              <a:t>can</a:t>
            </a:r>
            <a:r>
              <a:rPr sz="2600" spc="-10" dirty="0">
                <a:latin typeface="Arial"/>
                <a:cs typeface="Arial"/>
              </a:rPr>
              <a:t> </a:t>
            </a:r>
            <a:r>
              <a:rPr sz="2600" spc="0" dirty="0">
                <a:latin typeface="Arial"/>
                <a:cs typeface="Arial"/>
              </a:rPr>
              <a:t>be held res</a:t>
            </a:r>
            <a:r>
              <a:rPr sz="2600" spc="5" dirty="0">
                <a:latin typeface="Arial"/>
                <a:cs typeface="Arial"/>
              </a:rPr>
              <a:t>p</a:t>
            </a:r>
            <a:r>
              <a:rPr sz="2600" spc="0" dirty="0">
                <a:latin typeface="Arial"/>
                <a:cs typeface="Arial"/>
              </a:rPr>
              <a:t>on</a:t>
            </a:r>
            <a:r>
              <a:rPr sz="2600" spc="5" dirty="0">
                <a:latin typeface="Arial"/>
                <a:cs typeface="Arial"/>
              </a:rPr>
              <a:t>s</a:t>
            </a:r>
            <a:r>
              <a:rPr sz="2600" spc="0" dirty="0">
                <a:latin typeface="Arial"/>
                <a:cs typeface="Arial"/>
              </a:rPr>
              <a:t>ible</a:t>
            </a:r>
            <a:r>
              <a:rPr sz="2600" spc="-30" dirty="0">
                <a:latin typeface="Arial"/>
                <a:cs typeface="Arial"/>
              </a:rPr>
              <a:t> </a:t>
            </a:r>
            <a:r>
              <a:rPr sz="2600" spc="0" dirty="0">
                <a:latin typeface="Arial"/>
                <a:cs typeface="Arial"/>
              </a:rPr>
              <a:t>for the acts of i</a:t>
            </a:r>
            <a:r>
              <a:rPr sz="2600" spc="-15" dirty="0">
                <a:latin typeface="Arial"/>
                <a:cs typeface="Arial"/>
              </a:rPr>
              <a:t>t</a:t>
            </a:r>
            <a:r>
              <a:rPr sz="2600" spc="0" dirty="0">
                <a:latin typeface="Arial"/>
                <a:cs typeface="Arial"/>
              </a:rPr>
              <a:t>s emplo</a:t>
            </a:r>
            <a:r>
              <a:rPr sz="2600" spc="10" dirty="0">
                <a:latin typeface="Arial"/>
                <a:cs typeface="Arial"/>
              </a:rPr>
              <a:t>y</a:t>
            </a:r>
            <a:r>
              <a:rPr sz="2600" spc="0" dirty="0">
                <a:latin typeface="Arial"/>
                <a:cs typeface="Arial"/>
              </a:rPr>
              <a:t>ees</a:t>
            </a:r>
            <a:endParaRPr sz="2600" dirty="0">
              <a:latin typeface="Arial"/>
              <a:cs typeface="Arial"/>
            </a:endParaRPr>
          </a:p>
          <a:p>
            <a:pPr>
              <a:lnSpc>
                <a:spcPts val="750"/>
              </a:lnSpc>
              <a:spcBef>
                <a:spcPts val="44"/>
              </a:spcBef>
            </a:pPr>
            <a:endParaRPr sz="750" dirty="0"/>
          </a:p>
          <a:p>
            <a:pPr marL="353695" indent="-341630">
              <a:lnSpc>
                <a:spcPct val="100000"/>
              </a:lnSpc>
              <a:buFont typeface="Arial"/>
              <a:buChar char="•"/>
              <a:tabLst>
                <a:tab pos="353695" algn="l"/>
              </a:tabLst>
            </a:pPr>
            <a:r>
              <a:rPr sz="2600" dirty="0">
                <a:latin typeface="Arial"/>
                <a:cs typeface="Arial"/>
              </a:rPr>
              <a:t>T</a:t>
            </a:r>
            <a:r>
              <a:rPr sz="2600" spc="5" dirty="0">
                <a:latin typeface="Arial"/>
                <a:cs typeface="Arial"/>
              </a:rPr>
              <a:t>h</a:t>
            </a:r>
            <a:r>
              <a:rPr sz="2600" spc="0" dirty="0">
                <a:latin typeface="Arial"/>
                <a:cs typeface="Arial"/>
              </a:rPr>
              <a:t>is</a:t>
            </a:r>
            <a:r>
              <a:rPr sz="2600" spc="-15" dirty="0">
                <a:latin typeface="Arial"/>
                <a:cs typeface="Arial"/>
              </a:rPr>
              <a:t> </a:t>
            </a:r>
            <a:r>
              <a:rPr sz="2600" spc="0" dirty="0">
                <a:latin typeface="Arial"/>
                <a:cs typeface="Arial"/>
              </a:rPr>
              <a:t>prin</a:t>
            </a:r>
            <a:r>
              <a:rPr sz="2600" spc="5" dirty="0">
                <a:latin typeface="Arial"/>
                <a:cs typeface="Arial"/>
              </a:rPr>
              <a:t>c</a:t>
            </a:r>
            <a:r>
              <a:rPr sz="2600" spc="0" dirty="0">
                <a:latin typeface="Arial"/>
                <a:cs typeface="Arial"/>
              </a:rPr>
              <a:t>iple</a:t>
            </a:r>
            <a:r>
              <a:rPr sz="2600" spc="-15" dirty="0">
                <a:latin typeface="Arial"/>
                <a:cs typeface="Arial"/>
              </a:rPr>
              <a:t> </a:t>
            </a:r>
            <a:r>
              <a:rPr sz="2600" spc="0" dirty="0">
                <a:latin typeface="Arial"/>
                <a:cs typeface="Arial"/>
              </a:rPr>
              <a:t>is</a:t>
            </a:r>
            <a:r>
              <a:rPr sz="2600" spc="-15" dirty="0">
                <a:latin typeface="Arial"/>
                <a:cs typeface="Arial"/>
              </a:rPr>
              <a:t> </a:t>
            </a:r>
            <a:r>
              <a:rPr sz="2600" spc="0" dirty="0">
                <a:latin typeface="Arial"/>
                <a:cs typeface="Arial"/>
              </a:rPr>
              <a:t>c</a:t>
            </a:r>
            <a:r>
              <a:rPr sz="2600" spc="5" dirty="0">
                <a:latin typeface="Arial"/>
                <a:cs typeface="Arial"/>
              </a:rPr>
              <a:t>a</a:t>
            </a:r>
            <a:r>
              <a:rPr sz="2600" spc="0" dirty="0">
                <a:latin typeface="Arial"/>
                <a:cs typeface="Arial"/>
              </a:rPr>
              <a:t>lled </a:t>
            </a:r>
            <a:r>
              <a:rPr sz="2600" b="1" i="1" spc="0" dirty="0">
                <a:latin typeface="Arial"/>
                <a:cs typeface="Arial"/>
              </a:rPr>
              <a:t>re</a:t>
            </a:r>
            <a:r>
              <a:rPr sz="2600" b="1" i="1" spc="10" dirty="0">
                <a:latin typeface="Arial"/>
                <a:cs typeface="Arial"/>
              </a:rPr>
              <a:t>s</a:t>
            </a:r>
            <a:r>
              <a:rPr sz="2600" b="1" i="1" spc="0" dirty="0">
                <a:latin typeface="Arial"/>
                <a:cs typeface="Arial"/>
              </a:rPr>
              <a:t>p</a:t>
            </a:r>
            <a:r>
              <a:rPr sz="2600" b="1" i="1" spc="10" dirty="0">
                <a:latin typeface="Arial"/>
                <a:cs typeface="Arial"/>
              </a:rPr>
              <a:t>o</a:t>
            </a:r>
            <a:r>
              <a:rPr sz="2600" b="1" i="1" spc="0" dirty="0">
                <a:latin typeface="Arial"/>
                <a:cs typeface="Arial"/>
              </a:rPr>
              <a:t>n</a:t>
            </a:r>
            <a:r>
              <a:rPr sz="2600" b="1" i="1" spc="10" dirty="0">
                <a:latin typeface="Arial"/>
                <a:cs typeface="Arial"/>
              </a:rPr>
              <a:t>d</a:t>
            </a:r>
            <a:r>
              <a:rPr sz="2600" b="1" i="1" spc="0" dirty="0">
                <a:latin typeface="Arial"/>
                <a:cs typeface="Arial"/>
              </a:rPr>
              <a:t>e</a:t>
            </a:r>
            <a:r>
              <a:rPr sz="2600" b="1" i="1" spc="10" dirty="0">
                <a:latin typeface="Arial"/>
                <a:cs typeface="Arial"/>
              </a:rPr>
              <a:t>a</a:t>
            </a:r>
            <a:r>
              <a:rPr sz="2600" b="1" i="1" spc="0" dirty="0">
                <a:latin typeface="Arial"/>
                <a:cs typeface="Arial"/>
              </a:rPr>
              <a:t>t</a:t>
            </a:r>
            <a:r>
              <a:rPr sz="2600" b="1" i="1" spc="-20" dirty="0">
                <a:latin typeface="Arial"/>
                <a:cs typeface="Arial"/>
              </a:rPr>
              <a:t> </a:t>
            </a:r>
            <a:r>
              <a:rPr sz="2600" b="1" i="1" spc="5" dirty="0">
                <a:latin typeface="Arial"/>
                <a:cs typeface="Arial"/>
              </a:rPr>
              <a:t>s</a:t>
            </a:r>
            <a:r>
              <a:rPr sz="2600" b="1" i="1" spc="0" dirty="0">
                <a:latin typeface="Arial"/>
                <a:cs typeface="Arial"/>
              </a:rPr>
              <a:t>u</a:t>
            </a:r>
            <a:r>
              <a:rPr sz="2600" b="1" i="1" spc="10" dirty="0">
                <a:latin typeface="Arial"/>
                <a:cs typeface="Arial"/>
              </a:rPr>
              <a:t>p</a:t>
            </a:r>
            <a:r>
              <a:rPr sz="2600" b="1" i="1" spc="0" dirty="0">
                <a:latin typeface="Arial"/>
                <a:cs typeface="Arial"/>
              </a:rPr>
              <a:t>eri</a:t>
            </a:r>
            <a:r>
              <a:rPr sz="2600" b="1" i="1" spc="5" dirty="0">
                <a:latin typeface="Arial"/>
                <a:cs typeface="Arial"/>
              </a:rPr>
              <a:t>o</a:t>
            </a:r>
            <a:r>
              <a:rPr sz="2600" b="1" i="1" spc="0" dirty="0">
                <a:latin typeface="Arial"/>
                <a:cs typeface="Arial"/>
              </a:rPr>
              <a:t>r</a:t>
            </a:r>
            <a:endParaRPr sz="2600" b="1" dirty="0">
              <a:latin typeface="Arial"/>
              <a:cs typeface="Arial"/>
            </a:endParaRPr>
          </a:p>
          <a:p>
            <a:pPr>
              <a:lnSpc>
                <a:spcPts val="800"/>
              </a:lnSpc>
              <a:spcBef>
                <a:spcPts val="3"/>
              </a:spcBef>
              <a:buFont typeface="Arial"/>
              <a:buChar char="•"/>
            </a:pPr>
            <a:endParaRPr sz="800" dirty="0"/>
          </a:p>
          <a:p>
            <a:pPr marL="353695" marR="459105" indent="-341630">
              <a:lnSpc>
                <a:spcPct val="100000"/>
              </a:lnSpc>
              <a:buFont typeface="Arial"/>
              <a:buChar char="•"/>
              <a:tabLst>
                <a:tab pos="353695" algn="l"/>
              </a:tabLst>
            </a:pPr>
            <a:r>
              <a:rPr sz="2600" dirty="0">
                <a:latin typeface="Arial"/>
                <a:cs typeface="Arial"/>
              </a:rPr>
              <a:t>Co</a:t>
            </a:r>
            <a:r>
              <a:rPr sz="2600" spc="5" dirty="0">
                <a:latin typeface="Arial"/>
                <a:cs typeface="Arial"/>
              </a:rPr>
              <a:t>a</a:t>
            </a:r>
            <a:r>
              <a:rPr sz="2600" spc="0" dirty="0">
                <a:latin typeface="Arial"/>
                <a:cs typeface="Arial"/>
              </a:rPr>
              <a:t>li</a:t>
            </a:r>
            <a:r>
              <a:rPr sz="2600" spc="-15" dirty="0">
                <a:latin typeface="Arial"/>
                <a:cs typeface="Arial"/>
              </a:rPr>
              <a:t>t</a:t>
            </a:r>
            <a:r>
              <a:rPr sz="2600" spc="0" dirty="0">
                <a:latin typeface="Arial"/>
                <a:cs typeface="Arial"/>
              </a:rPr>
              <a:t>ion</a:t>
            </a:r>
            <a:r>
              <a:rPr sz="2600" spc="-15" dirty="0">
                <a:latin typeface="Arial"/>
                <a:cs typeface="Arial"/>
              </a:rPr>
              <a:t> </a:t>
            </a:r>
            <a:r>
              <a:rPr sz="2600" spc="0" dirty="0">
                <a:latin typeface="Arial"/>
                <a:cs typeface="Arial"/>
              </a:rPr>
              <a:t>of </a:t>
            </a:r>
            <a:r>
              <a:rPr sz="2600" spc="5" dirty="0">
                <a:latin typeface="Arial"/>
                <a:cs typeface="Arial"/>
              </a:rPr>
              <a:t>s</a:t>
            </a:r>
            <a:r>
              <a:rPr sz="2600" spc="0" dirty="0">
                <a:latin typeface="Arial"/>
                <a:cs typeface="Arial"/>
              </a:rPr>
              <a:t>ev</a:t>
            </a:r>
            <a:r>
              <a:rPr sz="2600" spc="5" dirty="0">
                <a:latin typeface="Arial"/>
                <a:cs typeface="Arial"/>
              </a:rPr>
              <a:t>e</a:t>
            </a:r>
            <a:r>
              <a:rPr sz="2600" spc="0" dirty="0">
                <a:latin typeface="Arial"/>
                <a:cs typeface="Arial"/>
              </a:rPr>
              <a:t>ral</a:t>
            </a:r>
            <a:r>
              <a:rPr sz="2600" spc="-30" dirty="0">
                <a:latin typeface="Arial"/>
                <a:cs typeface="Arial"/>
              </a:rPr>
              <a:t> </a:t>
            </a:r>
            <a:r>
              <a:rPr sz="2600" spc="0" dirty="0">
                <a:latin typeface="Arial"/>
                <a:cs typeface="Arial"/>
              </a:rPr>
              <a:t>legal organi</a:t>
            </a:r>
            <a:r>
              <a:rPr sz="2600" spc="5" dirty="0">
                <a:latin typeface="Arial"/>
                <a:cs typeface="Arial"/>
              </a:rPr>
              <a:t>z</a:t>
            </a:r>
            <a:r>
              <a:rPr sz="2600" spc="0" dirty="0">
                <a:latin typeface="Arial"/>
                <a:cs typeface="Arial"/>
              </a:rPr>
              <a:t>ations</a:t>
            </a:r>
            <a:r>
              <a:rPr sz="2600" spc="-25" dirty="0">
                <a:latin typeface="Arial"/>
                <a:cs typeface="Arial"/>
              </a:rPr>
              <a:t> </a:t>
            </a:r>
            <a:r>
              <a:rPr lang="en-US" sz="2600" spc="0" dirty="0">
                <a:latin typeface="Arial"/>
                <a:cs typeface="Arial"/>
              </a:rPr>
              <a:t>debates</a:t>
            </a:r>
            <a:r>
              <a:rPr sz="2600" spc="0" dirty="0">
                <a:latin typeface="Arial"/>
                <a:cs typeface="Arial"/>
              </a:rPr>
              <a:t> e</a:t>
            </a:r>
            <a:r>
              <a:rPr sz="2600" spc="5" dirty="0">
                <a:latin typeface="Arial"/>
                <a:cs typeface="Arial"/>
              </a:rPr>
              <a:t>s</a:t>
            </a:r>
            <a:r>
              <a:rPr sz="2600" spc="0" dirty="0">
                <a:latin typeface="Arial"/>
                <a:cs typeface="Arial"/>
              </a:rPr>
              <a:t>tablis</a:t>
            </a:r>
            <a:r>
              <a:rPr sz="2600" spc="5" dirty="0">
                <a:latin typeface="Arial"/>
                <a:cs typeface="Arial"/>
              </a:rPr>
              <a:t>h</a:t>
            </a:r>
            <a:r>
              <a:rPr sz="2600" spc="0" dirty="0">
                <a:latin typeface="Arial"/>
                <a:cs typeface="Arial"/>
              </a:rPr>
              <a:t>me</a:t>
            </a:r>
            <a:r>
              <a:rPr sz="2600" spc="5" dirty="0">
                <a:latin typeface="Arial"/>
                <a:cs typeface="Arial"/>
              </a:rPr>
              <a:t>n</a:t>
            </a:r>
            <a:r>
              <a:rPr sz="2600" spc="0" dirty="0">
                <a:latin typeface="Arial"/>
                <a:cs typeface="Arial"/>
              </a:rPr>
              <a:t>t</a:t>
            </a:r>
            <a:r>
              <a:rPr sz="2600" spc="-35" dirty="0">
                <a:latin typeface="Arial"/>
                <a:cs typeface="Arial"/>
              </a:rPr>
              <a:t> </a:t>
            </a:r>
            <a:r>
              <a:rPr lang="en-US" sz="2600" dirty="0">
                <a:latin typeface="Arial"/>
                <a:cs typeface="Arial"/>
              </a:rPr>
              <a:t>for</a:t>
            </a:r>
            <a:r>
              <a:rPr sz="2600" spc="5" dirty="0">
                <a:latin typeface="Arial"/>
                <a:cs typeface="Arial"/>
              </a:rPr>
              <a:t> </a:t>
            </a:r>
            <a:r>
              <a:rPr sz="2600" spc="0" dirty="0">
                <a:latin typeface="Arial"/>
                <a:cs typeface="Arial"/>
              </a:rPr>
              <a:t>ethi</a:t>
            </a:r>
            <a:r>
              <a:rPr sz="2600" spc="5" dirty="0">
                <a:latin typeface="Arial"/>
                <a:cs typeface="Arial"/>
              </a:rPr>
              <a:t>c</a:t>
            </a:r>
            <a:r>
              <a:rPr sz="2600" spc="0" dirty="0">
                <a:latin typeface="Arial"/>
                <a:cs typeface="Arial"/>
              </a:rPr>
              <a:t>s</a:t>
            </a:r>
            <a:r>
              <a:rPr sz="2600" spc="-10" dirty="0">
                <a:latin typeface="Arial"/>
                <a:cs typeface="Arial"/>
              </a:rPr>
              <a:t> </a:t>
            </a:r>
            <a:r>
              <a:rPr sz="2600" spc="0" dirty="0">
                <a:latin typeface="Arial"/>
                <a:cs typeface="Arial"/>
              </a:rPr>
              <a:t>a</a:t>
            </a:r>
            <a:r>
              <a:rPr sz="2600" spc="5" dirty="0">
                <a:latin typeface="Arial"/>
                <a:cs typeface="Arial"/>
              </a:rPr>
              <a:t>n</a:t>
            </a:r>
            <a:r>
              <a:rPr sz="2600" spc="0" dirty="0">
                <a:latin typeface="Arial"/>
                <a:cs typeface="Arial"/>
              </a:rPr>
              <a:t>d </a:t>
            </a:r>
            <a:r>
              <a:rPr lang="en-US" sz="2600" spc="0" dirty="0">
                <a:latin typeface="Arial"/>
                <a:cs typeface="Arial"/>
              </a:rPr>
              <a:t>compliance</a:t>
            </a:r>
            <a:r>
              <a:rPr sz="2600" spc="-35" dirty="0">
                <a:latin typeface="Arial"/>
                <a:cs typeface="Arial"/>
              </a:rPr>
              <a:t> </a:t>
            </a:r>
            <a:r>
              <a:rPr sz="2600" spc="0" dirty="0">
                <a:latin typeface="Arial"/>
                <a:cs typeface="Arial"/>
              </a:rPr>
              <a:t>pro</a:t>
            </a:r>
            <a:r>
              <a:rPr sz="2600" spc="5" dirty="0">
                <a:latin typeface="Arial"/>
                <a:cs typeface="Arial"/>
              </a:rPr>
              <a:t>g</a:t>
            </a:r>
            <a:r>
              <a:rPr sz="2600" spc="0" dirty="0">
                <a:latin typeface="Arial"/>
                <a:cs typeface="Arial"/>
              </a:rPr>
              <a:t>rams </a:t>
            </a:r>
            <a:r>
              <a:rPr lang="en-US" sz="2600" spc="0" dirty="0">
                <a:latin typeface="Arial"/>
                <a:cs typeface="Arial"/>
              </a:rPr>
              <a:t>to</a:t>
            </a:r>
            <a:r>
              <a:rPr sz="2600" spc="-15" dirty="0">
                <a:latin typeface="Arial"/>
                <a:cs typeface="Arial"/>
              </a:rPr>
              <a:t> </a:t>
            </a:r>
            <a:r>
              <a:rPr sz="2600" spc="0" dirty="0">
                <a:latin typeface="Arial"/>
                <a:cs typeface="Arial"/>
              </a:rPr>
              <a:t>red</a:t>
            </a:r>
            <a:r>
              <a:rPr sz="2600" spc="5" dirty="0">
                <a:latin typeface="Arial"/>
                <a:cs typeface="Arial"/>
              </a:rPr>
              <a:t>u</a:t>
            </a:r>
            <a:r>
              <a:rPr sz="2600" spc="0" dirty="0">
                <a:latin typeface="Arial"/>
                <a:cs typeface="Arial"/>
              </a:rPr>
              <a:t>ce</a:t>
            </a:r>
            <a:r>
              <a:rPr sz="2600" spc="-10" dirty="0">
                <a:latin typeface="Arial"/>
                <a:cs typeface="Arial"/>
              </a:rPr>
              <a:t> </a:t>
            </a:r>
            <a:r>
              <a:rPr sz="2600" spc="0" dirty="0">
                <a:latin typeface="Arial"/>
                <a:cs typeface="Arial"/>
              </a:rPr>
              <a:t>crimin</a:t>
            </a:r>
            <a:r>
              <a:rPr sz="2600" spc="5" dirty="0">
                <a:latin typeface="Arial"/>
                <a:cs typeface="Arial"/>
              </a:rPr>
              <a:t>a</a:t>
            </a:r>
            <a:r>
              <a:rPr sz="2600" spc="0" dirty="0">
                <a:latin typeface="Arial"/>
                <a:cs typeface="Arial"/>
              </a:rPr>
              <a:t>l</a:t>
            </a:r>
            <a:r>
              <a:rPr sz="2600" spc="-35" dirty="0">
                <a:latin typeface="Arial"/>
                <a:cs typeface="Arial"/>
              </a:rPr>
              <a:t> </a:t>
            </a:r>
            <a:r>
              <a:rPr sz="2600" spc="0" dirty="0">
                <a:latin typeface="Arial"/>
                <a:cs typeface="Arial"/>
              </a:rPr>
              <a:t>liability of organi</a:t>
            </a:r>
            <a:r>
              <a:rPr sz="2600" spc="5" dirty="0">
                <a:latin typeface="Arial"/>
                <a:cs typeface="Arial"/>
              </a:rPr>
              <a:t>z</a:t>
            </a:r>
            <a:r>
              <a:rPr sz="2600" spc="0" dirty="0">
                <a:latin typeface="Arial"/>
                <a:cs typeface="Arial"/>
              </a:rPr>
              <a:t>ation</a:t>
            </a:r>
            <a:endParaRPr sz="2600" dirty="0">
              <a:latin typeface="Arial"/>
              <a:cs typeface="Arial"/>
            </a:endParaRPr>
          </a:p>
          <a:p>
            <a:pPr>
              <a:lnSpc>
                <a:spcPts val="800"/>
              </a:lnSpc>
              <a:spcBef>
                <a:spcPts val="3"/>
              </a:spcBef>
              <a:buFont typeface="Arial"/>
              <a:buChar char="•"/>
            </a:pPr>
            <a:endParaRPr sz="800" dirty="0"/>
          </a:p>
          <a:p>
            <a:pPr marL="353695" marR="234315" indent="-341630">
              <a:lnSpc>
                <a:spcPct val="100000"/>
              </a:lnSpc>
              <a:buFont typeface="Arial"/>
              <a:buChar char="•"/>
              <a:tabLst>
                <a:tab pos="353695" algn="l"/>
              </a:tabLst>
            </a:pPr>
            <a:r>
              <a:rPr sz="2600" dirty="0">
                <a:latin typeface="Arial"/>
                <a:cs typeface="Arial"/>
              </a:rPr>
              <a:t>Others</a:t>
            </a:r>
            <a:r>
              <a:rPr sz="2600" spc="-15" dirty="0">
                <a:latin typeface="Arial"/>
                <a:cs typeface="Arial"/>
              </a:rPr>
              <a:t> </a:t>
            </a:r>
            <a:r>
              <a:rPr lang="en-US" sz="2600" spc="0" dirty="0">
                <a:latin typeface="Arial"/>
                <a:cs typeface="Arial"/>
              </a:rPr>
              <a:t>claim</a:t>
            </a:r>
            <a:r>
              <a:rPr sz="2600" spc="0" dirty="0">
                <a:latin typeface="Arial"/>
                <a:cs typeface="Arial"/>
              </a:rPr>
              <a:t> </a:t>
            </a:r>
            <a:r>
              <a:rPr sz="2600" i="1" spc="0" dirty="0">
                <a:latin typeface="Arial"/>
                <a:cs typeface="Arial"/>
              </a:rPr>
              <a:t>c</a:t>
            </a:r>
            <a:r>
              <a:rPr sz="2600" i="1" spc="5" dirty="0">
                <a:latin typeface="Arial"/>
                <a:cs typeface="Arial"/>
              </a:rPr>
              <a:t>o</a:t>
            </a:r>
            <a:r>
              <a:rPr sz="2600" i="1" spc="0" dirty="0">
                <a:latin typeface="Arial"/>
                <a:cs typeface="Arial"/>
              </a:rPr>
              <a:t>mpa</a:t>
            </a:r>
            <a:r>
              <a:rPr sz="2600" i="1" spc="5" dirty="0">
                <a:latin typeface="Arial"/>
                <a:cs typeface="Arial"/>
              </a:rPr>
              <a:t>n</a:t>
            </a:r>
            <a:r>
              <a:rPr sz="2600" i="1" spc="0" dirty="0">
                <a:latin typeface="Arial"/>
                <a:cs typeface="Arial"/>
              </a:rPr>
              <a:t>y</a:t>
            </a:r>
            <a:r>
              <a:rPr sz="2600" i="1" spc="-25" dirty="0">
                <a:latin typeface="Arial"/>
                <a:cs typeface="Arial"/>
              </a:rPr>
              <a:t> </a:t>
            </a:r>
            <a:r>
              <a:rPr sz="2600" i="1" spc="0" dirty="0">
                <a:latin typeface="Arial"/>
                <a:cs typeface="Arial"/>
              </a:rPr>
              <a:t>off</a:t>
            </a:r>
            <a:r>
              <a:rPr sz="2600" i="1" spc="-10" dirty="0">
                <a:latin typeface="Arial"/>
                <a:cs typeface="Arial"/>
              </a:rPr>
              <a:t>i</a:t>
            </a:r>
            <a:r>
              <a:rPr sz="2600" i="1" spc="0" dirty="0">
                <a:latin typeface="Arial"/>
                <a:cs typeface="Arial"/>
              </a:rPr>
              <a:t>cers</a:t>
            </a:r>
            <a:r>
              <a:rPr sz="2600" i="1" spc="-10" dirty="0">
                <a:latin typeface="Arial"/>
                <a:cs typeface="Arial"/>
              </a:rPr>
              <a:t> </a:t>
            </a:r>
            <a:r>
              <a:rPr sz="2600" i="1" spc="0" dirty="0">
                <a:latin typeface="Arial"/>
                <a:cs typeface="Arial"/>
              </a:rPr>
              <a:t>sh</a:t>
            </a:r>
            <a:r>
              <a:rPr sz="2600" i="1" spc="5" dirty="0">
                <a:latin typeface="Arial"/>
                <a:cs typeface="Arial"/>
              </a:rPr>
              <a:t>o</a:t>
            </a:r>
            <a:r>
              <a:rPr sz="2600" i="1" spc="0" dirty="0">
                <a:latin typeface="Arial"/>
                <a:cs typeface="Arial"/>
              </a:rPr>
              <a:t>uld</a:t>
            </a:r>
            <a:r>
              <a:rPr sz="2600" i="1" spc="-15" dirty="0">
                <a:latin typeface="Arial"/>
                <a:cs typeface="Arial"/>
              </a:rPr>
              <a:t> </a:t>
            </a:r>
            <a:r>
              <a:rPr sz="2600" i="1" spc="0" dirty="0">
                <a:latin typeface="Arial"/>
                <a:cs typeface="Arial"/>
              </a:rPr>
              <a:t>not</a:t>
            </a:r>
            <a:r>
              <a:rPr sz="2600" i="1" spc="5" dirty="0">
                <a:latin typeface="Arial"/>
                <a:cs typeface="Arial"/>
              </a:rPr>
              <a:t> </a:t>
            </a:r>
            <a:r>
              <a:rPr sz="2600" i="1" spc="0" dirty="0">
                <a:latin typeface="Arial"/>
                <a:cs typeface="Arial"/>
              </a:rPr>
              <a:t>be giv</a:t>
            </a:r>
            <a:r>
              <a:rPr sz="2600" i="1" spc="5" dirty="0">
                <a:latin typeface="Arial"/>
                <a:cs typeface="Arial"/>
              </a:rPr>
              <a:t>e</a:t>
            </a:r>
            <a:r>
              <a:rPr sz="2600" i="1" spc="0" dirty="0">
                <a:latin typeface="Arial"/>
                <a:cs typeface="Arial"/>
              </a:rPr>
              <a:t>n light se</a:t>
            </a:r>
            <a:r>
              <a:rPr sz="2600" i="1" spc="5" dirty="0">
                <a:latin typeface="Arial"/>
                <a:cs typeface="Arial"/>
              </a:rPr>
              <a:t>n</a:t>
            </a:r>
            <a:r>
              <a:rPr sz="2600" i="1" spc="0" dirty="0">
                <a:latin typeface="Arial"/>
                <a:cs typeface="Arial"/>
              </a:rPr>
              <a:t>ten</a:t>
            </a:r>
            <a:r>
              <a:rPr sz="2600" i="1" spc="5" dirty="0">
                <a:latin typeface="Arial"/>
                <a:cs typeface="Arial"/>
              </a:rPr>
              <a:t>c</a:t>
            </a:r>
            <a:r>
              <a:rPr sz="2600" i="1" spc="0" dirty="0">
                <a:latin typeface="Arial"/>
                <a:cs typeface="Arial"/>
              </a:rPr>
              <a:t>es</a:t>
            </a:r>
            <a:r>
              <a:rPr sz="2600" i="1" spc="-20" dirty="0">
                <a:latin typeface="Arial"/>
                <a:cs typeface="Arial"/>
              </a:rPr>
              <a:t> </a:t>
            </a:r>
            <a:r>
              <a:rPr sz="2600" spc="0" dirty="0">
                <a:latin typeface="Arial"/>
                <a:cs typeface="Arial"/>
              </a:rPr>
              <a:t>if their ethics</a:t>
            </a:r>
            <a:r>
              <a:rPr sz="2600" spc="-5" dirty="0">
                <a:latin typeface="Arial"/>
                <a:cs typeface="Arial"/>
              </a:rPr>
              <a:t> </a:t>
            </a:r>
            <a:r>
              <a:rPr sz="2600" spc="0" dirty="0">
                <a:latin typeface="Arial"/>
                <a:cs typeface="Arial"/>
              </a:rPr>
              <a:t>pro</a:t>
            </a:r>
            <a:r>
              <a:rPr sz="2600" spc="5" dirty="0">
                <a:latin typeface="Arial"/>
                <a:cs typeface="Arial"/>
              </a:rPr>
              <a:t>g</a:t>
            </a:r>
            <a:r>
              <a:rPr sz="2600" spc="0" dirty="0">
                <a:latin typeface="Arial"/>
                <a:cs typeface="Arial"/>
              </a:rPr>
              <a:t>rams</a:t>
            </a:r>
            <a:r>
              <a:rPr sz="2600" spc="-10" dirty="0">
                <a:latin typeface="Arial"/>
                <a:cs typeface="Arial"/>
              </a:rPr>
              <a:t> </a:t>
            </a:r>
            <a:r>
              <a:rPr sz="2600" spc="0" dirty="0">
                <a:latin typeface="Arial"/>
                <a:cs typeface="Arial"/>
              </a:rPr>
              <a:t>are ineffe</a:t>
            </a:r>
            <a:r>
              <a:rPr sz="2600" spc="5" dirty="0">
                <a:latin typeface="Arial"/>
                <a:cs typeface="Arial"/>
              </a:rPr>
              <a:t>c</a:t>
            </a:r>
            <a:r>
              <a:rPr sz="2600" spc="0" dirty="0">
                <a:latin typeface="Arial"/>
                <a:cs typeface="Arial"/>
              </a:rPr>
              <a:t>tive</a:t>
            </a:r>
            <a:endParaRPr sz="26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27</a:t>
            </a:fld>
            <a:endParaRPr sz="1400">
              <a:latin typeface="Arial"/>
              <a:cs typeface="Arial"/>
            </a:endParaRPr>
          </a:p>
        </p:txBody>
      </p:sp>
      <p:sp>
        <p:nvSpPr>
          <p:cNvPr id="2" name="object 2"/>
          <p:cNvSpPr txBox="1">
            <a:spLocks noGrp="1"/>
          </p:cNvSpPr>
          <p:nvPr>
            <p:ph type="title"/>
          </p:nvPr>
        </p:nvSpPr>
        <p:spPr>
          <a:xfrm>
            <a:off x="534720" y="559942"/>
            <a:ext cx="7822793" cy="556624"/>
          </a:xfrm>
          <a:prstGeom prst="rect">
            <a:avLst/>
          </a:prstGeom>
        </p:spPr>
        <p:txBody>
          <a:bodyPr vert="horz" wrap="square" lIns="0" tIns="0" rIns="0" bIns="0" rtlCol="0">
            <a:noAutofit/>
          </a:bodyPr>
          <a:lstStyle/>
          <a:p>
            <a:pPr>
              <a:lnSpc>
                <a:spcPct val="100000"/>
              </a:lnSpc>
            </a:pPr>
            <a:r>
              <a:rPr lang="en-US" sz="3600" dirty="0">
                <a:latin typeface="Arial"/>
                <a:cs typeface="Arial"/>
              </a:rPr>
              <a:t>5. </a:t>
            </a:r>
            <a:r>
              <a:rPr sz="3600" dirty="0">
                <a:latin typeface="Arial"/>
                <a:cs typeface="Arial"/>
              </a:rPr>
              <a:t>Avoiding</a:t>
            </a:r>
            <a:r>
              <a:rPr sz="3600" spc="-25" dirty="0">
                <a:latin typeface="Arial"/>
                <a:cs typeface="Arial"/>
              </a:rPr>
              <a:t> </a:t>
            </a:r>
            <a:r>
              <a:rPr sz="3600" spc="0" dirty="0">
                <a:latin typeface="Arial"/>
                <a:cs typeface="Arial"/>
              </a:rPr>
              <a:t>Unfavorable</a:t>
            </a:r>
            <a:r>
              <a:rPr sz="3600" spc="-25" dirty="0">
                <a:latin typeface="Arial"/>
                <a:cs typeface="Arial"/>
              </a:rPr>
              <a:t> </a:t>
            </a:r>
            <a:r>
              <a:rPr sz="3600" spc="0" dirty="0">
                <a:latin typeface="Arial"/>
                <a:cs typeface="Arial"/>
              </a:rPr>
              <a:t>Public</a:t>
            </a:r>
            <a:r>
              <a:rPr sz="3600" spc="5" dirty="0">
                <a:latin typeface="Arial"/>
                <a:cs typeface="Arial"/>
              </a:rPr>
              <a:t>i</a:t>
            </a:r>
            <a:r>
              <a:rPr sz="3600" spc="0" dirty="0">
                <a:latin typeface="Arial"/>
                <a:cs typeface="Arial"/>
              </a:rPr>
              <a:t>ty</a:t>
            </a:r>
            <a:endParaRPr sz="3600" dirty="0">
              <a:latin typeface="Arial"/>
              <a:cs typeface="Arial"/>
            </a:endParaRPr>
          </a:p>
        </p:txBody>
      </p:sp>
      <p:sp>
        <p:nvSpPr>
          <p:cNvPr id="3" name="object 3"/>
          <p:cNvSpPr txBox="1"/>
          <p:nvPr/>
        </p:nvSpPr>
        <p:spPr>
          <a:xfrm>
            <a:off x="534720" y="1447800"/>
            <a:ext cx="7625715" cy="3810000"/>
          </a:xfrm>
          <a:prstGeom prst="rect">
            <a:avLst/>
          </a:prstGeom>
        </p:spPr>
        <p:txBody>
          <a:bodyPr vert="horz" wrap="square" lIns="0" tIns="0" rIns="0" bIns="0" rtlCol="0">
            <a:noAutofit/>
          </a:bodyPr>
          <a:lstStyle/>
          <a:p>
            <a:pPr marL="353695" marR="71755" indent="-341630" algn="ctr">
              <a:lnSpc>
                <a:spcPct val="100000"/>
              </a:lnSpc>
              <a:buFont typeface="Arial"/>
              <a:buChar char="•"/>
              <a:tabLst>
                <a:tab pos="340995" algn="l"/>
              </a:tabLst>
            </a:pPr>
            <a:r>
              <a:rPr sz="2600" dirty="0">
                <a:latin typeface="Arial"/>
                <a:cs typeface="Arial"/>
              </a:rPr>
              <a:t>Pu</a:t>
            </a:r>
            <a:r>
              <a:rPr sz="2600" spc="5" dirty="0">
                <a:latin typeface="Arial"/>
                <a:cs typeface="Arial"/>
              </a:rPr>
              <a:t>b</a:t>
            </a:r>
            <a:r>
              <a:rPr sz="2600" spc="0" dirty="0">
                <a:latin typeface="Arial"/>
                <a:cs typeface="Arial"/>
              </a:rPr>
              <a:t>lic</a:t>
            </a:r>
            <a:r>
              <a:rPr sz="2600" spc="-15" dirty="0">
                <a:latin typeface="Arial"/>
                <a:cs typeface="Arial"/>
              </a:rPr>
              <a:t> </a:t>
            </a:r>
            <a:r>
              <a:rPr sz="2600" spc="0" dirty="0">
                <a:latin typeface="Arial"/>
                <a:cs typeface="Arial"/>
              </a:rPr>
              <a:t>rep</a:t>
            </a:r>
            <a:r>
              <a:rPr sz="2600" spc="5" dirty="0">
                <a:latin typeface="Arial"/>
                <a:cs typeface="Arial"/>
              </a:rPr>
              <a:t>u</a:t>
            </a:r>
            <a:r>
              <a:rPr sz="2600" spc="0" dirty="0">
                <a:latin typeface="Arial"/>
                <a:cs typeface="Arial"/>
              </a:rPr>
              <a:t>tation of </a:t>
            </a:r>
            <a:r>
              <a:rPr sz="2600" spc="10" dirty="0">
                <a:latin typeface="Arial"/>
                <a:cs typeface="Arial"/>
              </a:rPr>
              <a:t>c</a:t>
            </a:r>
            <a:r>
              <a:rPr sz="2600" spc="0" dirty="0">
                <a:latin typeface="Arial"/>
                <a:cs typeface="Arial"/>
              </a:rPr>
              <a:t>om</a:t>
            </a:r>
            <a:r>
              <a:rPr sz="2600" spc="5" dirty="0">
                <a:latin typeface="Arial"/>
                <a:cs typeface="Arial"/>
              </a:rPr>
              <a:t>p</a:t>
            </a:r>
            <a:r>
              <a:rPr sz="2600" spc="0" dirty="0">
                <a:latin typeface="Arial"/>
                <a:cs typeface="Arial"/>
              </a:rPr>
              <a:t>a</a:t>
            </a:r>
            <a:r>
              <a:rPr sz="2600" spc="5" dirty="0">
                <a:latin typeface="Arial"/>
                <a:cs typeface="Arial"/>
              </a:rPr>
              <a:t>n</a:t>
            </a:r>
            <a:r>
              <a:rPr sz="2600" spc="0" dirty="0">
                <a:latin typeface="Arial"/>
                <a:cs typeface="Arial"/>
              </a:rPr>
              <a:t>y</a:t>
            </a:r>
            <a:r>
              <a:rPr sz="2600" spc="-35" dirty="0">
                <a:latin typeface="Arial"/>
                <a:cs typeface="Arial"/>
              </a:rPr>
              <a:t> </a:t>
            </a:r>
            <a:r>
              <a:rPr sz="2600" spc="0" dirty="0">
                <a:latin typeface="Arial"/>
                <a:cs typeface="Arial"/>
              </a:rPr>
              <a:t>stron</a:t>
            </a:r>
            <a:r>
              <a:rPr sz="2600" spc="5" dirty="0">
                <a:latin typeface="Arial"/>
                <a:cs typeface="Arial"/>
              </a:rPr>
              <a:t>g</a:t>
            </a:r>
            <a:r>
              <a:rPr sz="2600" spc="0" dirty="0">
                <a:latin typeface="Arial"/>
                <a:cs typeface="Arial"/>
              </a:rPr>
              <a:t>ly</a:t>
            </a:r>
            <a:r>
              <a:rPr sz="2600" spc="-15" dirty="0">
                <a:latin typeface="Arial"/>
                <a:cs typeface="Arial"/>
              </a:rPr>
              <a:t> </a:t>
            </a:r>
            <a:r>
              <a:rPr sz="2600" spc="0" dirty="0">
                <a:latin typeface="Arial"/>
                <a:cs typeface="Arial"/>
              </a:rPr>
              <a:t>influe</a:t>
            </a:r>
            <a:r>
              <a:rPr sz="2600" spc="5" dirty="0">
                <a:latin typeface="Arial"/>
                <a:cs typeface="Arial"/>
              </a:rPr>
              <a:t>n</a:t>
            </a:r>
            <a:r>
              <a:rPr sz="2600" spc="0" dirty="0">
                <a:latin typeface="Arial"/>
                <a:cs typeface="Arial"/>
              </a:rPr>
              <a:t>c</a:t>
            </a:r>
            <a:r>
              <a:rPr sz="2600" spc="5" dirty="0">
                <a:latin typeface="Arial"/>
                <a:cs typeface="Arial"/>
              </a:rPr>
              <a:t>e</a:t>
            </a:r>
            <a:r>
              <a:rPr sz="2600" spc="0" dirty="0">
                <a:latin typeface="Arial"/>
                <a:cs typeface="Arial"/>
              </a:rPr>
              <a:t>s:</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V</a:t>
            </a:r>
            <a:r>
              <a:rPr sz="2400" spc="-10" dirty="0">
                <a:latin typeface="Arial"/>
                <a:cs typeface="Arial"/>
              </a:rPr>
              <a:t>a</a:t>
            </a:r>
            <a:r>
              <a:rPr sz="2400" spc="0" dirty="0">
                <a:latin typeface="Arial"/>
                <a:cs typeface="Arial"/>
              </a:rPr>
              <a:t>l</a:t>
            </a:r>
            <a:r>
              <a:rPr sz="2400" spc="-10" dirty="0">
                <a:latin typeface="Arial"/>
                <a:cs typeface="Arial"/>
              </a:rPr>
              <a:t>u</a:t>
            </a:r>
            <a:r>
              <a:rPr sz="2400" spc="0" dirty="0">
                <a:latin typeface="Arial"/>
                <a:cs typeface="Arial"/>
              </a:rPr>
              <a:t>e</a:t>
            </a:r>
            <a:r>
              <a:rPr sz="2400" spc="20" dirty="0">
                <a:latin typeface="Arial"/>
                <a:cs typeface="Arial"/>
              </a:rPr>
              <a:t> </a:t>
            </a:r>
            <a:r>
              <a:rPr sz="2400" spc="0" dirty="0">
                <a:latin typeface="Arial"/>
                <a:cs typeface="Arial"/>
              </a:rPr>
              <a:t>of </a:t>
            </a:r>
            <a:r>
              <a:rPr sz="2400" spc="-10" dirty="0">
                <a:latin typeface="Arial"/>
                <a:cs typeface="Arial"/>
              </a:rPr>
              <a:t>i</a:t>
            </a:r>
            <a:r>
              <a:rPr sz="2400" spc="0" dirty="0">
                <a:latin typeface="Arial"/>
                <a:cs typeface="Arial"/>
              </a:rPr>
              <a:t>ts stock</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o</a:t>
            </a:r>
            <a:r>
              <a:rPr sz="2400" spc="0" dirty="0">
                <a:latin typeface="Arial"/>
                <a:cs typeface="Arial"/>
              </a:rPr>
              <a:t>w</a:t>
            </a:r>
            <a:r>
              <a:rPr sz="2400" spc="5" dirty="0">
                <a:latin typeface="Arial"/>
                <a:cs typeface="Arial"/>
              </a:rPr>
              <a:t> </a:t>
            </a:r>
            <a:r>
              <a:rPr sz="2400" spc="0" dirty="0">
                <a:latin typeface="Arial"/>
                <a:cs typeface="Arial"/>
              </a:rPr>
              <a:t>consumers</a:t>
            </a:r>
            <a:r>
              <a:rPr sz="2400" spc="10" dirty="0">
                <a:latin typeface="Arial"/>
                <a:cs typeface="Arial"/>
              </a:rPr>
              <a:t> </a:t>
            </a:r>
            <a:r>
              <a:rPr lang="en-US" sz="2400" spc="0" dirty="0">
                <a:latin typeface="Arial"/>
                <a:cs typeface="Arial"/>
              </a:rPr>
              <a:t>honor</a:t>
            </a:r>
            <a:r>
              <a:rPr sz="2400" spc="0" dirty="0">
                <a:latin typeface="Arial"/>
                <a:cs typeface="Arial"/>
              </a:rPr>
              <a:t> prod</a:t>
            </a:r>
            <a:r>
              <a:rPr sz="2400" spc="-10" dirty="0">
                <a:latin typeface="Arial"/>
                <a:cs typeface="Arial"/>
              </a:rPr>
              <a:t>u</a:t>
            </a:r>
            <a:r>
              <a:rPr sz="2400" spc="0" dirty="0">
                <a:latin typeface="Arial"/>
                <a:cs typeface="Arial"/>
              </a:rPr>
              <a:t>cts</a:t>
            </a:r>
            <a:r>
              <a:rPr sz="2400" spc="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services</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D</a:t>
            </a:r>
            <a:r>
              <a:rPr sz="2400" spc="-10" dirty="0">
                <a:latin typeface="Arial"/>
                <a:cs typeface="Arial"/>
              </a:rPr>
              <a:t>e</a:t>
            </a:r>
            <a:r>
              <a:rPr sz="2400" spc="0" dirty="0">
                <a:latin typeface="Arial"/>
                <a:cs typeface="Arial"/>
              </a:rPr>
              <a:t>gree</a:t>
            </a:r>
            <a:r>
              <a:rPr sz="2400" spc="10" dirty="0">
                <a:latin typeface="Arial"/>
                <a:cs typeface="Arial"/>
              </a:rPr>
              <a:t> </a:t>
            </a:r>
            <a:r>
              <a:rPr sz="2400" spc="0" dirty="0">
                <a:latin typeface="Arial"/>
                <a:cs typeface="Arial"/>
              </a:rPr>
              <a:t>of </a:t>
            </a:r>
            <a:r>
              <a:rPr lang="en-US" sz="2400" spc="-10" dirty="0">
                <a:latin typeface="Arial"/>
                <a:cs typeface="Arial"/>
              </a:rPr>
              <a:t>misunderstanding</a:t>
            </a:r>
            <a:r>
              <a:rPr sz="2400" spc="10" dirty="0">
                <a:latin typeface="Arial"/>
                <a:cs typeface="Arial"/>
              </a:rPr>
              <a:t> </a:t>
            </a:r>
            <a:r>
              <a:rPr sz="2400" spc="0" dirty="0">
                <a:latin typeface="Arial"/>
                <a:cs typeface="Arial"/>
              </a:rPr>
              <a:t>received</a:t>
            </a:r>
            <a:r>
              <a:rPr sz="2400" spc="15"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om</a:t>
            </a:r>
            <a:r>
              <a:rPr sz="2400" spc="-20" dirty="0">
                <a:latin typeface="Arial"/>
                <a:cs typeface="Arial"/>
              </a:rPr>
              <a:t> </a:t>
            </a:r>
            <a:r>
              <a:rPr sz="2400" spc="0" dirty="0">
                <a:latin typeface="Arial"/>
                <a:cs typeface="Arial"/>
              </a:rPr>
              <a:t>gov</a:t>
            </a:r>
            <a:r>
              <a:rPr sz="2400" spc="-10" dirty="0">
                <a:latin typeface="Arial"/>
                <a:cs typeface="Arial"/>
              </a:rPr>
              <a:t>e</a:t>
            </a:r>
            <a:r>
              <a:rPr sz="2400" spc="0" dirty="0">
                <a:latin typeface="Arial"/>
                <a:cs typeface="Arial"/>
              </a:rPr>
              <a:t>rnment</a:t>
            </a:r>
            <a:endParaRPr sz="2400" dirty="0">
              <a:latin typeface="Arial"/>
              <a:cs typeface="Arial"/>
            </a:endParaRPr>
          </a:p>
          <a:p>
            <a:pPr lvl="1">
              <a:lnSpc>
                <a:spcPts val="650"/>
              </a:lnSpc>
              <a:spcBef>
                <a:spcPts val="48"/>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Amount of sup</a:t>
            </a:r>
            <a:r>
              <a:rPr sz="2400" spc="-10" dirty="0">
                <a:latin typeface="Arial"/>
                <a:cs typeface="Arial"/>
              </a:rPr>
              <a:t>p</a:t>
            </a:r>
            <a:r>
              <a:rPr sz="2400" spc="0" dirty="0">
                <a:latin typeface="Arial"/>
                <a:cs typeface="Arial"/>
              </a:rPr>
              <a:t>ort</a:t>
            </a:r>
            <a:r>
              <a:rPr sz="2400" spc="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cooperation</a:t>
            </a:r>
            <a:r>
              <a:rPr sz="2400" spc="15" dirty="0">
                <a:latin typeface="Arial"/>
                <a:cs typeface="Arial"/>
              </a:rPr>
              <a:t> </a:t>
            </a:r>
            <a:r>
              <a:rPr sz="2400" spc="0" dirty="0">
                <a:latin typeface="Arial"/>
                <a:cs typeface="Arial"/>
              </a:rPr>
              <a:t>received</a:t>
            </a:r>
            <a:endParaRPr sz="2400" dirty="0">
              <a:latin typeface="Arial"/>
              <a:cs typeface="Arial"/>
            </a:endParaRPr>
          </a:p>
          <a:p>
            <a:pPr lvl="1">
              <a:lnSpc>
                <a:spcPts val="750"/>
              </a:lnSpc>
              <a:spcBef>
                <a:spcPts val="46"/>
              </a:spcBef>
              <a:buFont typeface="Arial"/>
              <a:buChar char="–"/>
            </a:pPr>
            <a:endParaRPr sz="750" dirty="0"/>
          </a:p>
          <a:p>
            <a:pPr marL="353695" indent="-341630" algn="ctr">
              <a:lnSpc>
                <a:spcPct val="100000"/>
              </a:lnSpc>
              <a:buFont typeface="Arial"/>
              <a:buChar char="•"/>
              <a:tabLst>
                <a:tab pos="340995" algn="l"/>
              </a:tabLst>
            </a:pPr>
            <a:endParaRPr lang="en-US" sz="2600" dirty="0">
              <a:latin typeface="Arial"/>
              <a:cs typeface="Arial"/>
            </a:endParaRPr>
          </a:p>
          <a:p>
            <a:pPr marL="353695" indent="-341630" algn="ctr">
              <a:lnSpc>
                <a:spcPct val="100000"/>
              </a:lnSpc>
              <a:buFont typeface="Arial"/>
              <a:buChar char="•"/>
              <a:tabLst>
                <a:tab pos="340995" algn="l"/>
              </a:tabLst>
            </a:pPr>
            <a:r>
              <a:rPr sz="2600" dirty="0">
                <a:latin typeface="Arial"/>
                <a:cs typeface="Arial"/>
              </a:rPr>
              <a:t>Orga</a:t>
            </a:r>
            <a:r>
              <a:rPr sz="2600" spc="5" dirty="0">
                <a:latin typeface="Arial"/>
                <a:cs typeface="Arial"/>
              </a:rPr>
              <a:t>n</a:t>
            </a:r>
            <a:r>
              <a:rPr sz="2600" spc="0" dirty="0">
                <a:latin typeface="Arial"/>
                <a:cs typeface="Arial"/>
              </a:rPr>
              <a:t>iz</a:t>
            </a:r>
            <a:r>
              <a:rPr sz="2600" spc="5" dirty="0">
                <a:latin typeface="Arial"/>
                <a:cs typeface="Arial"/>
              </a:rPr>
              <a:t>a</a:t>
            </a:r>
            <a:r>
              <a:rPr sz="2600" spc="0" dirty="0">
                <a:latin typeface="Arial"/>
                <a:cs typeface="Arial"/>
              </a:rPr>
              <a:t>tions</a:t>
            </a:r>
            <a:r>
              <a:rPr sz="2600" spc="-25" dirty="0">
                <a:latin typeface="Arial"/>
                <a:cs typeface="Arial"/>
              </a:rPr>
              <a:t> </a:t>
            </a:r>
            <a:r>
              <a:rPr sz="2600" spc="0" dirty="0">
                <a:latin typeface="Arial"/>
                <a:cs typeface="Arial"/>
              </a:rPr>
              <a:t>are m</a:t>
            </a:r>
            <a:r>
              <a:rPr sz="2600" spc="5" dirty="0">
                <a:latin typeface="Arial"/>
                <a:cs typeface="Arial"/>
              </a:rPr>
              <a:t>o</a:t>
            </a:r>
            <a:r>
              <a:rPr sz="2600" spc="0" dirty="0">
                <a:latin typeface="Arial"/>
                <a:cs typeface="Arial"/>
              </a:rPr>
              <a:t>tivated</a:t>
            </a:r>
            <a:r>
              <a:rPr sz="2600" spc="-10" dirty="0">
                <a:latin typeface="Arial"/>
                <a:cs typeface="Arial"/>
              </a:rPr>
              <a:t> </a:t>
            </a:r>
            <a:r>
              <a:rPr sz="2600" spc="0" dirty="0">
                <a:latin typeface="Arial"/>
                <a:cs typeface="Arial"/>
              </a:rPr>
              <a:t>to</a:t>
            </a:r>
            <a:r>
              <a:rPr sz="2600" spc="5" dirty="0">
                <a:latin typeface="Arial"/>
                <a:cs typeface="Arial"/>
              </a:rPr>
              <a:t> </a:t>
            </a:r>
            <a:r>
              <a:rPr sz="2600" spc="0" dirty="0">
                <a:latin typeface="Arial"/>
                <a:cs typeface="Arial"/>
              </a:rPr>
              <a:t>b</a:t>
            </a:r>
            <a:r>
              <a:rPr sz="2600" spc="5" dirty="0">
                <a:latin typeface="Arial"/>
                <a:cs typeface="Arial"/>
              </a:rPr>
              <a:t>u</a:t>
            </a:r>
            <a:r>
              <a:rPr sz="2600" spc="0" dirty="0">
                <a:latin typeface="Arial"/>
                <a:cs typeface="Arial"/>
              </a:rPr>
              <a:t>ild</a:t>
            </a:r>
            <a:r>
              <a:rPr sz="2600" spc="-15" dirty="0">
                <a:latin typeface="Arial"/>
                <a:cs typeface="Arial"/>
              </a:rPr>
              <a:t> </a:t>
            </a:r>
            <a:r>
              <a:rPr sz="2600" spc="0" dirty="0">
                <a:latin typeface="Arial"/>
                <a:cs typeface="Arial"/>
              </a:rPr>
              <a:t>strong</a:t>
            </a:r>
            <a:r>
              <a:rPr sz="2600" spc="5" dirty="0">
                <a:latin typeface="Arial"/>
                <a:cs typeface="Arial"/>
              </a:rPr>
              <a:t> </a:t>
            </a:r>
            <a:r>
              <a:rPr sz="2600" spc="0" dirty="0">
                <a:latin typeface="Arial"/>
                <a:cs typeface="Arial"/>
              </a:rPr>
              <a:t>ethics</a:t>
            </a:r>
            <a:endParaRPr sz="2600" dirty="0">
              <a:latin typeface="Arial"/>
              <a:cs typeface="Arial"/>
            </a:endParaRPr>
          </a:p>
          <a:p>
            <a:pPr marL="353695">
              <a:lnSpc>
                <a:spcPct val="100000"/>
              </a:lnSpc>
            </a:pPr>
            <a:r>
              <a:rPr sz="2600" dirty="0">
                <a:latin typeface="Arial"/>
                <a:cs typeface="Arial"/>
              </a:rPr>
              <a:t>programs</a:t>
            </a:r>
            <a:r>
              <a:rPr sz="2600" spc="-20" dirty="0">
                <a:latin typeface="Arial"/>
                <a:cs typeface="Arial"/>
              </a:rPr>
              <a:t> </a:t>
            </a:r>
            <a:r>
              <a:rPr sz="2600" spc="0" dirty="0">
                <a:latin typeface="Arial"/>
                <a:cs typeface="Arial"/>
              </a:rPr>
              <a:t>to </a:t>
            </a:r>
            <a:r>
              <a:rPr sz="2600" spc="5" dirty="0">
                <a:latin typeface="Arial"/>
                <a:cs typeface="Arial"/>
              </a:rPr>
              <a:t>a</a:t>
            </a:r>
            <a:r>
              <a:rPr sz="2600" spc="0" dirty="0">
                <a:latin typeface="Arial"/>
                <a:cs typeface="Arial"/>
              </a:rPr>
              <a:t>void</a:t>
            </a:r>
            <a:r>
              <a:rPr sz="2600" spc="-10" dirty="0">
                <a:latin typeface="Arial"/>
                <a:cs typeface="Arial"/>
              </a:rPr>
              <a:t> </a:t>
            </a:r>
            <a:r>
              <a:rPr sz="2600" spc="0" dirty="0">
                <a:latin typeface="Arial"/>
                <a:cs typeface="Arial"/>
              </a:rPr>
              <a:t>ne</a:t>
            </a:r>
            <a:r>
              <a:rPr sz="2600" spc="5" dirty="0">
                <a:latin typeface="Arial"/>
                <a:cs typeface="Arial"/>
              </a:rPr>
              <a:t>g</a:t>
            </a:r>
            <a:r>
              <a:rPr sz="2600" spc="0" dirty="0">
                <a:latin typeface="Arial"/>
                <a:cs typeface="Arial"/>
              </a:rPr>
              <a:t>ative</a:t>
            </a:r>
            <a:r>
              <a:rPr sz="2600" spc="-15" dirty="0">
                <a:latin typeface="Arial"/>
                <a:cs typeface="Arial"/>
              </a:rPr>
              <a:t> </a:t>
            </a:r>
            <a:r>
              <a:rPr sz="2600" spc="0" dirty="0">
                <a:latin typeface="Arial"/>
                <a:cs typeface="Arial"/>
              </a:rPr>
              <a:t>pu</a:t>
            </a:r>
            <a:r>
              <a:rPr sz="2600" spc="5" dirty="0">
                <a:latin typeface="Arial"/>
                <a:cs typeface="Arial"/>
              </a:rPr>
              <a:t>b</a:t>
            </a:r>
            <a:r>
              <a:rPr sz="2600" spc="0" dirty="0">
                <a:latin typeface="Arial"/>
                <a:cs typeface="Arial"/>
              </a:rPr>
              <a:t>licity</a:t>
            </a:r>
            <a:endParaRPr sz="2600" dirty="0">
              <a:latin typeface="Arial"/>
              <a:cs typeface="Arial"/>
            </a:endParaRPr>
          </a:p>
        </p:txBody>
      </p:sp>
      <p:sp>
        <p:nvSpPr>
          <p:cNvPr id="4" name="TextBox 3">
            <a:extLst>
              <a:ext uri="{FF2B5EF4-FFF2-40B4-BE49-F238E27FC236}">
                <a16:creationId xmlns:a16="http://schemas.microsoft.com/office/drawing/2014/main" id="{C0BF0448-3015-4E70-9EFF-D56D760E47CC}"/>
              </a:ext>
            </a:extLst>
          </p:cNvPr>
          <p:cNvSpPr txBox="1"/>
          <p:nvPr/>
        </p:nvSpPr>
        <p:spPr>
          <a:xfrm>
            <a:off x="523161" y="5589035"/>
            <a:ext cx="8241159" cy="1200329"/>
          </a:xfrm>
          <a:prstGeom prst="rect">
            <a:avLst/>
          </a:prstGeom>
          <a:noFill/>
        </p:spPr>
        <p:txBody>
          <a:bodyPr wrap="square" rtlCol="0">
            <a:spAutoFit/>
          </a:bodyPr>
          <a:lstStyle/>
          <a:p>
            <a:r>
              <a:rPr lang="en-US" dirty="0">
                <a:solidFill>
                  <a:srgbClr val="C00000"/>
                </a:solidFill>
              </a:rPr>
              <a:t>In 1202, google agreed $22.5Million on allegation of cookies and bypass privacy settings to track the online habits using Apple’s Safari browser. Fine was too low as income of a day but the lose of loyalty and bad publicity.</a:t>
            </a:r>
          </a:p>
          <a:p>
            <a:endParaRPr lang="en-US" dirty="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28</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lang="en-US" sz="3600" dirty="0">
                <a:solidFill>
                  <a:schemeClr val="accent1">
                    <a:lumMod val="75000"/>
                  </a:schemeClr>
                </a:solidFill>
                <a:latin typeface="Arial"/>
                <a:cs typeface="Arial"/>
              </a:rPr>
              <a:t>How to </a:t>
            </a:r>
            <a:r>
              <a:rPr sz="3600" dirty="0">
                <a:solidFill>
                  <a:schemeClr val="accent1">
                    <a:lumMod val="75000"/>
                  </a:schemeClr>
                </a:solidFill>
                <a:latin typeface="Arial"/>
                <a:cs typeface="Arial"/>
              </a:rPr>
              <a:t>Improving</a:t>
            </a:r>
            <a:r>
              <a:rPr sz="3600" spc="-15" dirty="0">
                <a:solidFill>
                  <a:schemeClr val="accent1">
                    <a:lumMod val="75000"/>
                  </a:schemeClr>
                </a:solidFill>
                <a:latin typeface="Arial"/>
                <a:cs typeface="Arial"/>
              </a:rPr>
              <a:t> </a:t>
            </a:r>
            <a:r>
              <a:rPr sz="3600" spc="0" dirty="0">
                <a:solidFill>
                  <a:schemeClr val="accent1">
                    <a:lumMod val="75000"/>
                  </a:schemeClr>
                </a:solidFill>
                <a:latin typeface="Arial"/>
                <a:cs typeface="Arial"/>
              </a:rPr>
              <a:t>Corporate</a:t>
            </a:r>
            <a:r>
              <a:rPr sz="3600" spc="-15" dirty="0">
                <a:solidFill>
                  <a:schemeClr val="accent1">
                    <a:lumMod val="75000"/>
                  </a:schemeClr>
                </a:solidFill>
                <a:latin typeface="Arial"/>
                <a:cs typeface="Arial"/>
              </a:rPr>
              <a:t> </a:t>
            </a:r>
            <a:r>
              <a:rPr sz="3600" spc="0" dirty="0">
                <a:solidFill>
                  <a:schemeClr val="accent1">
                    <a:lumMod val="75000"/>
                  </a:schemeClr>
                </a:solidFill>
                <a:latin typeface="Arial"/>
                <a:cs typeface="Arial"/>
              </a:rPr>
              <a:t>Ethics</a:t>
            </a:r>
            <a:r>
              <a:rPr lang="en-US" sz="3600" spc="0" dirty="0">
                <a:solidFill>
                  <a:schemeClr val="accent1">
                    <a:lumMod val="75000"/>
                  </a:schemeClr>
                </a:solidFill>
                <a:latin typeface="Arial"/>
                <a:cs typeface="Arial"/>
              </a:rPr>
              <a:t>?</a:t>
            </a:r>
            <a:endParaRPr sz="3600" dirty="0">
              <a:solidFill>
                <a:schemeClr val="accent1">
                  <a:lumMod val="75000"/>
                </a:schemeClr>
              </a:solidFill>
              <a:latin typeface="Arial"/>
              <a:cs typeface="Arial"/>
            </a:endParaRPr>
          </a:p>
        </p:txBody>
      </p:sp>
      <p:sp>
        <p:nvSpPr>
          <p:cNvPr id="3" name="object 3"/>
          <p:cNvSpPr txBox="1"/>
          <p:nvPr/>
        </p:nvSpPr>
        <p:spPr>
          <a:xfrm>
            <a:off x="534720" y="1295400"/>
            <a:ext cx="7988300" cy="375526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C</a:t>
            </a:r>
            <a:r>
              <a:rPr sz="2600" spc="5" dirty="0">
                <a:latin typeface="Arial"/>
                <a:cs typeface="Arial"/>
              </a:rPr>
              <a:t>h</a:t>
            </a:r>
            <a:r>
              <a:rPr sz="2600" spc="0" dirty="0">
                <a:latin typeface="Arial"/>
                <a:cs typeface="Arial"/>
              </a:rPr>
              <a:t>ara</a:t>
            </a:r>
            <a:r>
              <a:rPr sz="2600" spc="5" dirty="0">
                <a:latin typeface="Arial"/>
                <a:cs typeface="Arial"/>
              </a:rPr>
              <a:t>c</a:t>
            </a:r>
            <a:r>
              <a:rPr sz="2600" spc="0" dirty="0">
                <a:latin typeface="Arial"/>
                <a:cs typeface="Arial"/>
              </a:rPr>
              <a:t>teristics</a:t>
            </a:r>
            <a:r>
              <a:rPr sz="2600" spc="-10" dirty="0">
                <a:latin typeface="Arial"/>
                <a:cs typeface="Arial"/>
              </a:rPr>
              <a:t> </a:t>
            </a:r>
            <a:r>
              <a:rPr sz="2600" spc="0" dirty="0">
                <a:latin typeface="Arial"/>
                <a:cs typeface="Arial"/>
              </a:rPr>
              <a:t>of</a:t>
            </a:r>
            <a:r>
              <a:rPr sz="2600" spc="-30" dirty="0">
                <a:latin typeface="Arial"/>
                <a:cs typeface="Arial"/>
              </a:rPr>
              <a:t> </a:t>
            </a:r>
            <a:r>
              <a:rPr sz="2600" spc="0" dirty="0">
                <a:latin typeface="Arial"/>
                <a:cs typeface="Arial"/>
              </a:rPr>
              <a:t>a</a:t>
            </a:r>
            <a:r>
              <a:rPr sz="2600" spc="10" dirty="0">
                <a:latin typeface="Arial"/>
                <a:cs typeface="Arial"/>
              </a:rPr>
              <a:t> </a:t>
            </a:r>
            <a:r>
              <a:rPr sz="2600" spc="0" dirty="0">
                <a:latin typeface="Arial"/>
                <a:cs typeface="Arial"/>
              </a:rPr>
              <a:t>s</a:t>
            </a:r>
            <a:r>
              <a:rPr sz="2600" spc="5" dirty="0">
                <a:latin typeface="Arial"/>
                <a:cs typeface="Arial"/>
              </a:rPr>
              <a:t>u</a:t>
            </a:r>
            <a:r>
              <a:rPr sz="2600" spc="0" dirty="0">
                <a:latin typeface="Arial"/>
                <a:cs typeface="Arial"/>
              </a:rPr>
              <a:t>c</a:t>
            </a:r>
            <a:r>
              <a:rPr sz="2600" spc="10" dirty="0">
                <a:latin typeface="Arial"/>
                <a:cs typeface="Arial"/>
              </a:rPr>
              <a:t>c</a:t>
            </a:r>
            <a:r>
              <a:rPr sz="2600" spc="0" dirty="0">
                <a:latin typeface="Arial"/>
                <a:cs typeface="Arial"/>
              </a:rPr>
              <a:t>e</a:t>
            </a:r>
            <a:r>
              <a:rPr sz="2600" spc="5" dirty="0">
                <a:latin typeface="Arial"/>
                <a:cs typeface="Arial"/>
              </a:rPr>
              <a:t>s</a:t>
            </a:r>
            <a:r>
              <a:rPr sz="2600" spc="0" dirty="0">
                <a:latin typeface="Arial"/>
                <a:cs typeface="Arial"/>
              </a:rPr>
              <a:t>s</a:t>
            </a:r>
            <a:r>
              <a:rPr sz="2600" spc="-15" dirty="0">
                <a:latin typeface="Arial"/>
                <a:cs typeface="Arial"/>
              </a:rPr>
              <a:t>f</a:t>
            </a:r>
            <a:r>
              <a:rPr sz="2600" spc="0" dirty="0">
                <a:latin typeface="Arial"/>
                <a:cs typeface="Arial"/>
              </a:rPr>
              <a:t>ul</a:t>
            </a:r>
            <a:r>
              <a:rPr sz="2600" spc="-25" dirty="0">
                <a:latin typeface="Arial"/>
                <a:cs typeface="Arial"/>
              </a:rPr>
              <a:t> </a:t>
            </a:r>
            <a:r>
              <a:rPr sz="2600" spc="0" dirty="0">
                <a:latin typeface="Arial"/>
                <a:cs typeface="Arial"/>
              </a:rPr>
              <a:t>ethi</a:t>
            </a:r>
            <a:r>
              <a:rPr sz="2600" spc="5" dirty="0">
                <a:latin typeface="Arial"/>
                <a:cs typeface="Arial"/>
              </a:rPr>
              <a:t>c</a:t>
            </a:r>
            <a:r>
              <a:rPr sz="2600" spc="0" dirty="0">
                <a:latin typeface="Arial"/>
                <a:cs typeface="Arial"/>
              </a:rPr>
              <a:t>s</a:t>
            </a:r>
            <a:r>
              <a:rPr sz="2600" spc="-10" dirty="0">
                <a:latin typeface="Arial"/>
                <a:cs typeface="Arial"/>
              </a:rPr>
              <a:t> </a:t>
            </a:r>
            <a:r>
              <a:rPr sz="2600" spc="0" dirty="0">
                <a:latin typeface="Arial"/>
                <a:cs typeface="Arial"/>
              </a:rPr>
              <a:t>pro</a:t>
            </a:r>
            <a:r>
              <a:rPr sz="2600" spc="5" dirty="0">
                <a:latin typeface="Arial"/>
                <a:cs typeface="Arial"/>
              </a:rPr>
              <a:t>g</a:t>
            </a:r>
            <a:r>
              <a:rPr sz="2600" spc="0" dirty="0">
                <a:latin typeface="Arial"/>
                <a:cs typeface="Arial"/>
              </a:rPr>
              <a:t>ram</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Empl</a:t>
            </a:r>
            <a:r>
              <a:rPr sz="2400" spc="-10" dirty="0">
                <a:latin typeface="Arial"/>
                <a:cs typeface="Arial"/>
              </a:rPr>
              <a:t>o</a:t>
            </a:r>
            <a:r>
              <a:rPr sz="2400" spc="0" dirty="0">
                <a:latin typeface="Arial"/>
                <a:cs typeface="Arial"/>
              </a:rPr>
              <a:t>yees</a:t>
            </a:r>
            <a:r>
              <a:rPr sz="2400" spc="2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l</a:t>
            </a:r>
            <a:r>
              <a:rPr sz="2400" spc="-10" dirty="0">
                <a:latin typeface="Arial"/>
                <a:cs typeface="Arial"/>
              </a:rPr>
              <a:t>l</a:t>
            </a:r>
            <a:r>
              <a:rPr sz="2400" spc="0" dirty="0">
                <a:latin typeface="Arial"/>
                <a:cs typeface="Arial"/>
              </a:rPr>
              <a:t>i</a:t>
            </a:r>
            <a:r>
              <a:rPr sz="2400" spc="-10" dirty="0">
                <a:latin typeface="Arial"/>
                <a:cs typeface="Arial"/>
              </a:rPr>
              <a:t>n</a:t>
            </a:r>
            <a:r>
              <a:rPr sz="2400" spc="0" dirty="0">
                <a:latin typeface="Arial"/>
                <a:cs typeface="Arial"/>
              </a:rPr>
              <a:t>g</a:t>
            </a:r>
            <a:r>
              <a:rPr sz="2400" spc="45" dirty="0">
                <a:latin typeface="Arial"/>
                <a:cs typeface="Arial"/>
              </a:rPr>
              <a:t> </a:t>
            </a:r>
            <a:r>
              <a:rPr sz="2400" spc="0" dirty="0">
                <a:latin typeface="Arial"/>
                <a:cs typeface="Arial"/>
              </a:rPr>
              <a:t>to s</a:t>
            </a:r>
            <a:r>
              <a:rPr sz="2400" spc="-10" dirty="0">
                <a:latin typeface="Arial"/>
                <a:cs typeface="Arial"/>
              </a:rPr>
              <a:t>e</a:t>
            </a:r>
            <a:r>
              <a:rPr sz="2400" spc="0" dirty="0">
                <a:latin typeface="Arial"/>
                <a:cs typeface="Arial"/>
              </a:rPr>
              <a:t>ek adv</a:t>
            </a:r>
            <a:r>
              <a:rPr sz="2400" spc="-10" dirty="0">
                <a:latin typeface="Arial"/>
                <a:cs typeface="Arial"/>
              </a:rPr>
              <a:t>i</a:t>
            </a:r>
            <a:r>
              <a:rPr sz="2400" spc="0" dirty="0">
                <a:latin typeface="Arial"/>
                <a:cs typeface="Arial"/>
              </a:rPr>
              <a:t>ce</a:t>
            </a:r>
            <a:r>
              <a:rPr sz="2400" spc="10" dirty="0">
                <a:latin typeface="Arial"/>
                <a:cs typeface="Arial"/>
              </a:rPr>
              <a:t> </a:t>
            </a:r>
            <a:r>
              <a:rPr sz="2400" spc="0" dirty="0">
                <a:latin typeface="Arial"/>
                <a:cs typeface="Arial"/>
              </a:rPr>
              <a:t>ab</a:t>
            </a:r>
            <a:r>
              <a:rPr sz="2400" spc="-10" dirty="0">
                <a:latin typeface="Arial"/>
                <a:cs typeface="Arial"/>
              </a:rPr>
              <a:t>o</a:t>
            </a:r>
            <a:r>
              <a:rPr sz="2400" spc="0" dirty="0">
                <a:latin typeface="Arial"/>
                <a:cs typeface="Arial"/>
              </a:rPr>
              <a:t>ut</a:t>
            </a:r>
            <a:r>
              <a:rPr sz="2400" spc="15" dirty="0">
                <a:latin typeface="Arial"/>
                <a:cs typeface="Arial"/>
              </a:rPr>
              <a:t> </a:t>
            </a:r>
            <a:r>
              <a:rPr sz="2400" spc="0" dirty="0">
                <a:latin typeface="Arial"/>
                <a:cs typeface="Arial"/>
              </a:rPr>
              <a:t>ethical issu</a:t>
            </a:r>
            <a:r>
              <a:rPr sz="2400" spc="-10" dirty="0">
                <a:latin typeface="Arial"/>
                <a:cs typeface="Arial"/>
              </a:rPr>
              <a:t>e</a:t>
            </a:r>
            <a:r>
              <a:rPr sz="2400" spc="0" dirty="0">
                <a:latin typeface="Arial"/>
                <a:cs typeface="Arial"/>
              </a:rPr>
              <a:t>s</a:t>
            </a:r>
            <a:endParaRPr sz="2400" dirty="0">
              <a:latin typeface="Arial"/>
              <a:cs typeface="Arial"/>
            </a:endParaRPr>
          </a:p>
          <a:p>
            <a:pPr lvl="1">
              <a:lnSpc>
                <a:spcPts val="650"/>
              </a:lnSpc>
              <a:spcBef>
                <a:spcPts val="46"/>
              </a:spcBef>
              <a:buFont typeface="Arial"/>
              <a:buChar char="–"/>
            </a:pPr>
            <a:endParaRPr sz="650" dirty="0"/>
          </a:p>
          <a:p>
            <a:pPr marL="754380" marR="537210" lvl="1" indent="-285115">
              <a:lnSpc>
                <a:spcPct val="100000"/>
              </a:lnSpc>
              <a:buFont typeface="Arial"/>
              <a:buChar char="–"/>
              <a:tabLst>
                <a:tab pos="754380" algn="l"/>
              </a:tabLst>
            </a:pPr>
            <a:r>
              <a:rPr sz="2400" spc="0" dirty="0">
                <a:latin typeface="Arial"/>
                <a:cs typeface="Arial"/>
              </a:rPr>
              <a:t>Empl</a:t>
            </a:r>
            <a:r>
              <a:rPr sz="2400" spc="-10" dirty="0">
                <a:latin typeface="Arial"/>
                <a:cs typeface="Arial"/>
              </a:rPr>
              <a:t>o</a:t>
            </a:r>
            <a:r>
              <a:rPr sz="2400" spc="0" dirty="0">
                <a:latin typeface="Arial"/>
                <a:cs typeface="Arial"/>
              </a:rPr>
              <a:t>yees</a:t>
            </a:r>
            <a:r>
              <a:rPr sz="2400" spc="20" dirty="0">
                <a:latin typeface="Arial"/>
                <a:cs typeface="Arial"/>
              </a:rPr>
              <a:t> </a:t>
            </a:r>
            <a:r>
              <a:rPr sz="2400" spc="0" dirty="0">
                <a:latin typeface="Arial"/>
                <a:cs typeface="Arial"/>
              </a:rPr>
              <a:t>feel prepared</a:t>
            </a:r>
            <a:r>
              <a:rPr sz="2400" spc="5" dirty="0">
                <a:latin typeface="Arial"/>
                <a:cs typeface="Arial"/>
              </a:rPr>
              <a:t> </a:t>
            </a:r>
            <a:r>
              <a:rPr sz="2400" spc="0" dirty="0">
                <a:latin typeface="Arial"/>
                <a:cs typeface="Arial"/>
              </a:rPr>
              <a:t>to </a:t>
            </a:r>
            <a:r>
              <a:rPr sz="2400" spc="-10" dirty="0">
                <a:latin typeface="Arial"/>
                <a:cs typeface="Arial"/>
              </a:rPr>
              <a:t>h</a:t>
            </a:r>
            <a:r>
              <a:rPr sz="2400" spc="0" dirty="0">
                <a:latin typeface="Arial"/>
                <a:cs typeface="Arial"/>
              </a:rPr>
              <a:t>an</a:t>
            </a:r>
            <a:r>
              <a:rPr sz="2400" spc="-10" dirty="0">
                <a:latin typeface="Arial"/>
                <a:cs typeface="Arial"/>
              </a:rPr>
              <a:t>d</a:t>
            </a:r>
            <a:r>
              <a:rPr sz="2400" spc="0" dirty="0">
                <a:latin typeface="Arial"/>
                <a:cs typeface="Arial"/>
              </a:rPr>
              <a:t>le</a:t>
            </a:r>
            <a:r>
              <a:rPr sz="2400" spc="15" dirty="0">
                <a:latin typeface="Arial"/>
                <a:cs typeface="Arial"/>
              </a:rPr>
              <a:t> </a:t>
            </a:r>
            <a:r>
              <a:rPr sz="2400" spc="0" dirty="0">
                <a:latin typeface="Arial"/>
                <a:cs typeface="Arial"/>
              </a:rPr>
              <a:t>situatio</a:t>
            </a:r>
            <a:r>
              <a:rPr sz="2400" spc="-10" dirty="0">
                <a:latin typeface="Arial"/>
                <a:cs typeface="Arial"/>
              </a:rPr>
              <a:t>n</a:t>
            </a:r>
            <a:r>
              <a:rPr sz="2400" spc="0" dirty="0">
                <a:latin typeface="Arial"/>
                <a:cs typeface="Arial"/>
              </a:rPr>
              <a:t>s</a:t>
            </a:r>
            <a:r>
              <a:rPr sz="2400" spc="10" dirty="0">
                <a:latin typeface="Arial"/>
                <a:cs typeface="Arial"/>
              </a:rPr>
              <a:t> </a:t>
            </a:r>
            <a:r>
              <a:rPr sz="2400" spc="0" dirty="0">
                <a:latin typeface="Arial"/>
                <a:cs typeface="Arial"/>
              </a:rPr>
              <a:t>that cou</a:t>
            </a:r>
            <a:r>
              <a:rPr sz="2400" spc="-10" dirty="0">
                <a:latin typeface="Arial"/>
                <a:cs typeface="Arial"/>
              </a:rPr>
              <a:t>l</a:t>
            </a:r>
            <a:r>
              <a:rPr sz="2400" spc="0" dirty="0">
                <a:latin typeface="Arial"/>
                <a:cs typeface="Arial"/>
              </a:rPr>
              <a:t>d</a:t>
            </a:r>
            <a:r>
              <a:rPr sz="2400" spc="10" dirty="0">
                <a:latin typeface="Arial"/>
                <a:cs typeface="Arial"/>
              </a:rPr>
              <a:t> </a:t>
            </a:r>
            <a:r>
              <a:rPr sz="2400" spc="0" dirty="0">
                <a:latin typeface="Arial"/>
                <a:cs typeface="Arial"/>
              </a:rPr>
              <a:t>l</a:t>
            </a:r>
            <a:r>
              <a:rPr sz="2400" spc="-10" dirty="0">
                <a:latin typeface="Arial"/>
                <a:cs typeface="Arial"/>
              </a:rPr>
              <a:t>e</a:t>
            </a:r>
            <a:r>
              <a:rPr sz="2400" spc="0" dirty="0">
                <a:latin typeface="Arial"/>
                <a:cs typeface="Arial"/>
              </a:rPr>
              <a:t>ad</a:t>
            </a:r>
            <a:r>
              <a:rPr sz="2400" spc="20" dirty="0">
                <a:latin typeface="Arial"/>
                <a:cs typeface="Arial"/>
              </a:rPr>
              <a:t> </a:t>
            </a:r>
            <a:r>
              <a:rPr sz="2400" spc="0" dirty="0">
                <a:latin typeface="Arial"/>
                <a:cs typeface="Arial"/>
              </a:rPr>
              <a:t>to misco</a:t>
            </a:r>
            <a:r>
              <a:rPr sz="2400" spc="-10" dirty="0">
                <a:latin typeface="Arial"/>
                <a:cs typeface="Arial"/>
              </a:rPr>
              <a:t>n</a:t>
            </a:r>
            <a:r>
              <a:rPr sz="2400" spc="0" dirty="0">
                <a:latin typeface="Arial"/>
                <a:cs typeface="Arial"/>
              </a:rPr>
              <a:t>duct</a:t>
            </a:r>
            <a:endParaRPr sz="2400" dirty="0">
              <a:latin typeface="Arial"/>
              <a:cs typeface="Arial"/>
            </a:endParaRPr>
          </a:p>
          <a:p>
            <a:pPr lvl="1">
              <a:lnSpc>
                <a:spcPts val="700"/>
              </a:lnSpc>
              <a:spcBef>
                <a:spcPts val="11"/>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Empl</a:t>
            </a:r>
            <a:r>
              <a:rPr sz="2400" spc="-10" dirty="0">
                <a:latin typeface="Arial"/>
                <a:cs typeface="Arial"/>
              </a:rPr>
              <a:t>o</a:t>
            </a:r>
            <a:r>
              <a:rPr sz="2400" spc="0" dirty="0">
                <a:latin typeface="Arial"/>
                <a:cs typeface="Arial"/>
              </a:rPr>
              <a:t>yees</a:t>
            </a:r>
            <a:r>
              <a:rPr sz="2400" spc="20" dirty="0">
                <a:latin typeface="Arial"/>
                <a:cs typeface="Arial"/>
              </a:rPr>
              <a:t> </a:t>
            </a:r>
            <a:r>
              <a:rPr sz="2400" spc="0" dirty="0">
                <a:latin typeface="Arial"/>
                <a:cs typeface="Arial"/>
              </a:rPr>
              <a:t>are </a:t>
            </a:r>
            <a:r>
              <a:rPr sz="2400" spc="5" dirty="0">
                <a:latin typeface="Arial"/>
                <a:cs typeface="Arial"/>
              </a:rPr>
              <a:t>r</a:t>
            </a:r>
            <a:r>
              <a:rPr sz="2400" spc="0" dirty="0">
                <a:latin typeface="Arial"/>
                <a:cs typeface="Arial"/>
              </a:rPr>
              <a:t>e</a:t>
            </a:r>
            <a:r>
              <a:rPr sz="2400" spc="-10" dirty="0">
                <a:latin typeface="Arial"/>
                <a:cs typeface="Arial"/>
              </a:rPr>
              <a:t>w</a:t>
            </a:r>
            <a:r>
              <a:rPr sz="2400" spc="0" dirty="0">
                <a:latin typeface="Arial"/>
                <a:cs typeface="Arial"/>
              </a:rPr>
              <a:t>arded</a:t>
            </a:r>
            <a:r>
              <a:rPr sz="2400" spc="5" dirty="0">
                <a:latin typeface="Arial"/>
                <a:cs typeface="Arial"/>
              </a:rPr>
              <a:t> </a:t>
            </a:r>
            <a:r>
              <a:rPr sz="2400" spc="0" dirty="0">
                <a:latin typeface="Arial"/>
                <a:cs typeface="Arial"/>
              </a:rPr>
              <a:t>for </a:t>
            </a:r>
            <a:r>
              <a:rPr sz="2400" spc="-10" dirty="0">
                <a:latin typeface="Arial"/>
                <a:cs typeface="Arial"/>
              </a:rPr>
              <a:t>e</a:t>
            </a:r>
            <a:r>
              <a:rPr sz="2400" spc="0" dirty="0">
                <a:latin typeface="Arial"/>
                <a:cs typeface="Arial"/>
              </a:rPr>
              <a:t>thical be</a:t>
            </a:r>
            <a:r>
              <a:rPr sz="2400" spc="-10" dirty="0">
                <a:latin typeface="Arial"/>
                <a:cs typeface="Arial"/>
              </a:rPr>
              <a:t>h</a:t>
            </a:r>
            <a:r>
              <a:rPr sz="2400" spc="0" dirty="0">
                <a:latin typeface="Arial"/>
                <a:cs typeface="Arial"/>
              </a:rPr>
              <a:t>avi</a:t>
            </a:r>
            <a:r>
              <a:rPr sz="2400" spc="-10" dirty="0">
                <a:latin typeface="Arial"/>
                <a:cs typeface="Arial"/>
              </a:rPr>
              <a:t>o</a:t>
            </a:r>
            <a:r>
              <a:rPr sz="2400" spc="0" dirty="0">
                <a:latin typeface="Arial"/>
                <a:cs typeface="Arial"/>
              </a:rPr>
              <a:t>r</a:t>
            </a:r>
            <a:endParaRPr sz="2400" dirty="0">
              <a:latin typeface="Arial"/>
              <a:cs typeface="Arial"/>
            </a:endParaRPr>
          </a:p>
          <a:p>
            <a:pPr lvl="1">
              <a:lnSpc>
                <a:spcPts val="650"/>
              </a:lnSpc>
              <a:spcBef>
                <a:spcPts val="45"/>
              </a:spcBef>
              <a:buFont typeface="Arial"/>
              <a:buChar char="–"/>
            </a:pPr>
            <a:endParaRPr sz="650" dirty="0"/>
          </a:p>
          <a:p>
            <a:pPr marL="754380" marR="455930" lvl="1" indent="-285115">
              <a:lnSpc>
                <a:spcPct val="100000"/>
              </a:lnSpc>
              <a:buFont typeface="Arial"/>
              <a:buChar char="–"/>
              <a:tabLst>
                <a:tab pos="754380" algn="l"/>
              </a:tabLst>
            </a:pPr>
            <a:r>
              <a:rPr sz="2400" spc="0" dirty="0">
                <a:latin typeface="Arial"/>
                <a:cs typeface="Arial"/>
              </a:rPr>
              <a:t>Empl</a:t>
            </a:r>
            <a:r>
              <a:rPr sz="2400" spc="-10" dirty="0">
                <a:latin typeface="Arial"/>
                <a:cs typeface="Arial"/>
              </a:rPr>
              <a:t>o</a:t>
            </a:r>
            <a:r>
              <a:rPr sz="2400" spc="0" dirty="0">
                <a:latin typeface="Arial"/>
                <a:cs typeface="Arial"/>
              </a:rPr>
              <a:t>yees</a:t>
            </a:r>
            <a:r>
              <a:rPr sz="2400" spc="20" dirty="0">
                <a:latin typeface="Arial"/>
                <a:cs typeface="Arial"/>
              </a:rPr>
              <a:t> </a:t>
            </a:r>
            <a:r>
              <a:rPr sz="2400" spc="0" dirty="0">
                <a:latin typeface="Arial"/>
                <a:cs typeface="Arial"/>
              </a:rPr>
              <a:t>are not rewarded</a:t>
            </a:r>
            <a:r>
              <a:rPr sz="2400" spc="1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success obtai</a:t>
            </a:r>
            <a:r>
              <a:rPr sz="2400" spc="-10" dirty="0">
                <a:latin typeface="Arial"/>
                <a:cs typeface="Arial"/>
              </a:rPr>
              <a:t>n</a:t>
            </a:r>
            <a:r>
              <a:rPr sz="2400" spc="0" dirty="0">
                <a:latin typeface="Arial"/>
                <a:cs typeface="Arial"/>
              </a:rPr>
              <a:t>ed throu</a:t>
            </a:r>
            <a:r>
              <a:rPr sz="2400" spc="-10" dirty="0">
                <a:latin typeface="Arial"/>
                <a:cs typeface="Arial"/>
              </a:rPr>
              <a:t>g</a:t>
            </a:r>
            <a:r>
              <a:rPr sz="2400" spc="0" dirty="0">
                <a:latin typeface="Arial"/>
                <a:cs typeface="Arial"/>
              </a:rPr>
              <a:t>h questio</a:t>
            </a:r>
            <a:r>
              <a:rPr sz="2400" spc="-10" dirty="0">
                <a:latin typeface="Arial"/>
                <a:cs typeface="Arial"/>
              </a:rPr>
              <a:t>n</a:t>
            </a:r>
            <a:r>
              <a:rPr sz="2400" spc="0" dirty="0">
                <a:latin typeface="Arial"/>
                <a:cs typeface="Arial"/>
              </a:rPr>
              <a:t>ab</a:t>
            </a:r>
            <a:r>
              <a:rPr sz="2400" spc="-10" dirty="0">
                <a:latin typeface="Arial"/>
                <a:cs typeface="Arial"/>
              </a:rPr>
              <a:t>l</a:t>
            </a:r>
            <a:r>
              <a:rPr sz="2400" spc="0" dirty="0">
                <a:latin typeface="Arial"/>
                <a:cs typeface="Arial"/>
              </a:rPr>
              <a:t>e</a:t>
            </a:r>
            <a:r>
              <a:rPr sz="2400" spc="45" dirty="0">
                <a:latin typeface="Arial"/>
                <a:cs typeface="Arial"/>
              </a:rPr>
              <a:t> </a:t>
            </a:r>
            <a:r>
              <a:rPr sz="2400" spc="0" dirty="0">
                <a:latin typeface="Arial"/>
                <a:cs typeface="Arial"/>
              </a:rPr>
              <a:t>means</a:t>
            </a:r>
            <a:endParaRPr sz="2400" dirty="0">
              <a:latin typeface="Arial"/>
              <a:cs typeface="Arial"/>
            </a:endParaRPr>
          </a:p>
          <a:p>
            <a:pPr lvl="1">
              <a:lnSpc>
                <a:spcPts val="650"/>
              </a:lnSpc>
              <a:spcBef>
                <a:spcPts val="47"/>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Empl</a:t>
            </a:r>
            <a:r>
              <a:rPr sz="2400" spc="-10" dirty="0">
                <a:latin typeface="Arial"/>
                <a:cs typeface="Arial"/>
              </a:rPr>
              <a:t>o</a:t>
            </a:r>
            <a:r>
              <a:rPr sz="2400" spc="0" dirty="0">
                <a:latin typeface="Arial"/>
                <a:cs typeface="Arial"/>
              </a:rPr>
              <a:t>yees</a:t>
            </a:r>
            <a:r>
              <a:rPr sz="2400" spc="20" dirty="0">
                <a:latin typeface="Arial"/>
                <a:cs typeface="Arial"/>
              </a:rPr>
              <a:t> </a:t>
            </a:r>
            <a:r>
              <a:rPr sz="2400" spc="0" dirty="0">
                <a:latin typeface="Arial"/>
                <a:cs typeface="Arial"/>
              </a:rPr>
              <a:t>feel pos</a:t>
            </a:r>
            <a:r>
              <a:rPr sz="2400" spc="-10" dirty="0">
                <a:latin typeface="Arial"/>
                <a:cs typeface="Arial"/>
              </a:rPr>
              <a:t>i</a:t>
            </a:r>
            <a:r>
              <a:rPr sz="2400" spc="0" dirty="0">
                <a:latin typeface="Arial"/>
                <a:cs typeface="Arial"/>
              </a:rPr>
              <a:t>tive</a:t>
            </a:r>
            <a:r>
              <a:rPr sz="2400" spc="10" dirty="0">
                <a:latin typeface="Arial"/>
                <a:cs typeface="Arial"/>
              </a:rPr>
              <a:t> </a:t>
            </a:r>
            <a:r>
              <a:rPr sz="2400" spc="0" dirty="0">
                <a:latin typeface="Arial"/>
                <a:cs typeface="Arial"/>
              </a:rPr>
              <a:t>ab</a:t>
            </a:r>
            <a:r>
              <a:rPr sz="2400" spc="-10" dirty="0">
                <a:latin typeface="Arial"/>
                <a:cs typeface="Arial"/>
              </a:rPr>
              <a:t>o</a:t>
            </a:r>
            <a:r>
              <a:rPr sz="2400" spc="0" dirty="0">
                <a:latin typeface="Arial"/>
                <a:cs typeface="Arial"/>
              </a:rPr>
              <a:t>ut</a:t>
            </a:r>
            <a:r>
              <a:rPr sz="2400" spc="15" dirty="0">
                <a:latin typeface="Arial"/>
                <a:cs typeface="Arial"/>
              </a:rPr>
              <a:t> </a:t>
            </a:r>
            <a:r>
              <a:rPr sz="2400" spc="0" dirty="0">
                <a:latin typeface="Arial"/>
                <a:cs typeface="Arial"/>
              </a:rPr>
              <a:t>their c</a:t>
            </a:r>
            <a:r>
              <a:rPr sz="2400" spc="-10" dirty="0">
                <a:latin typeface="Arial"/>
                <a:cs typeface="Arial"/>
              </a:rPr>
              <a:t>o</a:t>
            </a:r>
            <a:r>
              <a:rPr sz="2400" spc="0" dirty="0">
                <a:latin typeface="Arial"/>
                <a:cs typeface="Arial"/>
              </a:rPr>
              <a:t>mpany</a:t>
            </a:r>
            <a:endParaRPr sz="2400" dirty="0">
              <a:latin typeface="Arial"/>
              <a:cs typeface="Arial"/>
            </a:endParaRPr>
          </a:p>
        </p:txBody>
      </p:sp>
      <p:sp>
        <p:nvSpPr>
          <p:cNvPr id="4" name="Rectangle 3">
            <a:extLst>
              <a:ext uri="{FF2B5EF4-FFF2-40B4-BE49-F238E27FC236}">
                <a16:creationId xmlns:a16="http://schemas.microsoft.com/office/drawing/2014/main" id="{88433AA4-B0B1-4E1E-B2F3-AF15138F0532}"/>
              </a:ext>
            </a:extLst>
          </p:cNvPr>
          <p:cNvSpPr/>
          <p:nvPr/>
        </p:nvSpPr>
        <p:spPr>
          <a:xfrm>
            <a:off x="152400" y="5836393"/>
            <a:ext cx="798830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Ethic Resource Center (ERC) 86% of employees in well implemented ethics organization observe strong ethical culture</a:t>
            </a:r>
          </a:p>
          <a:p>
            <a:pPr marL="285750" indent="-285750">
              <a:buFont typeface="Arial" panose="020B0604020202020204" pitchFamily="34" charset="0"/>
              <a:buChar char="•"/>
            </a:pPr>
            <a:r>
              <a:rPr lang="en-US" dirty="0">
                <a:solidFill>
                  <a:srgbClr val="FF0000"/>
                </a:solidFill>
              </a:rPr>
              <a:t>25% employee with little or no ethical program, promote integrity in workplace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29</a:t>
            </a:fld>
            <a:endParaRPr sz="1400">
              <a:latin typeface="Arial"/>
              <a:cs typeface="Arial"/>
            </a:endParaRPr>
          </a:p>
        </p:txBody>
      </p:sp>
      <p:sp>
        <p:nvSpPr>
          <p:cNvPr id="2" name="object 2"/>
          <p:cNvSpPr txBox="1">
            <a:spLocks noGrp="1"/>
          </p:cNvSpPr>
          <p:nvPr>
            <p:ph type="title"/>
          </p:nvPr>
        </p:nvSpPr>
        <p:spPr>
          <a:xfrm>
            <a:off x="638850" y="559942"/>
            <a:ext cx="8005124" cy="964058"/>
          </a:xfrm>
          <a:prstGeom prst="rect">
            <a:avLst/>
          </a:prstGeom>
        </p:spPr>
        <p:txBody>
          <a:bodyPr vert="horz" wrap="square" lIns="0" tIns="0" rIns="0" bIns="0" rtlCol="0">
            <a:noAutofit/>
          </a:bodyPr>
          <a:lstStyle/>
          <a:p>
            <a:pPr>
              <a:lnSpc>
                <a:spcPct val="100000"/>
              </a:lnSpc>
              <a:tabLst>
                <a:tab pos="2679065" algn="l"/>
                <a:tab pos="6210300" algn="l"/>
              </a:tabLst>
            </a:pPr>
            <a:r>
              <a:rPr lang="en-US" sz="3600" dirty="0">
                <a:latin typeface="Arial"/>
                <a:cs typeface="Arial"/>
              </a:rPr>
              <a:t>1. </a:t>
            </a:r>
            <a:r>
              <a:rPr sz="3600" dirty="0">
                <a:latin typeface="Arial"/>
                <a:cs typeface="Arial"/>
              </a:rPr>
              <a:t>Appoi</a:t>
            </a:r>
            <a:r>
              <a:rPr sz="3600" spc="10" dirty="0">
                <a:latin typeface="Arial"/>
                <a:cs typeface="Arial"/>
              </a:rPr>
              <a:t>n</a:t>
            </a:r>
            <a:r>
              <a:rPr sz="3600" spc="0" dirty="0">
                <a:latin typeface="Arial"/>
                <a:cs typeface="Arial"/>
              </a:rPr>
              <a:t>ting</a:t>
            </a:r>
            <a:r>
              <a:rPr lang="en-US" sz="3600" spc="0" dirty="0">
                <a:latin typeface="Arial"/>
                <a:cs typeface="Arial"/>
              </a:rPr>
              <a:t> </a:t>
            </a:r>
            <a:r>
              <a:rPr sz="3600" spc="0" dirty="0">
                <a:latin typeface="Arial"/>
                <a:cs typeface="Arial"/>
              </a:rPr>
              <a:t>Corp</a:t>
            </a:r>
            <a:r>
              <a:rPr sz="3600" spc="5" dirty="0">
                <a:latin typeface="Arial"/>
                <a:cs typeface="Arial"/>
              </a:rPr>
              <a:t>o</a:t>
            </a:r>
            <a:r>
              <a:rPr sz="3600" spc="0" dirty="0">
                <a:latin typeface="Arial"/>
                <a:cs typeface="Arial"/>
              </a:rPr>
              <a:t>rate</a:t>
            </a:r>
            <a:r>
              <a:rPr sz="3600" spc="-15" dirty="0">
                <a:latin typeface="Arial"/>
                <a:cs typeface="Arial"/>
              </a:rPr>
              <a:t> </a:t>
            </a:r>
            <a:r>
              <a:rPr sz="3600" spc="0" dirty="0">
                <a:latin typeface="Arial"/>
                <a:cs typeface="Arial"/>
              </a:rPr>
              <a:t>Ethics</a:t>
            </a:r>
            <a:r>
              <a:rPr lang="en-US" sz="3600" spc="0" dirty="0">
                <a:latin typeface="Arial"/>
                <a:cs typeface="Arial"/>
              </a:rPr>
              <a:t> </a:t>
            </a:r>
            <a:r>
              <a:rPr sz="3600" spc="0" dirty="0">
                <a:latin typeface="Arial"/>
                <a:cs typeface="Arial"/>
              </a:rPr>
              <a:t>O</a:t>
            </a:r>
            <a:r>
              <a:rPr sz="3600" spc="-15" dirty="0">
                <a:latin typeface="Arial"/>
                <a:cs typeface="Arial"/>
              </a:rPr>
              <a:t>f</a:t>
            </a:r>
            <a:r>
              <a:rPr sz="3600" spc="0" dirty="0">
                <a:latin typeface="Arial"/>
                <a:cs typeface="Arial"/>
              </a:rPr>
              <a:t>ficer</a:t>
            </a:r>
            <a:endParaRPr sz="3600" dirty="0">
              <a:latin typeface="Arial"/>
              <a:cs typeface="Arial"/>
            </a:endParaRPr>
          </a:p>
        </p:txBody>
      </p:sp>
      <p:sp>
        <p:nvSpPr>
          <p:cNvPr id="3" name="object 3"/>
          <p:cNvSpPr txBox="1"/>
          <p:nvPr/>
        </p:nvSpPr>
        <p:spPr>
          <a:xfrm>
            <a:off x="638849" y="1524000"/>
            <a:ext cx="7857490" cy="42285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b="1" dirty="0">
                <a:latin typeface="Arial"/>
                <a:cs typeface="Arial"/>
              </a:rPr>
              <a:t>C</a:t>
            </a:r>
            <a:r>
              <a:rPr sz="2600" b="1" spc="5" dirty="0">
                <a:latin typeface="Arial"/>
                <a:cs typeface="Arial"/>
              </a:rPr>
              <a:t>o</a:t>
            </a:r>
            <a:r>
              <a:rPr sz="2600" b="1" spc="0" dirty="0">
                <a:latin typeface="Arial"/>
                <a:cs typeface="Arial"/>
              </a:rPr>
              <a:t>rporate</a:t>
            </a:r>
            <a:r>
              <a:rPr sz="2600" b="1" spc="-10" dirty="0">
                <a:latin typeface="Arial"/>
                <a:cs typeface="Arial"/>
              </a:rPr>
              <a:t> </a:t>
            </a:r>
            <a:r>
              <a:rPr sz="2600" b="1" spc="0" dirty="0">
                <a:latin typeface="Arial"/>
                <a:cs typeface="Arial"/>
              </a:rPr>
              <a:t>ethi</a:t>
            </a:r>
            <a:r>
              <a:rPr sz="2600" b="1" spc="5" dirty="0">
                <a:latin typeface="Arial"/>
                <a:cs typeface="Arial"/>
              </a:rPr>
              <a:t>c</a:t>
            </a:r>
            <a:r>
              <a:rPr sz="2600" b="1" spc="0" dirty="0">
                <a:latin typeface="Arial"/>
                <a:cs typeface="Arial"/>
              </a:rPr>
              <a:t>s</a:t>
            </a:r>
            <a:r>
              <a:rPr lang="en-US" sz="2600" b="1" spc="0" dirty="0">
                <a:latin typeface="Arial"/>
                <a:cs typeface="Arial"/>
              </a:rPr>
              <a:t> (compliance)</a:t>
            </a:r>
            <a:r>
              <a:rPr sz="2600" b="1" spc="-10" dirty="0">
                <a:latin typeface="Arial"/>
                <a:cs typeface="Arial"/>
              </a:rPr>
              <a:t> </a:t>
            </a:r>
            <a:r>
              <a:rPr sz="2600" b="1" spc="0" dirty="0">
                <a:latin typeface="Arial"/>
                <a:cs typeface="Arial"/>
              </a:rPr>
              <a:t>officer</a:t>
            </a:r>
            <a:endParaRPr sz="2600" b="1"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Provi</a:t>
            </a:r>
            <a:r>
              <a:rPr sz="2400" spc="-10" dirty="0">
                <a:latin typeface="Arial"/>
                <a:cs typeface="Arial"/>
              </a:rPr>
              <a:t>d</a:t>
            </a:r>
            <a:r>
              <a:rPr sz="2400" spc="0" dirty="0">
                <a:latin typeface="Arial"/>
                <a:cs typeface="Arial"/>
              </a:rPr>
              <a:t>es</a:t>
            </a:r>
            <a:r>
              <a:rPr sz="2400" spc="10" dirty="0">
                <a:latin typeface="Arial"/>
                <a:cs typeface="Arial"/>
              </a:rPr>
              <a:t> </a:t>
            </a:r>
            <a:r>
              <a:rPr sz="2400" spc="0" dirty="0">
                <a:latin typeface="Arial"/>
                <a:cs typeface="Arial"/>
              </a:rPr>
              <a:t>vis</a:t>
            </a:r>
            <a:r>
              <a:rPr sz="2400" spc="-10" dirty="0">
                <a:latin typeface="Arial"/>
                <a:cs typeface="Arial"/>
              </a:rPr>
              <a:t>i</a:t>
            </a:r>
            <a:r>
              <a:rPr sz="2400" spc="0" dirty="0">
                <a:latin typeface="Arial"/>
                <a:cs typeface="Arial"/>
              </a:rPr>
              <a:t>on</a:t>
            </a:r>
            <a:r>
              <a:rPr sz="2400" spc="20"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l</a:t>
            </a:r>
            <a:r>
              <a:rPr sz="2400" spc="-10" dirty="0">
                <a:latin typeface="Arial"/>
                <a:cs typeface="Arial"/>
              </a:rPr>
              <a:t>e</a:t>
            </a:r>
            <a:r>
              <a:rPr sz="2400" spc="0" dirty="0">
                <a:latin typeface="Arial"/>
                <a:cs typeface="Arial"/>
              </a:rPr>
              <a:t>ad</a:t>
            </a:r>
            <a:r>
              <a:rPr sz="2400" spc="-10" dirty="0">
                <a:latin typeface="Arial"/>
                <a:cs typeface="Arial"/>
              </a:rPr>
              <a:t>e</a:t>
            </a:r>
            <a:r>
              <a:rPr sz="2400" spc="0" dirty="0">
                <a:latin typeface="Arial"/>
                <a:cs typeface="Arial"/>
              </a:rPr>
              <a:t>rship</a:t>
            </a:r>
            <a:r>
              <a:rPr sz="2400" spc="30"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busin</a:t>
            </a:r>
            <a:r>
              <a:rPr sz="2400" spc="-10" dirty="0">
                <a:latin typeface="Arial"/>
                <a:cs typeface="Arial"/>
              </a:rPr>
              <a:t>e</a:t>
            </a:r>
            <a:r>
              <a:rPr sz="2400" spc="0" dirty="0">
                <a:latin typeface="Arial"/>
                <a:cs typeface="Arial"/>
              </a:rPr>
              <a:t>ss</a:t>
            </a:r>
            <a:r>
              <a:rPr sz="2400" spc="25" dirty="0">
                <a:latin typeface="Arial"/>
                <a:cs typeface="Arial"/>
              </a:rPr>
              <a:t> </a:t>
            </a:r>
            <a:r>
              <a:rPr sz="2400" spc="0" dirty="0">
                <a:latin typeface="Arial"/>
                <a:cs typeface="Arial"/>
              </a:rPr>
              <a:t>cond</a:t>
            </a:r>
            <a:r>
              <a:rPr sz="2400" spc="-10" dirty="0">
                <a:latin typeface="Arial"/>
                <a:cs typeface="Arial"/>
              </a:rPr>
              <a:t>u</a:t>
            </a:r>
            <a:r>
              <a:rPr sz="2400" spc="0" dirty="0">
                <a:latin typeface="Arial"/>
                <a:cs typeface="Arial"/>
              </a:rPr>
              <a:t>ct</a:t>
            </a:r>
            <a:endParaRPr sz="2400" dirty="0">
              <a:latin typeface="Arial"/>
              <a:cs typeface="Arial"/>
            </a:endParaRPr>
          </a:p>
          <a:p>
            <a:pPr lvl="1">
              <a:lnSpc>
                <a:spcPts val="650"/>
              </a:lnSpc>
              <a:spcBef>
                <a:spcPts val="46"/>
              </a:spcBef>
              <a:buFont typeface="Arial"/>
              <a:buChar char="–"/>
            </a:pPr>
            <a:endParaRPr sz="650" dirty="0"/>
          </a:p>
          <a:p>
            <a:pPr marL="754380" marR="1270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h</a:t>
            </a:r>
            <a:r>
              <a:rPr sz="2400" spc="0" dirty="0">
                <a:latin typeface="Arial"/>
                <a:cs typeface="Arial"/>
              </a:rPr>
              <a:t>ou</a:t>
            </a:r>
            <a:r>
              <a:rPr sz="2400" spc="-10" dirty="0">
                <a:latin typeface="Arial"/>
                <a:cs typeface="Arial"/>
              </a:rPr>
              <a:t>l</a:t>
            </a:r>
            <a:r>
              <a:rPr sz="2400" spc="0" dirty="0">
                <a:latin typeface="Arial"/>
                <a:cs typeface="Arial"/>
              </a:rPr>
              <a:t>d</a:t>
            </a:r>
            <a:r>
              <a:rPr sz="2400" spc="20" dirty="0">
                <a:latin typeface="Arial"/>
                <a:cs typeface="Arial"/>
              </a:rPr>
              <a:t> </a:t>
            </a:r>
            <a:r>
              <a:rPr sz="2400" spc="0" dirty="0">
                <a:latin typeface="Arial"/>
                <a:cs typeface="Arial"/>
              </a:rPr>
              <a:t>be w</a:t>
            </a:r>
            <a:r>
              <a:rPr sz="2400" spc="-10" dirty="0">
                <a:latin typeface="Arial"/>
                <a:cs typeface="Arial"/>
              </a:rPr>
              <a:t>e</a:t>
            </a:r>
            <a:r>
              <a:rPr sz="2400" spc="0" dirty="0">
                <a:latin typeface="Arial"/>
                <a:cs typeface="Arial"/>
              </a:rPr>
              <a:t>l</a:t>
            </a:r>
            <a:r>
              <a:rPr sz="2400" spc="-5" dirty="0">
                <a:latin typeface="Arial"/>
                <a:cs typeface="Arial"/>
              </a:rPr>
              <a:t>l</a:t>
            </a:r>
            <a:r>
              <a:rPr sz="2400" spc="0" dirty="0">
                <a:latin typeface="Arial"/>
                <a:cs typeface="Arial"/>
              </a:rPr>
              <a:t>-respected,</a:t>
            </a:r>
            <a:r>
              <a:rPr sz="2400" spc="25" dirty="0">
                <a:latin typeface="Arial"/>
                <a:cs typeface="Arial"/>
              </a:rPr>
              <a:t> </a:t>
            </a:r>
            <a:r>
              <a:rPr sz="2400" spc="0" dirty="0">
                <a:latin typeface="Arial"/>
                <a:cs typeface="Arial"/>
              </a:rPr>
              <a:t>sen</a:t>
            </a:r>
            <a:r>
              <a:rPr sz="2400" spc="-10" dirty="0">
                <a:latin typeface="Arial"/>
                <a:cs typeface="Arial"/>
              </a:rPr>
              <a:t>i</a:t>
            </a:r>
            <a:r>
              <a:rPr sz="2400" spc="0" dirty="0">
                <a:latin typeface="Arial"/>
                <a:cs typeface="Arial"/>
              </a:rPr>
              <a:t>o</a:t>
            </a:r>
            <a:r>
              <a:rPr sz="2400" spc="5" dirty="0">
                <a:latin typeface="Arial"/>
                <a:cs typeface="Arial"/>
              </a:rPr>
              <a:t>r</a:t>
            </a:r>
            <a:r>
              <a:rPr sz="2400" spc="0" dirty="0">
                <a:latin typeface="Arial"/>
                <a:cs typeface="Arial"/>
              </a:rPr>
              <a:t>-l</a:t>
            </a:r>
            <a:r>
              <a:rPr sz="2400" spc="-10" dirty="0">
                <a:latin typeface="Arial"/>
                <a:cs typeface="Arial"/>
              </a:rPr>
              <a:t>e</a:t>
            </a:r>
            <a:r>
              <a:rPr sz="2400" spc="0" dirty="0">
                <a:latin typeface="Arial"/>
                <a:cs typeface="Arial"/>
              </a:rPr>
              <a:t>vel</a:t>
            </a:r>
            <a:r>
              <a:rPr sz="2400" spc="40" dirty="0">
                <a:latin typeface="Arial"/>
                <a:cs typeface="Arial"/>
              </a:rPr>
              <a:t> </a:t>
            </a:r>
            <a:r>
              <a:rPr sz="2400" spc="0" dirty="0">
                <a:latin typeface="Arial"/>
                <a:cs typeface="Arial"/>
              </a:rPr>
              <a:t>manager who reports</a:t>
            </a:r>
            <a:r>
              <a:rPr sz="2400" spc="-10" dirty="0">
                <a:latin typeface="Arial"/>
                <a:cs typeface="Arial"/>
              </a:rPr>
              <a:t> </a:t>
            </a:r>
            <a:r>
              <a:rPr sz="2400" spc="0" dirty="0">
                <a:latin typeface="Arial"/>
                <a:cs typeface="Arial"/>
              </a:rPr>
              <a:t>d</a:t>
            </a:r>
            <a:r>
              <a:rPr sz="2400" spc="-10" dirty="0">
                <a:latin typeface="Arial"/>
                <a:cs typeface="Arial"/>
              </a:rPr>
              <a:t>i</a:t>
            </a:r>
            <a:r>
              <a:rPr sz="2400" spc="0" dirty="0">
                <a:latin typeface="Arial"/>
                <a:cs typeface="Arial"/>
              </a:rPr>
              <a:t>rectly</a:t>
            </a:r>
            <a:r>
              <a:rPr sz="2400" spc="5" dirty="0">
                <a:latin typeface="Arial"/>
                <a:cs typeface="Arial"/>
              </a:rPr>
              <a:t> </a:t>
            </a:r>
            <a:r>
              <a:rPr sz="2400" spc="0" dirty="0">
                <a:latin typeface="Arial"/>
                <a:cs typeface="Arial"/>
              </a:rPr>
              <a:t>to the</a:t>
            </a:r>
            <a:r>
              <a:rPr sz="2400" spc="-15" dirty="0">
                <a:latin typeface="Arial"/>
                <a:cs typeface="Arial"/>
              </a:rPr>
              <a:t> </a:t>
            </a:r>
            <a:r>
              <a:rPr sz="2400" spc="0" dirty="0">
                <a:latin typeface="Arial"/>
                <a:cs typeface="Arial"/>
              </a:rPr>
              <a:t>C</a:t>
            </a:r>
            <a:r>
              <a:rPr sz="2400" spc="-10" dirty="0">
                <a:latin typeface="Arial"/>
                <a:cs typeface="Arial"/>
              </a:rPr>
              <a:t>E</a:t>
            </a:r>
            <a:r>
              <a:rPr sz="2400" spc="0" dirty="0">
                <a:latin typeface="Arial"/>
                <a:cs typeface="Arial"/>
              </a:rPr>
              <a:t>O</a:t>
            </a:r>
            <a:endParaRPr sz="2400" dirty="0">
              <a:latin typeface="Arial"/>
              <a:cs typeface="Arial"/>
            </a:endParaRPr>
          </a:p>
          <a:p>
            <a:pPr lvl="1">
              <a:lnSpc>
                <a:spcPts val="700"/>
              </a:lnSpc>
              <a:spcBef>
                <a:spcPts val="11"/>
              </a:spcBef>
              <a:buFont typeface="Arial"/>
              <a:buChar char="–"/>
            </a:pPr>
            <a:endParaRPr sz="700" dirty="0"/>
          </a:p>
          <a:p>
            <a:pPr marL="469265" lvl="1">
              <a:tabLst>
                <a:tab pos="754380" algn="l"/>
              </a:tabLst>
            </a:pPr>
            <a:r>
              <a:rPr lang="en-US" sz="2400" b="1" spc="0" dirty="0">
                <a:latin typeface="Arial"/>
                <a:cs typeface="Arial"/>
              </a:rPr>
              <a:t>Responsibilities:</a:t>
            </a:r>
          </a:p>
          <a:p>
            <a:pPr marL="1211580" lvl="2" indent="-285115">
              <a:buFont typeface="Arial"/>
              <a:buChar char="–"/>
              <a:tabLst>
                <a:tab pos="754380" algn="l"/>
              </a:tabLst>
            </a:pPr>
            <a:r>
              <a:rPr sz="2400" spc="0" dirty="0">
                <a:latin typeface="Arial"/>
                <a:cs typeface="Arial"/>
              </a:rPr>
              <a:t>E</a:t>
            </a:r>
            <a:r>
              <a:rPr sz="2400" spc="-10" dirty="0">
                <a:latin typeface="Arial"/>
                <a:cs typeface="Arial"/>
              </a:rPr>
              <a:t>n</a:t>
            </a:r>
            <a:r>
              <a:rPr sz="2400" spc="0" dirty="0">
                <a:latin typeface="Arial"/>
                <a:cs typeface="Arial"/>
              </a:rPr>
              <a:t>sures</a:t>
            </a:r>
            <a:r>
              <a:rPr sz="2400" spc="10" dirty="0">
                <a:latin typeface="Arial"/>
                <a:cs typeface="Arial"/>
              </a:rPr>
              <a:t> </a:t>
            </a:r>
            <a:r>
              <a:rPr sz="2400" spc="0" dirty="0">
                <a:latin typeface="Arial"/>
                <a:cs typeface="Arial"/>
              </a:rPr>
              <a:t>ethical procedures</a:t>
            </a:r>
            <a:r>
              <a:rPr sz="2400" spc="5" dirty="0">
                <a:latin typeface="Arial"/>
                <a:cs typeface="Arial"/>
              </a:rPr>
              <a:t> </a:t>
            </a:r>
            <a:r>
              <a:rPr sz="2400" spc="0" dirty="0">
                <a:latin typeface="Arial"/>
                <a:cs typeface="Arial"/>
              </a:rPr>
              <a:t>are put in p</a:t>
            </a:r>
            <a:r>
              <a:rPr sz="2400" spc="-10" dirty="0">
                <a:latin typeface="Arial"/>
                <a:cs typeface="Arial"/>
              </a:rPr>
              <a:t>l</a:t>
            </a:r>
            <a:r>
              <a:rPr sz="2400" spc="0" dirty="0">
                <a:latin typeface="Arial"/>
                <a:cs typeface="Arial"/>
              </a:rPr>
              <a:t>ace</a:t>
            </a:r>
            <a:endParaRPr sz="2400" dirty="0">
              <a:latin typeface="Arial"/>
              <a:cs typeface="Arial"/>
            </a:endParaRPr>
          </a:p>
          <a:p>
            <a:pPr lvl="2">
              <a:lnSpc>
                <a:spcPts val="650"/>
              </a:lnSpc>
              <a:spcBef>
                <a:spcPts val="45"/>
              </a:spcBef>
              <a:buFont typeface="Arial"/>
              <a:buChar char="–"/>
            </a:pPr>
            <a:endParaRPr sz="650" dirty="0"/>
          </a:p>
          <a:p>
            <a:pPr marL="1211580" lvl="2" indent="-285115">
              <a:buFont typeface="Arial"/>
              <a:buChar char="–"/>
              <a:tabLst>
                <a:tab pos="754380" algn="l"/>
              </a:tabLst>
            </a:pPr>
            <a:r>
              <a:rPr sz="2400" spc="0" dirty="0">
                <a:latin typeface="Arial"/>
                <a:cs typeface="Arial"/>
              </a:rPr>
              <a:t>Creates and</a:t>
            </a:r>
            <a:r>
              <a:rPr sz="2400" spc="5" dirty="0">
                <a:latin typeface="Arial"/>
                <a:cs typeface="Arial"/>
              </a:rPr>
              <a:t> </a:t>
            </a:r>
            <a:r>
              <a:rPr sz="2400" spc="0" dirty="0">
                <a:latin typeface="Arial"/>
                <a:cs typeface="Arial"/>
              </a:rPr>
              <a:t>maintai</a:t>
            </a:r>
            <a:r>
              <a:rPr sz="2400" spc="-10" dirty="0">
                <a:latin typeface="Arial"/>
                <a:cs typeface="Arial"/>
              </a:rPr>
              <a:t>n</a:t>
            </a:r>
            <a:r>
              <a:rPr sz="2400" spc="0" dirty="0">
                <a:latin typeface="Arial"/>
                <a:cs typeface="Arial"/>
              </a:rPr>
              <a:t>s</a:t>
            </a:r>
            <a:r>
              <a:rPr sz="2400" spc="10" dirty="0">
                <a:latin typeface="Arial"/>
                <a:cs typeface="Arial"/>
              </a:rPr>
              <a:t> </a:t>
            </a:r>
            <a:r>
              <a:rPr sz="2400" spc="0" dirty="0">
                <a:latin typeface="Arial"/>
                <a:cs typeface="Arial"/>
              </a:rPr>
              <a:t>ethics culture</a:t>
            </a:r>
            <a:endParaRPr sz="2400" dirty="0">
              <a:latin typeface="Arial"/>
              <a:cs typeface="Arial"/>
            </a:endParaRPr>
          </a:p>
          <a:p>
            <a:pPr lvl="2">
              <a:lnSpc>
                <a:spcPts val="650"/>
              </a:lnSpc>
              <a:spcBef>
                <a:spcPts val="43"/>
              </a:spcBef>
              <a:buFont typeface="Arial"/>
              <a:buChar char="–"/>
            </a:pPr>
            <a:endParaRPr sz="650" dirty="0"/>
          </a:p>
          <a:p>
            <a:pPr marL="1211580" marR="153035" lvl="2" indent="-285115">
              <a:lnSpc>
                <a:spcPct val="100099"/>
              </a:lnSpc>
              <a:buFont typeface="Arial"/>
              <a:buChar char="–"/>
              <a:tabLst>
                <a:tab pos="754380" algn="l"/>
              </a:tabLst>
            </a:pPr>
            <a:r>
              <a:rPr sz="2400" spc="0" dirty="0">
                <a:latin typeface="Arial"/>
                <a:cs typeface="Arial"/>
              </a:rPr>
              <a:t>Is</a:t>
            </a:r>
            <a:r>
              <a:rPr sz="2400" spc="-15" dirty="0">
                <a:latin typeface="Arial"/>
                <a:cs typeface="Arial"/>
              </a:rPr>
              <a:t> </a:t>
            </a:r>
            <a:r>
              <a:rPr sz="2400" spc="0" dirty="0">
                <a:latin typeface="Arial"/>
                <a:cs typeface="Arial"/>
              </a:rPr>
              <a:t>respons</a:t>
            </a:r>
            <a:r>
              <a:rPr sz="2400" spc="-10" dirty="0">
                <a:latin typeface="Arial"/>
                <a:cs typeface="Arial"/>
              </a:rPr>
              <a:t>i</a:t>
            </a:r>
            <a:r>
              <a:rPr sz="2400" spc="0" dirty="0">
                <a:latin typeface="Arial"/>
                <a:cs typeface="Arial"/>
              </a:rPr>
              <a:t>b</a:t>
            </a:r>
            <a:r>
              <a:rPr sz="2400" spc="-10" dirty="0">
                <a:latin typeface="Arial"/>
                <a:cs typeface="Arial"/>
              </a:rPr>
              <a:t>l</a:t>
            </a:r>
            <a:r>
              <a:rPr sz="2400" spc="0" dirty="0">
                <a:latin typeface="Arial"/>
                <a:cs typeface="Arial"/>
              </a:rPr>
              <a:t>e</a:t>
            </a:r>
            <a:r>
              <a:rPr sz="2400" spc="4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key kno</a:t>
            </a:r>
            <a:r>
              <a:rPr sz="2400" spc="-10" dirty="0">
                <a:latin typeface="Arial"/>
                <a:cs typeface="Arial"/>
              </a:rPr>
              <a:t>w</a:t>
            </a:r>
            <a:r>
              <a:rPr sz="2400" spc="0" dirty="0">
                <a:latin typeface="Arial"/>
                <a:cs typeface="Arial"/>
              </a:rPr>
              <a:t>l</a:t>
            </a:r>
            <a:r>
              <a:rPr sz="2400" spc="-10" dirty="0">
                <a:latin typeface="Arial"/>
                <a:cs typeface="Arial"/>
              </a:rPr>
              <a:t>e</a:t>
            </a:r>
            <a:r>
              <a:rPr sz="2400" spc="0" dirty="0">
                <a:latin typeface="Arial"/>
                <a:cs typeface="Arial"/>
              </a:rPr>
              <a:t>dg</a:t>
            </a:r>
            <a:r>
              <a:rPr sz="2400" spc="-10" dirty="0">
                <a:latin typeface="Arial"/>
                <a:cs typeface="Arial"/>
              </a:rPr>
              <a:t>e</a:t>
            </a:r>
            <a:r>
              <a:rPr sz="2400" spc="0" dirty="0">
                <a:latin typeface="Arial"/>
                <a:cs typeface="Arial"/>
              </a:rPr>
              <a:t>/contact</a:t>
            </a:r>
            <a:r>
              <a:rPr sz="2400" spc="30" dirty="0">
                <a:latin typeface="Arial"/>
                <a:cs typeface="Arial"/>
              </a:rPr>
              <a:t> </a:t>
            </a:r>
            <a:r>
              <a:rPr sz="2400" spc="0" dirty="0">
                <a:latin typeface="Arial"/>
                <a:cs typeface="Arial"/>
              </a:rPr>
              <a:t>person</a:t>
            </a:r>
            <a:r>
              <a:rPr sz="2400" spc="5" dirty="0">
                <a:latin typeface="Arial"/>
                <a:cs typeface="Arial"/>
              </a:rPr>
              <a:t> </a:t>
            </a:r>
            <a:r>
              <a:rPr sz="2400" spc="0" dirty="0">
                <a:latin typeface="Arial"/>
                <a:cs typeface="Arial"/>
              </a:rPr>
              <a:t>for ethical issu</a:t>
            </a:r>
            <a:r>
              <a:rPr sz="2400" spc="-10" dirty="0">
                <a:latin typeface="Arial"/>
                <a:cs typeface="Arial"/>
              </a:rPr>
              <a:t>e</a:t>
            </a:r>
            <a:r>
              <a:rPr sz="2400" spc="0" dirty="0">
                <a:latin typeface="Arial"/>
                <a:cs typeface="Arial"/>
              </a:rPr>
              <a:t>s</a:t>
            </a:r>
            <a:endParaRPr sz="2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marL="2716530">
              <a:lnSpc>
                <a:spcPct val="100000"/>
              </a:lnSpc>
            </a:pPr>
            <a:r>
              <a:rPr sz="3600" dirty="0">
                <a:latin typeface="Arial"/>
                <a:cs typeface="Arial"/>
              </a:rPr>
              <a:t>Objectives</a:t>
            </a:r>
            <a:endParaRPr sz="3600">
              <a:latin typeface="Arial"/>
              <a:cs typeface="Arial"/>
            </a:endParaRPr>
          </a:p>
        </p:txBody>
      </p:sp>
      <p:sp>
        <p:nvSpPr>
          <p:cNvPr id="3" name="object 3"/>
          <p:cNvSpPr txBox="1"/>
          <p:nvPr/>
        </p:nvSpPr>
        <p:spPr>
          <a:xfrm>
            <a:off x="534720" y="1638808"/>
            <a:ext cx="7299325" cy="3265170"/>
          </a:xfrm>
          <a:prstGeom prst="rect">
            <a:avLst/>
          </a:prstGeom>
        </p:spPr>
        <p:txBody>
          <a:bodyPr vert="horz" wrap="square" lIns="0" tIns="0" rIns="0" bIns="0" rtlCol="0">
            <a:noAutofit/>
          </a:bodyPr>
          <a:lstStyle/>
          <a:p>
            <a:pPr marL="356870" indent="-344805">
              <a:lnSpc>
                <a:spcPct val="100000"/>
              </a:lnSpc>
              <a:buFont typeface="Arial"/>
              <a:buChar char="•"/>
              <a:tabLst>
                <a:tab pos="356870" algn="l"/>
              </a:tabLst>
            </a:pPr>
            <a:r>
              <a:rPr sz="2600" dirty="0">
                <a:latin typeface="Arial"/>
                <a:cs typeface="Arial"/>
              </a:rPr>
              <a:t>As</a:t>
            </a:r>
            <a:r>
              <a:rPr sz="2600" spc="5" dirty="0">
                <a:latin typeface="Arial"/>
                <a:cs typeface="Arial"/>
              </a:rPr>
              <a:t> </a:t>
            </a:r>
            <a:r>
              <a:rPr sz="2600" spc="0" dirty="0">
                <a:latin typeface="Arial"/>
                <a:cs typeface="Arial"/>
              </a:rPr>
              <a:t>you</a:t>
            </a:r>
            <a:r>
              <a:rPr sz="2600" spc="-10" dirty="0">
                <a:latin typeface="Arial"/>
                <a:cs typeface="Arial"/>
              </a:rPr>
              <a:t> </a:t>
            </a:r>
            <a:r>
              <a:rPr sz="2600" spc="0" dirty="0">
                <a:latin typeface="Arial"/>
                <a:cs typeface="Arial"/>
              </a:rPr>
              <a:t>read</a:t>
            </a:r>
            <a:r>
              <a:rPr sz="2600" spc="5" dirty="0">
                <a:latin typeface="Arial"/>
                <a:cs typeface="Arial"/>
              </a:rPr>
              <a:t> </a:t>
            </a:r>
            <a:r>
              <a:rPr sz="2600" spc="-10" dirty="0">
                <a:latin typeface="Arial"/>
                <a:cs typeface="Arial"/>
              </a:rPr>
              <a:t>t</a:t>
            </a:r>
            <a:r>
              <a:rPr sz="2600" spc="0" dirty="0">
                <a:latin typeface="Arial"/>
                <a:cs typeface="Arial"/>
              </a:rPr>
              <a:t>his</a:t>
            </a:r>
            <a:r>
              <a:rPr sz="2600" spc="5" dirty="0">
                <a:latin typeface="Arial"/>
                <a:cs typeface="Arial"/>
              </a:rPr>
              <a:t> </a:t>
            </a:r>
            <a:r>
              <a:rPr sz="2600" spc="0" dirty="0">
                <a:latin typeface="Arial"/>
                <a:cs typeface="Arial"/>
              </a:rPr>
              <a:t>ch</a:t>
            </a:r>
            <a:r>
              <a:rPr sz="2600" spc="5" dirty="0">
                <a:latin typeface="Arial"/>
                <a:cs typeface="Arial"/>
              </a:rPr>
              <a:t>a</a:t>
            </a:r>
            <a:r>
              <a:rPr sz="2600" spc="0" dirty="0">
                <a:latin typeface="Arial"/>
                <a:cs typeface="Arial"/>
              </a:rPr>
              <a:t>pter,</a:t>
            </a:r>
            <a:r>
              <a:rPr sz="2600" spc="-20" dirty="0">
                <a:latin typeface="Arial"/>
                <a:cs typeface="Arial"/>
              </a:rPr>
              <a:t> </a:t>
            </a:r>
            <a:r>
              <a:rPr sz="2600" spc="0" dirty="0">
                <a:latin typeface="Arial"/>
                <a:cs typeface="Arial"/>
              </a:rPr>
              <a:t>c</a:t>
            </a:r>
            <a:r>
              <a:rPr sz="2600" spc="5" dirty="0">
                <a:latin typeface="Arial"/>
                <a:cs typeface="Arial"/>
              </a:rPr>
              <a:t>o</a:t>
            </a:r>
            <a:r>
              <a:rPr sz="2600" spc="0" dirty="0">
                <a:latin typeface="Arial"/>
                <a:cs typeface="Arial"/>
              </a:rPr>
              <a:t>n</a:t>
            </a:r>
            <a:r>
              <a:rPr sz="2600" spc="5" dirty="0">
                <a:latin typeface="Arial"/>
                <a:cs typeface="Arial"/>
              </a:rPr>
              <a:t>s</a:t>
            </a:r>
            <a:r>
              <a:rPr sz="2600" spc="0" dirty="0">
                <a:latin typeface="Arial"/>
                <a:cs typeface="Arial"/>
              </a:rPr>
              <a:t>ider</a:t>
            </a:r>
            <a:r>
              <a:rPr sz="2600" spc="-15" dirty="0">
                <a:latin typeface="Arial"/>
                <a:cs typeface="Arial"/>
              </a:rPr>
              <a:t> </a:t>
            </a:r>
            <a:r>
              <a:rPr sz="2600" spc="0" dirty="0">
                <a:latin typeface="Arial"/>
                <a:cs typeface="Arial"/>
              </a:rPr>
              <a:t>the following</a:t>
            </a:r>
            <a:endParaRPr sz="2600" dirty="0">
              <a:latin typeface="Arial"/>
              <a:cs typeface="Arial"/>
            </a:endParaRPr>
          </a:p>
          <a:p>
            <a:pPr marL="356870">
              <a:lnSpc>
                <a:spcPct val="100000"/>
              </a:lnSpc>
            </a:pPr>
            <a:r>
              <a:rPr sz="2600" dirty="0">
                <a:latin typeface="Arial"/>
                <a:cs typeface="Arial"/>
              </a:rPr>
              <a:t>qu</a:t>
            </a:r>
            <a:r>
              <a:rPr sz="2600" spc="5" dirty="0">
                <a:latin typeface="Arial"/>
                <a:cs typeface="Arial"/>
              </a:rPr>
              <a:t>e</a:t>
            </a:r>
            <a:r>
              <a:rPr sz="2600" spc="0" dirty="0">
                <a:latin typeface="Arial"/>
                <a:cs typeface="Arial"/>
              </a:rPr>
              <a:t>stion</a:t>
            </a:r>
            <a:r>
              <a:rPr sz="2600" spc="5" dirty="0">
                <a:latin typeface="Arial"/>
                <a:cs typeface="Arial"/>
              </a:rPr>
              <a:t>s</a:t>
            </a:r>
            <a:r>
              <a:rPr sz="2600" spc="0" dirty="0">
                <a:latin typeface="Arial"/>
                <a:cs typeface="Arial"/>
              </a:rPr>
              <a:t>:</a:t>
            </a:r>
            <a:endParaRPr sz="2600" dirty="0">
              <a:latin typeface="Arial"/>
              <a:cs typeface="Arial"/>
            </a:endParaRPr>
          </a:p>
          <a:p>
            <a:pPr>
              <a:lnSpc>
                <a:spcPts val="700"/>
              </a:lnSpc>
              <a:spcBef>
                <a:spcPts val="6"/>
              </a:spcBef>
            </a:pPr>
            <a:endParaRPr sz="700" dirty="0"/>
          </a:p>
          <a:p>
            <a:pPr marL="982980" marR="560705" lvl="1" indent="-457200">
              <a:lnSpc>
                <a:spcPct val="100000"/>
              </a:lnSpc>
              <a:buFont typeface="+mj-lt"/>
              <a:buAutoNum type="arabicPeriod"/>
              <a:tabLst>
                <a:tab pos="810895" algn="l"/>
              </a:tabLst>
            </a:pPr>
            <a:r>
              <a:rPr sz="2400" spc="0" dirty="0">
                <a:latin typeface="Arial"/>
                <a:cs typeface="Arial"/>
              </a:rPr>
              <a:t>What </a:t>
            </a:r>
            <a:r>
              <a:rPr sz="2400" spc="-10" dirty="0">
                <a:latin typeface="Arial"/>
                <a:cs typeface="Arial"/>
              </a:rPr>
              <a:t>i</a:t>
            </a:r>
            <a:r>
              <a:rPr sz="2400" spc="0" dirty="0">
                <a:latin typeface="Arial"/>
                <a:cs typeface="Arial"/>
              </a:rPr>
              <a:t>s eth</a:t>
            </a:r>
            <a:r>
              <a:rPr sz="2400" spc="-10" dirty="0">
                <a:latin typeface="Arial"/>
                <a:cs typeface="Arial"/>
              </a:rPr>
              <a:t>i</a:t>
            </a:r>
            <a:r>
              <a:rPr sz="2400" spc="0" dirty="0">
                <a:latin typeface="Arial"/>
                <a:cs typeface="Arial"/>
              </a:rPr>
              <a:t>cs, a</a:t>
            </a:r>
            <a:r>
              <a:rPr sz="2400" spc="-10" dirty="0">
                <a:latin typeface="Arial"/>
                <a:cs typeface="Arial"/>
              </a:rPr>
              <a:t>n</a:t>
            </a:r>
            <a:r>
              <a:rPr sz="2400" spc="0" dirty="0">
                <a:latin typeface="Arial"/>
                <a:cs typeface="Arial"/>
              </a:rPr>
              <a:t>d</a:t>
            </a:r>
            <a:r>
              <a:rPr sz="2400" spc="10" dirty="0">
                <a:latin typeface="Arial"/>
                <a:cs typeface="Arial"/>
              </a:rPr>
              <a:t> </a:t>
            </a:r>
            <a:r>
              <a:rPr sz="2400" spc="0" dirty="0">
                <a:latin typeface="Arial"/>
                <a:cs typeface="Arial"/>
              </a:rPr>
              <a:t>w</a:t>
            </a:r>
            <a:r>
              <a:rPr sz="2400" spc="-10" dirty="0">
                <a:latin typeface="Arial"/>
                <a:cs typeface="Arial"/>
              </a:rPr>
              <a:t>h</a:t>
            </a:r>
            <a:r>
              <a:rPr sz="2400" spc="0" dirty="0">
                <a:latin typeface="Arial"/>
                <a:cs typeface="Arial"/>
              </a:rPr>
              <a:t>y is it important to </a:t>
            </a:r>
            <a:r>
              <a:rPr sz="2400" spc="-10" dirty="0">
                <a:latin typeface="Arial"/>
                <a:cs typeface="Arial"/>
              </a:rPr>
              <a:t>a</a:t>
            </a:r>
            <a:r>
              <a:rPr sz="2400" spc="0" dirty="0">
                <a:latin typeface="Arial"/>
                <a:cs typeface="Arial"/>
              </a:rPr>
              <a:t>ct accordi</a:t>
            </a:r>
            <a:r>
              <a:rPr sz="2400" spc="-10" dirty="0">
                <a:latin typeface="Arial"/>
                <a:cs typeface="Arial"/>
              </a:rPr>
              <a:t>n</a:t>
            </a:r>
            <a:r>
              <a:rPr sz="2400" spc="0" dirty="0">
                <a:latin typeface="Arial"/>
                <a:cs typeface="Arial"/>
              </a:rPr>
              <a:t>g</a:t>
            </a:r>
            <a:r>
              <a:rPr sz="2400" spc="20" dirty="0">
                <a:latin typeface="Arial"/>
                <a:cs typeface="Arial"/>
              </a:rPr>
              <a:t> </a:t>
            </a:r>
            <a:r>
              <a:rPr sz="2400" spc="0" dirty="0">
                <a:latin typeface="Arial"/>
                <a:cs typeface="Arial"/>
              </a:rPr>
              <a:t>to a</a:t>
            </a:r>
            <a:r>
              <a:rPr sz="2400" spc="-10" dirty="0">
                <a:latin typeface="Arial"/>
                <a:cs typeface="Arial"/>
              </a:rPr>
              <a:t> </a:t>
            </a:r>
            <a:r>
              <a:rPr sz="2400" spc="0" dirty="0">
                <a:latin typeface="Arial"/>
                <a:cs typeface="Arial"/>
              </a:rPr>
              <a:t>code of ethics?</a:t>
            </a:r>
            <a:endParaRPr sz="2400" dirty="0">
              <a:latin typeface="Arial"/>
              <a:cs typeface="Arial"/>
            </a:endParaRPr>
          </a:p>
          <a:p>
            <a:pPr marL="685800" lvl="1" indent="-228600">
              <a:lnSpc>
                <a:spcPts val="650"/>
              </a:lnSpc>
              <a:spcBef>
                <a:spcPts val="49"/>
              </a:spcBef>
              <a:buFont typeface="+mj-lt"/>
              <a:buAutoNum type="arabicPeriod"/>
            </a:pPr>
            <a:endParaRPr sz="650" dirty="0"/>
          </a:p>
          <a:p>
            <a:pPr marL="982980" marR="304800" lvl="1" indent="-457200">
              <a:lnSpc>
                <a:spcPct val="100000"/>
              </a:lnSpc>
              <a:buFont typeface="+mj-lt"/>
              <a:buAutoNum type="arabicPeriod"/>
              <a:tabLst>
                <a:tab pos="810895" algn="l"/>
              </a:tabLst>
            </a:pPr>
            <a:r>
              <a:rPr sz="2400" spc="0" dirty="0">
                <a:latin typeface="Arial"/>
                <a:cs typeface="Arial"/>
              </a:rPr>
              <a:t>Why </a:t>
            </a:r>
            <a:r>
              <a:rPr sz="2400" spc="-15" dirty="0">
                <a:latin typeface="Arial"/>
                <a:cs typeface="Arial"/>
              </a:rPr>
              <a:t>i</a:t>
            </a:r>
            <a:r>
              <a:rPr sz="2400" spc="0" dirty="0">
                <a:latin typeface="Arial"/>
                <a:cs typeface="Arial"/>
              </a:rPr>
              <a:t>s busin</a:t>
            </a:r>
            <a:r>
              <a:rPr sz="2400" spc="-10" dirty="0">
                <a:latin typeface="Arial"/>
                <a:cs typeface="Arial"/>
              </a:rPr>
              <a:t>e</a:t>
            </a:r>
            <a:r>
              <a:rPr sz="2400" spc="0" dirty="0">
                <a:latin typeface="Arial"/>
                <a:cs typeface="Arial"/>
              </a:rPr>
              <a:t>ss</a:t>
            </a:r>
            <a:r>
              <a:rPr sz="2400" spc="25" dirty="0">
                <a:latin typeface="Arial"/>
                <a:cs typeface="Arial"/>
              </a:rPr>
              <a:t> </a:t>
            </a:r>
            <a:r>
              <a:rPr sz="2400" spc="0" dirty="0">
                <a:latin typeface="Arial"/>
                <a:cs typeface="Arial"/>
              </a:rPr>
              <a:t>ethics becom</a:t>
            </a:r>
            <a:r>
              <a:rPr sz="2400" spc="-10" dirty="0">
                <a:latin typeface="Arial"/>
                <a:cs typeface="Arial"/>
              </a:rPr>
              <a:t>i</a:t>
            </a:r>
            <a:r>
              <a:rPr sz="2400" spc="0" dirty="0">
                <a:latin typeface="Arial"/>
                <a:cs typeface="Arial"/>
              </a:rPr>
              <a:t>ng</a:t>
            </a:r>
            <a:r>
              <a:rPr sz="2400" spc="20"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creasin</a:t>
            </a:r>
            <a:r>
              <a:rPr sz="2400" spc="-10" dirty="0">
                <a:latin typeface="Arial"/>
                <a:cs typeface="Arial"/>
              </a:rPr>
              <a:t>g</a:t>
            </a:r>
            <a:r>
              <a:rPr sz="2400" spc="0" dirty="0">
                <a:latin typeface="Arial"/>
                <a:cs typeface="Arial"/>
              </a:rPr>
              <a:t>ly important?</a:t>
            </a:r>
            <a:endParaRPr sz="2400" dirty="0">
              <a:latin typeface="Arial"/>
              <a:cs typeface="Arial"/>
            </a:endParaRPr>
          </a:p>
          <a:p>
            <a:pPr marL="685800" lvl="1" indent="-228600">
              <a:lnSpc>
                <a:spcPts val="700"/>
              </a:lnSpc>
              <a:spcBef>
                <a:spcPts val="8"/>
              </a:spcBef>
              <a:buFont typeface="+mj-lt"/>
              <a:buAutoNum type="arabicPeriod"/>
            </a:pPr>
            <a:endParaRPr sz="700" dirty="0"/>
          </a:p>
          <a:p>
            <a:pPr marL="982980" lvl="1" indent="-457200">
              <a:lnSpc>
                <a:spcPct val="100000"/>
              </a:lnSpc>
              <a:buFont typeface="+mj-lt"/>
              <a:buAutoNum type="arabicPeriod"/>
              <a:tabLst>
                <a:tab pos="810895" algn="l"/>
              </a:tabLst>
            </a:pPr>
            <a:r>
              <a:rPr sz="2400" spc="0" dirty="0">
                <a:latin typeface="Arial"/>
                <a:cs typeface="Arial"/>
              </a:rPr>
              <a:t>What are organ</a:t>
            </a:r>
            <a:r>
              <a:rPr sz="2400" spc="-10" dirty="0">
                <a:latin typeface="Arial"/>
                <a:cs typeface="Arial"/>
              </a:rPr>
              <a:t>i</a:t>
            </a:r>
            <a:r>
              <a:rPr sz="2400" spc="0" dirty="0">
                <a:latin typeface="Arial"/>
                <a:cs typeface="Arial"/>
              </a:rPr>
              <a:t>zations</a:t>
            </a:r>
            <a:r>
              <a:rPr sz="2400" spc="30" dirty="0">
                <a:latin typeface="Arial"/>
                <a:cs typeface="Arial"/>
              </a:rPr>
              <a:t> </a:t>
            </a:r>
            <a:r>
              <a:rPr sz="2400" spc="0" dirty="0">
                <a:latin typeface="Arial"/>
                <a:cs typeface="Arial"/>
              </a:rPr>
              <a:t>do</a:t>
            </a:r>
            <a:r>
              <a:rPr sz="2400" spc="-10" dirty="0">
                <a:latin typeface="Arial"/>
                <a:cs typeface="Arial"/>
              </a:rPr>
              <a:t>i</a:t>
            </a:r>
            <a:r>
              <a:rPr sz="2400" spc="0" dirty="0">
                <a:latin typeface="Arial"/>
                <a:cs typeface="Arial"/>
              </a:rPr>
              <a:t>ng</a:t>
            </a:r>
            <a:r>
              <a:rPr sz="2400" spc="5" dirty="0">
                <a:latin typeface="Arial"/>
                <a:cs typeface="Arial"/>
              </a:rPr>
              <a:t> </a:t>
            </a:r>
            <a:r>
              <a:rPr sz="2400" spc="0" dirty="0">
                <a:latin typeface="Arial"/>
                <a:cs typeface="Arial"/>
              </a:rPr>
              <a:t>to </a:t>
            </a:r>
            <a:r>
              <a:rPr sz="2400" spc="-10" dirty="0">
                <a:latin typeface="Arial"/>
                <a:cs typeface="Arial"/>
              </a:rPr>
              <a:t>i</a:t>
            </a:r>
            <a:r>
              <a:rPr sz="2400" spc="0" dirty="0">
                <a:latin typeface="Arial"/>
                <a:cs typeface="Arial"/>
              </a:rPr>
              <a:t>mprove</a:t>
            </a:r>
            <a:r>
              <a:rPr sz="2400" spc="5" dirty="0">
                <a:latin typeface="Arial"/>
                <a:cs typeface="Arial"/>
              </a:rPr>
              <a:t> </a:t>
            </a:r>
            <a:r>
              <a:rPr sz="2400" spc="0" dirty="0">
                <a:latin typeface="Arial"/>
                <a:cs typeface="Arial"/>
              </a:rPr>
              <a:t>their</a:t>
            </a:r>
            <a:r>
              <a:rPr lang="en-US" sz="2400" spc="0" dirty="0">
                <a:latin typeface="Arial"/>
                <a:cs typeface="Arial"/>
              </a:rPr>
              <a:t> </a:t>
            </a:r>
            <a:r>
              <a:rPr sz="2400" dirty="0">
                <a:latin typeface="Arial"/>
                <a:cs typeface="Arial"/>
              </a:rPr>
              <a:t>b</a:t>
            </a:r>
            <a:r>
              <a:rPr sz="2400" spc="-10" dirty="0">
                <a:latin typeface="Arial"/>
                <a:cs typeface="Arial"/>
              </a:rPr>
              <a:t>u</a:t>
            </a:r>
            <a:r>
              <a:rPr sz="2400" spc="0" dirty="0">
                <a:latin typeface="Arial"/>
                <a:cs typeface="Arial"/>
              </a:rPr>
              <a:t>si</a:t>
            </a:r>
            <a:r>
              <a:rPr sz="2400" spc="-10" dirty="0">
                <a:latin typeface="Arial"/>
                <a:cs typeface="Arial"/>
              </a:rPr>
              <a:t>n</a:t>
            </a:r>
            <a:r>
              <a:rPr sz="2400" spc="0" dirty="0">
                <a:latin typeface="Arial"/>
                <a:cs typeface="Arial"/>
              </a:rPr>
              <a:t>ess</a:t>
            </a:r>
            <a:r>
              <a:rPr sz="2400" spc="15" dirty="0">
                <a:latin typeface="Arial"/>
                <a:cs typeface="Arial"/>
              </a:rPr>
              <a:t> </a:t>
            </a:r>
            <a:r>
              <a:rPr sz="2400" spc="0" dirty="0">
                <a:latin typeface="Arial"/>
                <a:cs typeface="Arial"/>
              </a:rPr>
              <a:t>eth</a:t>
            </a:r>
            <a:r>
              <a:rPr sz="2400" spc="-10" dirty="0">
                <a:latin typeface="Arial"/>
                <a:cs typeface="Arial"/>
              </a:rPr>
              <a:t>i</a:t>
            </a:r>
            <a:r>
              <a:rPr sz="2400" spc="0" dirty="0">
                <a:latin typeface="Arial"/>
                <a:cs typeface="Arial"/>
              </a:rPr>
              <a:t>cs?</a:t>
            </a:r>
            <a:endParaRPr sz="2400" dirty="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30</a:t>
            </a:fld>
            <a:endParaRPr sz="1400">
              <a:latin typeface="Arial"/>
              <a:cs typeface="Arial"/>
            </a:endParaRPr>
          </a:p>
        </p:txBody>
      </p:sp>
      <p:sp>
        <p:nvSpPr>
          <p:cNvPr id="2" name="object 2"/>
          <p:cNvSpPr txBox="1"/>
          <p:nvPr/>
        </p:nvSpPr>
        <p:spPr>
          <a:xfrm>
            <a:off x="534720" y="334772"/>
            <a:ext cx="7837120" cy="1003935"/>
          </a:xfrm>
          <a:prstGeom prst="rect">
            <a:avLst/>
          </a:prstGeom>
        </p:spPr>
        <p:txBody>
          <a:bodyPr vert="horz" wrap="square" lIns="0" tIns="0" rIns="0" bIns="0" rtlCol="0">
            <a:noAutofit/>
          </a:bodyPr>
          <a:lstStyle/>
          <a:p>
            <a:pPr marR="12700" indent="-2513965">
              <a:lnSpc>
                <a:spcPts val="4010"/>
              </a:lnSpc>
              <a:tabLst>
                <a:tab pos="1511300" algn="l"/>
                <a:tab pos="4533265" algn="l"/>
                <a:tab pos="5142865" algn="l"/>
                <a:tab pos="6489700" algn="l"/>
              </a:tabLst>
            </a:pPr>
            <a:r>
              <a:rPr lang="en-US" sz="3600" dirty="0">
                <a:latin typeface="Arial"/>
                <a:cs typeface="Arial"/>
              </a:rPr>
              <a:t>2. Ethical Standards Set	by Board of   Directors</a:t>
            </a:r>
          </a:p>
        </p:txBody>
      </p:sp>
      <p:sp>
        <p:nvSpPr>
          <p:cNvPr id="3" name="object 3"/>
          <p:cNvSpPr txBox="1"/>
          <p:nvPr/>
        </p:nvSpPr>
        <p:spPr>
          <a:xfrm>
            <a:off x="534720" y="1638808"/>
            <a:ext cx="7837120" cy="4884420"/>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b="1" dirty="0">
                <a:latin typeface="Arial"/>
                <a:cs typeface="Arial"/>
              </a:rPr>
              <a:t>Bo</a:t>
            </a:r>
            <a:r>
              <a:rPr sz="2600" b="1" spc="5" dirty="0">
                <a:latin typeface="Arial"/>
                <a:cs typeface="Arial"/>
              </a:rPr>
              <a:t>a</a:t>
            </a:r>
            <a:r>
              <a:rPr sz="2600" b="1" spc="0" dirty="0">
                <a:latin typeface="Arial"/>
                <a:cs typeface="Arial"/>
              </a:rPr>
              <a:t>rd ov</a:t>
            </a:r>
            <a:r>
              <a:rPr sz="2600" b="1" spc="5" dirty="0">
                <a:latin typeface="Arial"/>
                <a:cs typeface="Arial"/>
              </a:rPr>
              <a:t>e</a:t>
            </a:r>
            <a:r>
              <a:rPr sz="2600" b="1" spc="0" dirty="0">
                <a:latin typeface="Arial"/>
                <a:cs typeface="Arial"/>
              </a:rPr>
              <a:t>rse</a:t>
            </a:r>
            <a:r>
              <a:rPr sz="2600" b="1" spc="5" dirty="0">
                <a:latin typeface="Arial"/>
                <a:cs typeface="Arial"/>
              </a:rPr>
              <a:t>e</a:t>
            </a:r>
            <a:r>
              <a:rPr sz="2600" b="1" spc="0" dirty="0">
                <a:latin typeface="Arial"/>
                <a:cs typeface="Arial"/>
              </a:rPr>
              <a:t>s</a:t>
            </a:r>
            <a:r>
              <a:rPr sz="2600" b="1" spc="-35" dirty="0">
                <a:latin typeface="Arial"/>
                <a:cs typeface="Arial"/>
              </a:rPr>
              <a:t> </a:t>
            </a:r>
            <a:r>
              <a:rPr sz="2600" b="1" spc="0" dirty="0">
                <a:latin typeface="Arial"/>
                <a:cs typeface="Arial"/>
              </a:rPr>
              <a:t>the</a:t>
            </a:r>
            <a:r>
              <a:rPr sz="2600" b="1" spc="10" dirty="0">
                <a:latin typeface="Arial"/>
                <a:cs typeface="Arial"/>
              </a:rPr>
              <a:t> </a:t>
            </a:r>
            <a:r>
              <a:rPr sz="2600" b="1" spc="0" dirty="0">
                <a:latin typeface="Arial"/>
                <a:cs typeface="Arial"/>
              </a:rPr>
              <a:t>org</a:t>
            </a:r>
            <a:r>
              <a:rPr sz="2600" b="1" spc="5" dirty="0">
                <a:latin typeface="Arial"/>
                <a:cs typeface="Arial"/>
              </a:rPr>
              <a:t>a</a:t>
            </a:r>
            <a:r>
              <a:rPr sz="2600" b="1" spc="0" dirty="0">
                <a:latin typeface="Arial"/>
                <a:cs typeface="Arial"/>
              </a:rPr>
              <a:t>ni</a:t>
            </a:r>
            <a:r>
              <a:rPr sz="2600" b="1" spc="5" dirty="0">
                <a:latin typeface="Arial"/>
                <a:cs typeface="Arial"/>
              </a:rPr>
              <a:t>z</a:t>
            </a:r>
            <a:r>
              <a:rPr sz="2600" b="1" spc="0" dirty="0">
                <a:latin typeface="Arial"/>
                <a:cs typeface="Arial"/>
              </a:rPr>
              <a:t>ation’s</a:t>
            </a:r>
            <a:r>
              <a:rPr sz="2600" b="1" spc="-20" dirty="0">
                <a:latin typeface="Arial"/>
                <a:cs typeface="Arial"/>
              </a:rPr>
              <a:t> </a:t>
            </a:r>
            <a:r>
              <a:rPr sz="2600" b="1" spc="0" dirty="0">
                <a:latin typeface="Arial"/>
                <a:cs typeface="Arial"/>
              </a:rPr>
              <a:t>b</a:t>
            </a:r>
            <a:r>
              <a:rPr sz="2600" b="1" spc="5" dirty="0">
                <a:latin typeface="Arial"/>
                <a:cs typeface="Arial"/>
              </a:rPr>
              <a:t>u</a:t>
            </a:r>
            <a:r>
              <a:rPr sz="2600" b="1" spc="0" dirty="0">
                <a:latin typeface="Arial"/>
                <a:cs typeface="Arial"/>
              </a:rPr>
              <a:t>si</a:t>
            </a:r>
            <a:r>
              <a:rPr sz="2600" b="1" spc="5" dirty="0">
                <a:latin typeface="Arial"/>
                <a:cs typeface="Arial"/>
              </a:rPr>
              <a:t>n</a:t>
            </a:r>
            <a:r>
              <a:rPr sz="2600" b="1" spc="0" dirty="0">
                <a:latin typeface="Arial"/>
                <a:cs typeface="Arial"/>
              </a:rPr>
              <a:t>e</a:t>
            </a:r>
            <a:r>
              <a:rPr sz="2600" b="1" spc="5" dirty="0">
                <a:latin typeface="Arial"/>
                <a:cs typeface="Arial"/>
              </a:rPr>
              <a:t>s</a:t>
            </a:r>
            <a:r>
              <a:rPr sz="2600" b="1" spc="0" dirty="0">
                <a:latin typeface="Arial"/>
                <a:cs typeface="Arial"/>
              </a:rPr>
              <a:t>s</a:t>
            </a:r>
            <a:endParaRPr sz="2600" b="1" dirty="0">
              <a:latin typeface="Arial"/>
              <a:cs typeface="Arial"/>
            </a:endParaRPr>
          </a:p>
          <a:p>
            <a:pPr marL="353695">
              <a:lnSpc>
                <a:spcPct val="100000"/>
              </a:lnSpc>
            </a:pPr>
            <a:r>
              <a:rPr sz="2600" b="1" dirty="0">
                <a:latin typeface="Arial"/>
                <a:cs typeface="Arial"/>
              </a:rPr>
              <a:t>activities</a:t>
            </a:r>
            <a:r>
              <a:rPr sz="2600" b="1" spc="-15" dirty="0">
                <a:latin typeface="Arial"/>
                <a:cs typeface="Arial"/>
              </a:rPr>
              <a:t> </a:t>
            </a:r>
            <a:r>
              <a:rPr sz="2600" b="1" spc="0" dirty="0">
                <a:latin typeface="Arial"/>
                <a:cs typeface="Arial"/>
              </a:rPr>
              <a:t>and</a:t>
            </a:r>
            <a:r>
              <a:rPr sz="2600" b="1" spc="5" dirty="0">
                <a:latin typeface="Arial"/>
                <a:cs typeface="Arial"/>
              </a:rPr>
              <a:t> </a:t>
            </a:r>
            <a:r>
              <a:rPr sz="2600" b="1" spc="0" dirty="0">
                <a:latin typeface="Arial"/>
                <a:cs typeface="Arial"/>
              </a:rPr>
              <a:t>manag</a:t>
            </a:r>
            <a:r>
              <a:rPr sz="2600" b="1" spc="5" dirty="0">
                <a:latin typeface="Arial"/>
                <a:cs typeface="Arial"/>
              </a:rPr>
              <a:t>e</a:t>
            </a:r>
            <a:r>
              <a:rPr sz="2600" b="1" spc="0" dirty="0">
                <a:latin typeface="Arial"/>
                <a:cs typeface="Arial"/>
              </a:rPr>
              <a:t>ment</a:t>
            </a:r>
            <a:endParaRPr sz="2600" b="1" dirty="0">
              <a:latin typeface="Arial"/>
              <a:cs typeface="Arial"/>
            </a:endParaRPr>
          </a:p>
          <a:p>
            <a:pPr>
              <a:lnSpc>
                <a:spcPts val="750"/>
              </a:lnSpc>
              <a:spcBef>
                <a:spcPts val="44"/>
              </a:spcBef>
            </a:pPr>
            <a:endParaRPr sz="750" dirty="0"/>
          </a:p>
          <a:p>
            <a:pPr marL="353695" indent="-341630">
              <a:lnSpc>
                <a:spcPct val="100000"/>
              </a:lnSpc>
              <a:buFont typeface="Arial"/>
              <a:buChar char="•"/>
              <a:tabLst>
                <a:tab pos="353695" algn="l"/>
              </a:tabLst>
            </a:pPr>
            <a:r>
              <a:rPr sz="2600" b="1" dirty="0">
                <a:latin typeface="Arial"/>
                <a:cs typeface="Arial"/>
              </a:rPr>
              <a:t>Bo</a:t>
            </a:r>
            <a:r>
              <a:rPr sz="2600" b="1" spc="5" dirty="0">
                <a:latin typeface="Arial"/>
                <a:cs typeface="Arial"/>
              </a:rPr>
              <a:t>a</a:t>
            </a:r>
            <a:r>
              <a:rPr sz="2600" b="1" spc="0" dirty="0">
                <a:latin typeface="Arial"/>
                <a:cs typeface="Arial"/>
              </a:rPr>
              <a:t>rd mem</a:t>
            </a:r>
            <a:r>
              <a:rPr sz="2600" b="1" spc="5" dirty="0">
                <a:latin typeface="Arial"/>
                <a:cs typeface="Arial"/>
              </a:rPr>
              <a:t>b</a:t>
            </a:r>
            <a:r>
              <a:rPr sz="2600" b="1" spc="0" dirty="0">
                <a:latin typeface="Arial"/>
                <a:cs typeface="Arial"/>
              </a:rPr>
              <a:t>ers</a:t>
            </a:r>
            <a:r>
              <a:rPr sz="2600" b="1" spc="-35" dirty="0">
                <a:latin typeface="Arial"/>
                <a:cs typeface="Arial"/>
              </a:rPr>
              <a:t> </a:t>
            </a:r>
            <a:r>
              <a:rPr sz="2600" b="1" spc="0" dirty="0">
                <a:latin typeface="Arial"/>
                <a:cs typeface="Arial"/>
              </a:rPr>
              <a:t>of</a:t>
            </a:r>
            <a:r>
              <a:rPr sz="2600" b="1" spc="5" dirty="0">
                <a:latin typeface="Arial"/>
                <a:cs typeface="Arial"/>
              </a:rPr>
              <a:t> </a:t>
            </a:r>
            <a:r>
              <a:rPr sz="2600" b="1" spc="0" dirty="0">
                <a:latin typeface="Arial"/>
                <a:cs typeface="Arial"/>
              </a:rPr>
              <a:t>c</a:t>
            </a:r>
            <a:r>
              <a:rPr sz="2600" b="1" spc="5" dirty="0">
                <a:latin typeface="Arial"/>
                <a:cs typeface="Arial"/>
              </a:rPr>
              <a:t>o</a:t>
            </a:r>
            <a:r>
              <a:rPr sz="2600" b="1" spc="0" dirty="0">
                <a:latin typeface="Arial"/>
                <a:cs typeface="Arial"/>
              </a:rPr>
              <a:t>mp</a:t>
            </a:r>
            <a:r>
              <a:rPr sz="2600" b="1" spc="5" dirty="0">
                <a:latin typeface="Arial"/>
                <a:cs typeface="Arial"/>
              </a:rPr>
              <a:t>a</a:t>
            </a:r>
            <a:r>
              <a:rPr sz="2600" b="1" spc="0" dirty="0">
                <a:latin typeface="Arial"/>
                <a:cs typeface="Arial"/>
              </a:rPr>
              <a:t>ny</a:t>
            </a:r>
            <a:r>
              <a:rPr sz="2600" b="1" spc="-35" dirty="0">
                <a:latin typeface="Arial"/>
                <a:cs typeface="Arial"/>
              </a:rPr>
              <a:t> </a:t>
            </a:r>
            <a:r>
              <a:rPr sz="2600" b="1" spc="0" dirty="0">
                <a:latin typeface="Arial"/>
                <a:cs typeface="Arial"/>
              </a:rPr>
              <a:t>are e</a:t>
            </a:r>
            <a:r>
              <a:rPr sz="2600" b="1" spc="5" dirty="0">
                <a:latin typeface="Arial"/>
                <a:cs typeface="Arial"/>
              </a:rPr>
              <a:t>x</a:t>
            </a:r>
            <a:r>
              <a:rPr sz="2600" b="1" spc="0" dirty="0">
                <a:latin typeface="Arial"/>
                <a:cs typeface="Arial"/>
              </a:rPr>
              <a:t>p</a:t>
            </a:r>
            <a:r>
              <a:rPr sz="2600" b="1" spc="5" dirty="0">
                <a:latin typeface="Arial"/>
                <a:cs typeface="Arial"/>
              </a:rPr>
              <a:t>e</a:t>
            </a:r>
            <a:r>
              <a:rPr sz="2600" b="1" spc="0" dirty="0">
                <a:latin typeface="Arial"/>
                <a:cs typeface="Arial"/>
              </a:rPr>
              <a:t>cted</a:t>
            </a:r>
            <a:r>
              <a:rPr sz="2600" b="1" spc="-10" dirty="0">
                <a:latin typeface="Arial"/>
                <a:cs typeface="Arial"/>
              </a:rPr>
              <a:t> </a:t>
            </a:r>
            <a:r>
              <a:rPr sz="2600" b="1" spc="0" dirty="0">
                <a:latin typeface="Arial"/>
                <a:cs typeface="Arial"/>
              </a:rPr>
              <a:t>to:</a:t>
            </a:r>
            <a:endParaRPr sz="2600" b="1" dirty="0">
              <a:latin typeface="Arial"/>
              <a:cs typeface="Arial"/>
            </a:endParaRPr>
          </a:p>
          <a:p>
            <a:pPr>
              <a:lnSpc>
                <a:spcPts val="700"/>
              </a:lnSpc>
              <a:spcBef>
                <a:spcPts val="13"/>
              </a:spcBef>
              <a:buFont typeface="Arial"/>
              <a:buChar char="•"/>
            </a:pPr>
            <a:endParaRPr sz="700" dirty="0"/>
          </a:p>
          <a:p>
            <a:pPr marL="754380" marR="336550" lvl="1" indent="-285115">
              <a:lnSpc>
                <a:spcPct val="100099"/>
              </a:lnSpc>
              <a:buFont typeface="Arial"/>
              <a:buChar char="–"/>
              <a:tabLst>
                <a:tab pos="754380" algn="l"/>
              </a:tabLst>
            </a:pPr>
            <a:r>
              <a:rPr sz="2400" spc="0" dirty="0">
                <a:latin typeface="Arial"/>
                <a:cs typeface="Arial"/>
              </a:rPr>
              <a:t>C</a:t>
            </a:r>
            <a:r>
              <a:rPr sz="2400" spc="-10" dirty="0">
                <a:latin typeface="Arial"/>
                <a:cs typeface="Arial"/>
              </a:rPr>
              <a:t>o</a:t>
            </a:r>
            <a:r>
              <a:rPr sz="2400" spc="0" dirty="0">
                <a:latin typeface="Arial"/>
                <a:cs typeface="Arial"/>
              </a:rPr>
              <a:t>nd</a:t>
            </a:r>
            <a:r>
              <a:rPr sz="2400" spc="-10" dirty="0">
                <a:latin typeface="Arial"/>
                <a:cs typeface="Arial"/>
              </a:rPr>
              <a:t>u</a:t>
            </a:r>
            <a:r>
              <a:rPr sz="2400" spc="0" dirty="0">
                <a:latin typeface="Arial"/>
                <a:cs typeface="Arial"/>
              </a:rPr>
              <a:t>ct</a:t>
            </a:r>
            <a:r>
              <a:rPr sz="2400" spc="15" dirty="0">
                <a:latin typeface="Arial"/>
                <a:cs typeface="Arial"/>
              </a:rPr>
              <a:t> </a:t>
            </a:r>
            <a:r>
              <a:rPr sz="2400" spc="0" dirty="0">
                <a:latin typeface="Arial"/>
                <a:cs typeface="Arial"/>
              </a:rPr>
              <a:t>themselves</a:t>
            </a:r>
            <a:r>
              <a:rPr sz="2400" spc="5" dirty="0">
                <a:latin typeface="Arial"/>
                <a:cs typeface="Arial"/>
              </a:rPr>
              <a:t> </a:t>
            </a:r>
            <a:r>
              <a:rPr sz="2400" spc="0" dirty="0">
                <a:latin typeface="Arial"/>
                <a:cs typeface="Arial"/>
              </a:rPr>
              <a:t>accordi</a:t>
            </a:r>
            <a:r>
              <a:rPr sz="2400" spc="-10" dirty="0">
                <a:latin typeface="Arial"/>
                <a:cs typeface="Arial"/>
              </a:rPr>
              <a:t>n</a:t>
            </a:r>
            <a:r>
              <a:rPr sz="2400" spc="0" dirty="0">
                <a:latin typeface="Arial"/>
                <a:cs typeface="Arial"/>
              </a:rPr>
              <a:t>g</a:t>
            </a:r>
            <a:r>
              <a:rPr sz="2400" spc="20" dirty="0">
                <a:latin typeface="Arial"/>
                <a:cs typeface="Arial"/>
              </a:rPr>
              <a:t> </a:t>
            </a:r>
            <a:r>
              <a:rPr sz="2400" spc="0" dirty="0">
                <a:latin typeface="Arial"/>
                <a:cs typeface="Arial"/>
              </a:rPr>
              <a:t>to the</a:t>
            </a:r>
            <a:r>
              <a:rPr sz="2400" spc="-15" dirty="0">
                <a:latin typeface="Arial"/>
                <a:cs typeface="Arial"/>
              </a:rPr>
              <a:t> </a:t>
            </a:r>
            <a:r>
              <a:rPr sz="2400" spc="0" dirty="0">
                <a:latin typeface="Arial"/>
                <a:cs typeface="Arial"/>
              </a:rPr>
              <a:t>h</a:t>
            </a:r>
            <a:r>
              <a:rPr sz="2400" spc="-10" dirty="0">
                <a:latin typeface="Arial"/>
                <a:cs typeface="Arial"/>
              </a:rPr>
              <a:t>i</a:t>
            </a:r>
            <a:r>
              <a:rPr sz="2400" spc="0" dirty="0">
                <a:latin typeface="Arial"/>
                <a:cs typeface="Arial"/>
              </a:rPr>
              <a:t>gh</a:t>
            </a:r>
            <a:r>
              <a:rPr sz="2400" spc="-10" dirty="0">
                <a:latin typeface="Arial"/>
                <a:cs typeface="Arial"/>
              </a:rPr>
              <a:t>e</a:t>
            </a:r>
            <a:r>
              <a:rPr sz="2400" spc="0" dirty="0">
                <a:latin typeface="Arial"/>
                <a:cs typeface="Arial"/>
              </a:rPr>
              <a:t>st standards of person</a:t>
            </a:r>
            <a:r>
              <a:rPr sz="2400" spc="-10" dirty="0">
                <a:latin typeface="Arial"/>
                <a:cs typeface="Arial"/>
              </a:rPr>
              <a:t>a</a:t>
            </a:r>
            <a:r>
              <a:rPr sz="2400" spc="0" dirty="0">
                <a:latin typeface="Arial"/>
                <a:cs typeface="Arial"/>
              </a:rPr>
              <a:t>l</a:t>
            </a:r>
            <a:r>
              <a:rPr sz="2400" spc="20"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professio</a:t>
            </a:r>
            <a:r>
              <a:rPr sz="2400" spc="-10" dirty="0">
                <a:latin typeface="Arial"/>
                <a:cs typeface="Arial"/>
              </a:rPr>
              <a:t>n</a:t>
            </a:r>
            <a:r>
              <a:rPr sz="2400" spc="0" dirty="0">
                <a:latin typeface="Arial"/>
                <a:cs typeface="Arial"/>
              </a:rPr>
              <a:t>al</a:t>
            </a:r>
            <a:r>
              <a:rPr sz="2400" spc="15"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tegrity</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e</a:t>
            </a:r>
            <a:r>
              <a:rPr sz="2400" spc="0" dirty="0">
                <a:latin typeface="Arial"/>
                <a:cs typeface="Arial"/>
              </a:rPr>
              <a:t>t standard</a:t>
            </a:r>
            <a:r>
              <a:rPr sz="2400" spc="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compan</a:t>
            </a:r>
            <a:r>
              <a:rPr sz="2400" spc="5" dirty="0">
                <a:latin typeface="Arial"/>
                <a:cs typeface="Arial"/>
              </a:rPr>
              <a:t>y</a:t>
            </a:r>
            <a:r>
              <a:rPr sz="2400" spc="0" dirty="0">
                <a:latin typeface="Arial"/>
                <a:cs typeface="Arial"/>
              </a:rPr>
              <a:t>-w</a:t>
            </a:r>
            <a:r>
              <a:rPr sz="2400" spc="-10" dirty="0">
                <a:latin typeface="Arial"/>
                <a:cs typeface="Arial"/>
              </a:rPr>
              <a:t>i</a:t>
            </a:r>
            <a:r>
              <a:rPr sz="2400" spc="0" dirty="0">
                <a:latin typeface="Arial"/>
                <a:cs typeface="Arial"/>
              </a:rPr>
              <a:t>de</a:t>
            </a:r>
            <a:r>
              <a:rPr sz="2400" spc="30" dirty="0">
                <a:latin typeface="Arial"/>
                <a:cs typeface="Arial"/>
              </a:rPr>
              <a:t> </a:t>
            </a:r>
            <a:r>
              <a:rPr sz="2400" spc="0" dirty="0">
                <a:latin typeface="Arial"/>
                <a:cs typeface="Arial"/>
              </a:rPr>
              <a:t>ethical cond</a:t>
            </a:r>
            <a:r>
              <a:rPr sz="2400" spc="-10" dirty="0">
                <a:latin typeface="Arial"/>
                <a:cs typeface="Arial"/>
              </a:rPr>
              <a:t>u</a:t>
            </a:r>
            <a:r>
              <a:rPr sz="2400" spc="0" dirty="0">
                <a:latin typeface="Arial"/>
                <a:cs typeface="Arial"/>
              </a:rPr>
              <a:t>ct</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E</a:t>
            </a:r>
            <a:r>
              <a:rPr sz="2400" spc="-10" dirty="0">
                <a:latin typeface="Arial"/>
                <a:cs typeface="Arial"/>
              </a:rPr>
              <a:t>n</a:t>
            </a:r>
            <a:r>
              <a:rPr sz="2400" spc="0" dirty="0">
                <a:latin typeface="Arial"/>
                <a:cs typeface="Arial"/>
              </a:rPr>
              <a:t>sure</a:t>
            </a:r>
            <a:r>
              <a:rPr sz="2400" spc="10" dirty="0">
                <a:latin typeface="Arial"/>
                <a:cs typeface="Arial"/>
              </a:rPr>
              <a:t> </a:t>
            </a:r>
            <a:r>
              <a:rPr lang="en-US" sz="2400" spc="0" dirty="0">
                <a:latin typeface="Arial"/>
                <a:cs typeface="Arial"/>
              </a:rPr>
              <a:t>submission</a:t>
            </a:r>
            <a:r>
              <a:rPr sz="2400" spc="15"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a:t>
            </a:r>
            <a:r>
              <a:rPr sz="2400" spc="15" dirty="0">
                <a:latin typeface="Arial"/>
                <a:cs typeface="Arial"/>
              </a:rPr>
              <a:t> </a:t>
            </a:r>
            <a:r>
              <a:rPr sz="2400" spc="0" dirty="0">
                <a:latin typeface="Arial"/>
                <a:cs typeface="Arial"/>
              </a:rPr>
              <a:t>l</a:t>
            </a:r>
            <a:r>
              <a:rPr sz="2400" spc="-10" dirty="0">
                <a:latin typeface="Arial"/>
                <a:cs typeface="Arial"/>
              </a:rPr>
              <a:t>a</a:t>
            </a:r>
            <a:r>
              <a:rPr sz="2400" spc="0" dirty="0">
                <a:latin typeface="Arial"/>
                <a:cs typeface="Arial"/>
              </a:rPr>
              <a:t>ws</a:t>
            </a:r>
            <a:r>
              <a:rPr sz="2400" spc="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regu</a:t>
            </a:r>
            <a:r>
              <a:rPr sz="2400" spc="-10" dirty="0">
                <a:latin typeface="Arial"/>
                <a:cs typeface="Arial"/>
              </a:rPr>
              <a:t>l</a:t>
            </a:r>
            <a:r>
              <a:rPr sz="2400" spc="0" dirty="0">
                <a:latin typeface="Arial"/>
                <a:cs typeface="Arial"/>
              </a:rPr>
              <a:t>ations</a:t>
            </a:r>
            <a:endParaRPr sz="2400" dirty="0">
              <a:latin typeface="Arial"/>
              <a:cs typeface="Arial"/>
            </a:endParaRPr>
          </a:p>
          <a:p>
            <a:pPr lvl="1">
              <a:lnSpc>
                <a:spcPts val="700"/>
              </a:lnSpc>
              <a:spcBef>
                <a:spcPts val="10"/>
              </a:spcBef>
              <a:buFont typeface="Arial"/>
              <a:buChar char="–"/>
            </a:pPr>
            <a:endParaRPr sz="700" dirty="0"/>
          </a:p>
          <a:p>
            <a:pPr marL="754380" marR="12700" lvl="1" indent="-285115">
              <a:lnSpc>
                <a:spcPct val="100000"/>
              </a:lnSpc>
              <a:buFont typeface="Arial"/>
              <a:buChar char="–"/>
              <a:tabLst>
                <a:tab pos="754380" algn="l"/>
              </a:tabLst>
            </a:pPr>
            <a:r>
              <a:rPr sz="2400" spc="0" dirty="0">
                <a:latin typeface="Arial"/>
                <a:cs typeface="Arial"/>
              </a:rPr>
              <a:t>Create env</a:t>
            </a:r>
            <a:r>
              <a:rPr sz="2400" spc="-10" dirty="0">
                <a:latin typeface="Arial"/>
                <a:cs typeface="Arial"/>
              </a:rPr>
              <a:t>i</a:t>
            </a:r>
            <a:r>
              <a:rPr sz="2400" spc="0" dirty="0">
                <a:latin typeface="Arial"/>
                <a:cs typeface="Arial"/>
              </a:rPr>
              <a:t>ronment</a:t>
            </a:r>
            <a:r>
              <a:rPr sz="2400" spc="30"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which</a:t>
            </a:r>
            <a:r>
              <a:rPr sz="2400" spc="15" dirty="0">
                <a:latin typeface="Arial"/>
                <a:cs typeface="Arial"/>
              </a:rPr>
              <a:t> </a:t>
            </a:r>
            <a:r>
              <a:rPr sz="2400" spc="0" dirty="0">
                <a:latin typeface="Arial"/>
                <a:cs typeface="Arial"/>
              </a:rPr>
              <a:t>employ</a:t>
            </a:r>
            <a:r>
              <a:rPr sz="2400" spc="-10" dirty="0">
                <a:latin typeface="Arial"/>
                <a:cs typeface="Arial"/>
              </a:rPr>
              <a:t>e</a:t>
            </a:r>
            <a:r>
              <a:rPr sz="2400" spc="0" dirty="0">
                <a:latin typeface="Arial"/>
                <a:cs typeface="Arial"/>
              </a:rPr>
              <a:t>es</a:t>
            </a:r>
            <a:r>
              <a:rPr sz="2400" spc="20" dirty="0">
                <a:latin typeface="Arial"/>
                <a:cs typeface="Arial"/>
              </a:rPr>
              <a:t> </a:t>
            </a:r>
            <a:r>
              <a:rPr sz="2400" spc="0" dirty="0">
                <a:latin typeface="Arial"/>
                <a:cs typeface="Arial"/>
              </a:rPr>
              <a:t>can seek adv</a:t>
            </a:r>
            <a:r>
              <a:rPr sz="2400" spc="-10" dirty="0">
                <a:latin typeface="Arial"/>
                <a:cs typeface="Arial"/>
              </a:rPr>
              <a:t>i</a:t>
            </a:r>
            <a:r>
              <a:rPr sz="2400" spc="0" dirty="0">
                <a:latin typeface="Arial"/>
                <a:cs typeface="Arial"/>
              </a:rPr>
              <a:t>ce</a:t>
            </a:r>
            <a:r>
              <a:rPr sz="2400" spc="10" dirty="0">
                <a:latin typeface="Arial"/>
                <a:cs typeface="Arial"/>
              </a:rPr>
              <a:t> </a:t>
            </a:r>
            <a:r>
              <a:rPr sz="2400" spc="0" dirty="0">
                <a:latin typeface="Arial"/>
                <a:cs typeface="Arial"/>
              </a:rPr>
              <a:t>ab</a:t>
            </a:r>
            <a:r>
              <a:rPr sz="2400" spc="-10" dirty="0">
                <a:latin typeface="Arial"/>
                <a:cs typeface="Arial"/>
              </a:rPr>
              <a:t>o</a:t>
            </a:r>
            <a:r>
              <a:rPr sz="2400" spc="0" dirty="0">
                <a:latin typeface="Arial"/>
                <a:cs typeface="Arial"/>
              </a:rPr>
              <a:t>ut</a:t>
            </a:r>
            <a:r>
              <a:rPr sz="2400" spc="15" dirty="0">
                <a:latin typeface="Arial"/>
                <a:cs typeface="Arial"/>
              </a:rPr>
              <a:t> </a:t>
            </a:r>
            <a:r>
              <a:rPr sz="2400" spc="0" dirty="0">
                <a:latin typeface="Arial"/>
                <a:cs typeface="Arial"/>
              </a:rPr>
              <a:t>bus</a:t>
            </a:r>
            <a:r>
              <a:rPr sz="2400" spc="-10" dirty="0">
                <a:latin typeface="Arial"/>
                <a:cs typeface="Arial"/>
              </a:rPr>
              <a:t>i</a:t>
            </a:r>
            <a:r>
              <a:rPr sz="2400" spc="0" dirty="0">
                <a:latin typeface="Arial"/>
                <a:cs typeface="Arial"/>
              </a:rPr>
              <a:t>ness</a:t>
            </a:r>
            <a:r>
              <a:rPr sz="2400" spc="5" dirty="0">
                <a:latin typeface="Arial"/>
                <a:cs typeface="Arial"/>
              </a:rPr>
              <a:t> </a:t>
            </a:r>
            <a:r>
              <a:rPr sz="2400" spc="0" dirty="0">
                <a:latin typeface="Arial"/>
                <a:cs typeface="Arial"/>
              </a:rPr>
              <a:t>cond</a:t>
            </a:r>
            <a:r>
              <a:rPr sz="2400" spc="-10" dirty="0">
                <a:latin typeface="Arial"/>
                <a:cs typeface="Arial"/>
              </a:rPr>
              <a:t>u</a:t>
            </a:r>
            <a:r>
              <a:rPr sz="2400" spc="0" dirty="0">
                <a:latin typeface="Arial"/>
                <a:cs typeface="Arial"/>
              </a:rPr>
              <a:t>ct,</a:t>
            </a:r>
            <a:r>
              <a:rPr sz="2400" spc="5" dirty="0">
                <a:latin typeface="Arial"/>
                <a:cs typeface="Arial"/>
              </a:rPr>
              <a:t> r</a:t>
            </a:r>
            <a:r>
              <a:rPr sz="2400" spc="0" dirty="0">
                <a:latin typeface="Arial"/>
                <a:cs typeface="Arial"/>
              </a:rPr>
              <a:t>a</a:t>
            </a:r>
            <a:r>
              <a:rPr sz="2400" spc="-10" dirty="0">
                <a:latin typeface="Arial"/>
                <a:cs typeface="Arial"/>
              </a:rPr>
              <a:t>i</a:t>
            </a:r>
            <a:r>
              <a:rPr sz="2400" spc="0" dirty="0">
                <a:latin typeface="Arial"/>
                <a:cs typeface="Arial"/>
              </a:rPr>
              <a:t>se</a:t>
            </a:r>
            <a:r>
              <a:rPr sz="2400" spc="10" dirty="0">
                <a:latin typeface="Arial"/>
                <a:cs typeface="Arial"/>
              </a:rPr>
              <a:t> </a:t>
            </a:r>
            <a:r>
              <a:rPr sz="2400" spc="0" dirty="0">
                <a:latin typeface="Arial"/>
                <a:cs typeface="Arial"/>
              </a:rPr>
              <a:t>issu</a:t>
            </a:r>
            <a:r>
              <a:rPr sz="2400" spc="-10" dirty="0">
                <a:latin typeface="Arial"/>
                <a:cs typeface="Arial"/>
              </a:rPr>
              <a:t>e</a:t>
            </a:r>
            <a:r>
              <a:rPr sz="2400" spc="0" dirty="0">
                <a:latin typeface="Arial"/>
                <a:cs typeface="Arial"/>
              </a:rPr>
              <a:t>s,</a:t>
            </a:r>
            <a:r>
              <a:rPr sz="2400" spc="5" dirty="0">
                <a:latin typeface="Arial"/>
                <a:cs typeface="Arial"/>
              </a:rPr>
              <a:t> </a:t>
            </a:r>
            <a:r>
              <a:rPr sz="2400" spc="0" dirty="0">
                <a:latin typeface="Arial"/>
                <a:cs typeface="Arial"/>
              </a:rPr>
              <a:t>and report m</a:t>
            </a:r>
            <a:r>
              <a:rPr sz="2400" spc="-10" dirty="0">
                <a:latin typeface="Arial"/>
                <a:cs typeface="Arial"/>
              </a:rPr>
              <a:t>i</a:t>
            </a:r>
            <a:r>
              <a:rPr sz="2400" spc="0" dirty="0">
                <a:latin typeface="Arial"/>
                <a:cs typeface="Arial"/>
              </a:rPr>
              <a:t>scond</a:t>
            </a:r>
            <a:r>
              <a:rPr sz="2400" spc="-10" dirty="0">
                <a:latin typeface="Arial"/>
                <a:cs typeface="Arial"/>
              </a:rPr>
              <a:t>u</a:t>
            </a:r>
            <a:r>
              <a:rPr sz="2400" spc="0" dirty="0">
                <a:latin typeface="Arial"/>
                <a:cs typeface="Arial"/>
              </a:rPr>
              <a:t>ct</a:t>
            </a:r>
            <a:endParaRPr sz="24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31</a:t>
            </a:fld>
            <a:endParaRPr sz="1400">
              <a:latin typeface="Arial"/>
              <a:cs typeface="Arial"/>
            </a:endParaRPr>
          </a:p>
        </p:txBody>
      </p:sp>
      <p:sp>
        <p:nvSpPr>
          <p:cNvPr id="2" name="object 2"/>
          <p:cNvSpPr txBox="1"/>
          <p:nvPr/>
        </p:nvSpPr>
        <p:spPr>
          <a:xfrm>
            <a:off x="534720" y="285622"/>
            <a:ext cx="7414743" cy="1092835"/>
          </a:xfrm>
          <a:prstGeom prst="rect">
            <a:avLst/>
          </a:prstGeom>
        </p:spPr>
        <p:txBody>
          <a:bodyPr vert="horz" wrap="square" lIns="0" tIns="0" rIns="0" bIns="0" rtlCol="0">
            <a:noAutofit/>
          </a:bodyPr>
          <a:lstStyle/>
          <a:p>
            <a:pPr marR="12700" indent="-2743835">
              <a:lnSpc>
                <a:spcPct val="100000"/>
              </a:lnSpc>
              <a:tabLst>
                <a:tab pos="2983865" algn="l"/>
              </a:tabLst>
            </a:pPr>
            <a:r>
              <a:rPr lang="en-US" sz="3600" dirty="0">
                <a:latin typeface="Arial"/>
                <a:cs typeface="Arial"/>
              </a:rPr>
              <a:t>3. </a:t>
            </a:r>
            <a:r>
              <a:rPr sz="3600" dirty="0">
                <a:latin typeface="Arial"/>
                <a:cs typeface="Arial"/>
              </a:rPr>
              <a:t>Establish</a:t>
            </a:r>
            <a:r>
              <a:rPr sz="3600" spc="10" dirty="0">
                <a:latin typeface="Arial"/>
                <a:cs typeface="Arial"/>
              </a:rPr>
              <a:t>i</a:t>
            </a:r>
            <a:r>
              <a:rPr sz="3600" spc="0" dirty="0">
                <a:latin typeface="Arial"/>
                <a:cs typeface="Arial"/>
              </a:rPr>
              <a:t>ng</a:t>
            </a:r>
            <a:r>
              <a:rPr sz="3600" spc="-30" dirty="0">
                <a:latin typeface="Arial"/>
                <a:cs typeface="Arial"/>
              </a:rPr>
              <a:t> </a:t>
            </a:r>
            <a:r>
              <a:rPr sz="3600" spc="0" dirty="0">
                <a:latin typeface="Arial"/>
                <a:cs typeface="Arial"/>
              </a:rPr>
              <a:t>a</a:t>
            </a:r>
            <a:r>
              <a:rPr lang="en-US" sz="3600" spc="0" dirty="0">
                <a:latin typeface="Arial"/>
                <a:cs typeface="Arial"/>
              </a:rPr>
              <a:t> </a:t>
            </a:r>
            <a:r>
              <a:rPr sz="3600" spc="0" dirty="0">
                <a:latin typeface="Arial"/>
                <a:cs typeface="Arial"/>
              </a:rPr>
              <a:t>Corp</a:t>
            </a:r>
            <a:r>
              <a:rPr sz="3600" spc="5" dirty="0">
                <a:latin typeface="Arial"/>
                <a:cs typeface="Arial"/>
              </a:rPr>
              <a:t>o</a:t>
            </a:r>
            <a:r>
              <a:rPr sz="3600" spc="0" dirty="0">
                <a:latin typeface="Arial"/>
                <a:cs typeface="Arial"/>
              </a:rPr>
              <a:t>rate</a:t>
            </a:r>
            <a:r>
              <a:rPr sz="3600" spc="-15" dirty="0">
                <a:latin typeface="Arial"/>
                <a:cs typeface="Arial"/>
              </a:rPr>
              <a:t> </a:t>
            </a:r>
            <a:r>
              <a:rPr sz="3600" spc="0" dirty="0">
                <a:latin typeface="Arial"/>
                <a:cs typeface="Arial"/>
              </a:rPr>
              <a:t>Code</a:t>
            </a:r>
            <a:r>
              <a:rPr sz="3600" spc="-15" dirty="0">
                <a:latin typeface="Arial"/>
                <a:cs typeface="Arial"/>
              </a:rPr>
              <a:t> </a:t>
            </a:r>
            <a:r>
              <a:rPr sz="3600" spc="0" dirty="0">
                <a:latin typeface="Arial"/>
                <a:cs typeface="Arial"/>
              </a:rPr>
              <a:t>of</a:t>
            </a:r>
            <a:r>
              <a:rPr lang="en-US" sz="3600" spc="0" dirty="0">
                <a:latin typeface="Arial"/>
                <a:cs typeface="Arial"/>
              </a:rPr>
              <a:t> </a:t>
            </a:r>
            <a:r>
              <a:rPr sz="3600" spc="0" dirty="0">
                <a:latin typeface="Arial"/>
                <a:cs typeface="Arial"/>
              </a:rPr>
              <a:t>Ethics</a:t>
            </a:r>
            <a:endParaRPr sz="3600" dirty="0">
              <a:latin typeface="Arial"/>
              <a:cs typeface="Arial"/>
            </a:endParaRPr>
          </a:p>
        </p:txBody>
      </p:sp>
      <p:sp>
        <p:nvSpPr>
          <p:cNvPr id="3" name="object 3"/>
          <p:cNvSpPr txBox="1"/>
          <p:nvPr/>
        </p:nvSpPr>
        <p:spPr>
          <a:xfrm>
            <a:off x="534720" y="1638808"/>
            <a:ext cx="7952105" cy="43047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b="1" dirty="0">
                <a:latin typeface="Arial"/>
                <a:cs typeface="Arial"/>
              </a:rPr>
              <a:t>C</a:t>
            </a:r>
            <a:r>
              <a:rPr sz="2600" b="1" spc="5" dirty="0">
                <a:latin typeface="Arial"/>
                <a:cs typeface="Arial"/>
              </a:rPr>
              <a:t>o</a:t>
            </a:r>
            <a:r>
              <a:rPr sz="2600" b="1" spc="0" dirty="0">
                <a:latin typeface="Arial"/>
                <a:cs typeface="Arial"/>
              </a:rPr>
              <a:t>de</a:t>
            </a:r>
            <a:r>
              <a:rPr sz="2600" b="1" spc="-10" dirty="0">
                <a:latin typeface="Arial"/>
                <a:cs typeface="Arial"/>
              </a:rPr>
              <a:t> </a:t>
            </a:r>
            <a:r>
              <a:rPr sz="2600" b="1" spc="0" dirty="0">
                <a:latin typeface="Arial"/>
                <a:cs typeface="Arial"/>
              </a:rPr>
              <a:t>of</a:t>
            </a:r>
            <a:r>
              <a:rPr sz="2600" b="1" spc="5" dirty="0">
                <a:latin typeface="Arial"/>
                <a:cs typeface="Arial"/>
              </a:rPr>
              <a:t> </a:t>
            </a:r>
            <a:r>
              <a:rPr sz="2600" b="1" spc="0" dirty="0">
                <a:latin typeface="Arial"/>
                <a:cs typeface="Arial"/>
              </a:rPr>
              <a:t>ethi</a:t>
            </a:r>
            <a:r>
              <a:rPr sz="2600" b="1" spc="5" dirty="0">
                <a:latin typeface="Arial"/>
                <a:cs typeface="Arial"/>
              </a:rPr>
              <a:t>c</a:t>
            </a:r>
            <a:r>
              <a:rPr sz="2600" b="1" spc="0" dirty="0">
                <a:latin typeface="Arial"/>
                <a:cs typeface="Arial"/>
              </a:rPr>
              <a:t>s</a:t>
            </a:r>
            <a:r>
              <a:rPr lang="en-US" sz="2600" b="1" spc="0" dirty="0">
                <a:latin typeface="Arial"/>
                <a:cs typeface="Arial"/>
              </a:rPr>
              <a:t>:</a:t>
            </a:r>
            <a:endParaRPr sz="2600" b="1"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i</a:t>
            </a:r>
            <a:r>
              <a:rPr sz="2400" spc="0" dirty="0">
                <a:latin typeface="Arial"/>
                <a:cs typeface="Arial"/>
              </a:rPr>
              <a:t>gh</a:t>
            </a:r>
            <a:r>
              <a:rPr sz="2400" spc="-10" dirty="0">
                <a:latin typeface="Arial"/>
                <a:cs typeface="Arial"/>
              </a:rPr>
              <a:t>l</a:t>
            </a:r>
            <a:r>
              <a:rPr sz="2400" spc="0" dirty="0">
                <a:latin typeface="Arial"/>
                <a:cs typeface="Arial"/>
              </a:rPr>
              <a:t>i</a:t>
            </a:r>
            <a:r>
              <a:rPr sz="2400" spc="-10" dirty="0">
                <a:latin typeface="Arial"/>
                <a:cs typeface="Arial"/>
              </a:rPr>
              <a:t>g</a:t>
            </a:r>
            <a:r>
              <a:rPr sz="2400" spc="0" dirty="0">
                <a:latin typeface="Arial"/>
                <a:cs typeface="Arial"/>
              </a:rPr>
              <a:t>hts</a:t>
            </a:r>
            <a:r>
              <a:rPr sz="2400" spc="40" dirty="0">
                <a:latin typeface="Arial"/>
                <a:cs typeface="Arial"/>
              </a:rPr>
              <a:t> </a:t>
            </a:r>
            <a:r>
              <a:rPr sz="2400" spc="0" dirty="0">
                <a:latin typeface="Arial"/>
                <a:cs typeface="Arial"/>
              </a:rPr>
              <a:t>an</a:t>
            </a:r>
            <a:r>
              <a:rPr sz="2400" spc="5" dirty="0">
                <a:latin typeface="Arial"/>
                <a:cs typeface="Arial"/>
              </a:rPr>
              <a:t> </a:t>
            </a:r>
            <a:r>
              <a:rPr sz="2400" spc="0" dirty="0">
                <a:latin typeface="Arial"/>
                <a:cs typeface="Arial"/>
              </a:rPr>
              <a:t>organ</a:t>
            </a:r>
            <a:r>
              <a:rPr sz="2400" spc="-10" dirty="0">
                <a:latin typeface="Arial"/>
                <a:cs typeface="Arial"/>
              </a:rPr>
              <a:t>i</a:t>
            </a:r>
            <a:r>
              <a:rPr sz="2400" spc="0" dirty="0">
                <a:latin typeface="Arial"/>
                <a:cs typeface="Arial"/>
              </a:rPr>
              <a:t>zation</a:t>
            </a:r>
            <a:r>
              <a:rPr sz="2400" spc="-15" dirty="0">
                <a:latin typeface="Arial"/>
                <a:cs typeface="Arial"/>
              </a:rPr>
              <a:t>’</a:t>
            </a:r>
            <a:r>
              <a:rPr sz="2400" spc="0" dirty="0">
                <a:latin typeface="Arial"/>
                <a:cs typeface="Arial"/>
              </a:rPr>
              <a:t>s</a:t>
            </a:r>
            <a:r>
              <a:rPr sz="2400" spc="35" dirty="0">
                <a:latin typeface="Arial"/>
                <a:cs typeface="Arial"/>
              </a:rPr>
              <a:t> </a:t>
            </a:r>
            <a:r>
              <a:rPr sz="2400" spc="0" dirty="0">
                <a:latin typeface="Arial"/>
                <a:cs typeface="Arial"/>
              </a:rPr>
              <a:t>key ethical issu</a:t>
            </a:r>
            <a:r>
              <a:rPr sz="2400" spc="-10" dirty="0">
                <a:latin typeface="Arial"/>
                <a:cs typeface="Arial"/>
              </a:rPr>
              <a:t>e</a:t>
            </a:r>
            <a:r>
              <a:rPr sz="2400" spc="0" dirty="0">
                <a:latin typeface="Arial"/>
                <a:cs typeface="Arial"/>
              </a:rPr>
              <a:t>s</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Identifies </a:t>
            </a:r>
            <a:r>
              <a:rPr lang="en-US" sz="2400" spc="0" dirty="0">
                <a:latin typeface="Arial"/>
                <a:cs typeface="Arial"/>
              </a:rPr>
              <a:t>principal</a:t>
            </a:r>
            <a:r>
              <a:rPr sz="2400" spc="15" dirty="0">
                <a:latin typeface="Arial"/>
                <a:cs typeface="Arial"/>
              </a:rPr>
              <a:t> </a:t>
            </a:r>
            <a:r>
              <a:rPr sz="2400" spc="0" dirty="0">
                <a:latin typeface="Arial"/>
                <a:cs typeface="Arial"/>
              </a:rPr>
              <a:t>val</a:t>
            </a:r>
            <a:r>
              <a:rPr sz="2400" spc="-10" dirty="0">
                <a:latin typeface="Arial"/>
                <a:cs typeface="Arial"/>
              </a:rPr>
              <a:t>u</a:t>
            </a:r>
            <a:r>
              <a:rPr sz="2400" spc="0" dirty="0">
                <a:latin typeface="Arial"/>
                <a:cs typeface="Arial"/>
              </a:rPr>
              <a:t>es</a:t>
            </a:r>
            <a:r>
              <a:rPr sz="2400" spc="2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impor</a:t>
            </a:r>
            <a:r>
              <a:rPr sz="2400" spc="5" dirty="0">
                <a:latin typeface="Arial"/>
                <a:cs typeface="Arial"/>
              </a:rPr>
              <a:t>t</a:t>
            </a:r>
            <a:r>
              <a:rPr sz="2400" spc="0" dirty="0">
                <a:latin typeface="Arial"/>
                <a:cs typeface="Arial"/>
              </a:rPr>
              <a:t>ant pri</a:t>
            </a:r>
            <a:r>
              <a:rPr sz="2400" spc="-10" dirty="0">
                <a:latin typeface="Arial"/>
                <a:cs typeface="Arial"/>
              </a:rPr>
              <a:t>n</a:t>
            </a:r>
            <a:r>
              <a:rPr sz="2400" spc="0" dirty="0">
                <a:latin typeface="Arial"/>
                <a:cs typeface="Arial"/>
              </a:rPr>
              <a:t>ci</a:t>
            </a:r>
            <a:r>
              <a:rPr sz="2400" spc="-10" dirty="0">
                <a:latin typeface="Arial"/>
                <a:cs typeface="Arial"/>
              </a:rPr>
              <a:t>p</a:t>
            </a:r>
            <a:r>
              <a:rPr sz="2400" spc="0" dirty="0">
                <a:latin typeface="Arial"/>
                <a:cs typeface="Arial"/>
              </a:rPr>
              <a:t>l</a:t>
            </a:r>
            <a:r>
              <a:rPr sz="2400" spc="-10" dirty="0">
                <a:latin typeface="Arial"/>
                <a:cs typeface="Arial"/>
              </a:rPr>
              <a:t>e</a:t>
            </a:r>
            <a:r>
              <a:rPr sz="2400" spc="0" dirty="0">
                <a:latin typeface="Arial"/>
                <a:cs typeface="Arial"/>
              </a:rPr>
              <a:t>s</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Foc</a:t>
            </a:r>
            <a:r>
              <a:rPr sz="2400" spc="-10" dirty="0">
                <a:latin typeface="Arial"/>
                <a:cs typeface="Arial"/>
              </a:rPr>
              <a:t>u</a:t>
            </a:r>
            <a:r>
              <a:rPr sz="2400" spc="0" dirty="0">
                <a:latin typeface="Arial"/>
                <a:cs typeface="Arial"/>
              </a:rPr>
              <a:t>ses employ</a:t>
            </a:r>
            <a:r>
              <a:rPr sz="2400" spc="-10" dirty="0">
                <a:latin typeface="Arial"/>
                <a:cs typeface="Arial"/>
              </a:rPr>
              <a:t>e</a:t>
            </a:r>
            <a:r>
              <a:rPr sz="2400" spc="0" dirty="0">
                <a:latin typeface="Arial"/>
                <a:cs typeface="Arial"/>
              </a:rPr>
              <a:t>es</a:t>
            </a:r>
            <a:r>
              <a:rPr sz="2400" spc="20" dirty="0">
                <a:latin typeface="Arial"/>
                <a:cs typeface="Arial"/>
              </a:rPr>
              <a:t> </a:t>
            </a:r>
            <a:r>
              <a:rPr sz="2400" spc="0" dirty="0">
                <a:latin typeface="Arial"/>
                <a:cs typeface="Arial"/>
              </a:rPr>
              <a:t>on</a:t>
            </a:r>
            <a:r>
              <a:rPr sz="2400" spc="5" dirty="0">
                <a:latin typeface="Arial"/>
                <a:cs typeface="Arial"/>
              </a:rPr>
              <a:t> </a:t>
            </a:r>
            <a:r>
              <a:rPr sz="2400" spc="0" dirty="0">
                <a:latin typeface="Arial"/>
                <a:cs typeface="Arial"/>
              </a:rPr>
              <a:t>areas of ethic</a:t>
            </a:r>
            <a:r>
              <a:rPr sz="2400" spc="-10" dirty="0">
                <a:latin typeface="Arial"/>
                <a:cs typeface="Arial"/>
              </a:rPr>
              <a:t>a</a:t>
            </a:r>
            <a:r>
              <a:rPr sz="2400" spc="0" dirty="0">
                <a:latin typeface="Arial"/>
                <a:cs typeface="Arial"/>
              </a:rPr>
              <a:t>l</a:t>
            </a:r>
            <a:r>
              <a:rPr sz="2400" spc="5" dirty="0">
                <a:latin typeface="Arial"/>
                <a:cs typeface="Arial"/>
              </a:rPr>
              <a:t> </a:t>
            </a:r>
            <a:r>
              <a:rPr sz="2400" spc="0" dirty="0">
                <a:latin typeface="Arial"/>
                <a:cs typeface="Arial"/>
              </a:rPr>
              <a:t>risk</a:t>
            </a:r>
            <a:endParaRPr sz="2400" dirty="0">
              <a:latin typeface="Arial"/>
              <a:cs typeface="Arial"/>
            </a:endParaRPr>
          </a:p>
          <a:p>
            <a:pPr lvl="1">
              <a:lnSpc>
                <a:spcPts val="650"/>
              </a:lnSpc>
              <a:spcBef>
                <a:spcPts val="48"/>
              </a:spcBef>
              <a:buFont typeface="Arial"/>
              <a:buChar char="–"/>
            </a:pPr>
            <a:endParaRPr sz="650" dirty="0"/>
          </a:p>
          <a:p>
            <a:pPr marL="754380" marR="46355" lvl="1" indent="-285115">
              <a:lnSpc>
                <a:spcPct val="100000"/>
              </a:lnSpc>
              <a:buFont typeface="Arial"/>
              <a:buChar char="–"/>
              <a:tabLst>
                <a:tab pos="754380" algn="l"/>
              </a:tabLst>
            </a:pPr>
            <a:r>
              <a:rPr sz="2400" spc="0" dirty="0">
                <a:latin typeface="Arial"/>
                <a:cs typeface="Arial"/>
              </a:rPr>
              <a:t>O</a:t>
            </a:r>
            <a:r>
              <a:rPr sz="2400" spc="5" dirty="0">
                <a:latin typeface="Arial"/>
                <a:cs typeface="Arial"/>
              </a:rPr>
              <a:t>f</a:t>
            </a:r>
            <a:r>
              <a:rPr sz="2400" spc="0" dirty="0">
                <a:latin typeface="Arial"/>
                <a:cs typeface="Arial"/>
              </a:rPr>
              <a:t>fers</a:t>
            </a:r>
            <a:r>
              <a:rPr sz="2400" spc="-35" dirty="0">
                <a:latin typeface="Arial"/>
                <a:cs typeface="Arial"/>
              </a:rPr>
              <a:t> </a:t>
            </a:r>
            <a:r>
              <a:rPr sz="2400" spc="0" dirty="0">
                <a:latin typeface="Arial"/>
                <a:cs typeface="Arial"/>
              </a:rPr>
              <a:t>gu</a:t>
            </a:r>
            <a:r>
              <a:rPr sz="2400" spc="-10" dirty="0">
                <a:latin typeface="Arial"/>
                <a:cs typeface="Arial"/>
              </a:rPr>
              <a:t>i</a:t>
            </a:r>
            <a:r>
              <a:rPr sz="2400" spc="0" dirty="0">
                <a:latin typeface="Arial"/>
                <a:cs typeface="Arial"/>
              </a:rPr>
              <a:t>da</a:t>
            </a:r>
            <a:r>
              <a:rPr sz="2400" spc="-10" dirty="0">
                <a:latin typeface="Arial"/>
                <a:cs typeface="Arial"/>
              </a:rPr>
              <a:t>n</a:t>
            </a:r>
            <a:r>
              <a:rPr sz="2400" spc="0" dirty="0">
                <a:latin typeface="Arial"/>
                <a:cs typeface="Arial"/>
              </a:rPr>
              <a:t>ce</a:t>
            </a:r>
            <a:r>
              <a:rPr sz="2400" spc="3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employ</a:t>
            </a:r>
            <a:r>
              <a:rPr sz="2400" spc="-10" dirty="0">
                <a:latin typeface="Arial"/>
                <a:cs typeface="Arial"/>
              </a:rPr>
              <a:t>e</a:t>
            </a:r>
            <a:r>
              <a:rPr sz="2400" spc="0" dirty="0">
                <a:latin typeface="Arial"/>
                <a:cs typeface="Arial"/>
              </a:rPr>
              <a:t>es</a:t>
            </a:r>
            <a:r>
              <a:rPr sz="2400" spc="20" dirty="0">
                <a:latin typeface="Arial"/>
                <a:cs typeface="Arial"/>
              </a:rPr>
              <a:t> </a:t>
            </a:r>
            <a:r>
              <a:rPr sz="2400" spc="0" dirty="0">
                <a:latin typeface="Arial"/>
                <a:cs typeface="Arial"/>
              </a:rPr>
              <a:t>to recog</a:t>
            </a:r>
            <a:r>
              <a:rPr sz="2400" spc="-10" dirty="0">
                <a:latin typeface="Arial"/>
                <a:cs typeface="Arial"/>
              </a:rPr>
              <a:t>n</a:t>
            </a:r>
            <a:r>
              <a:rPr sz="2400" spc="0" dirty="0">
                <a:latin typeface="Arial"/>
                <a:cs typeface="Arial"/>
              </a:rPr>
              <a:t>ize</a:t>
            </a:r>
            <a:r>
              <a:rPr sz="2400" spc="1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de</a:t>
            </a:r>
            <a:r>
              <a:rPr sz="2400" spc="-10" dirty="0">
                <a:latin typeface="Arial"/>
                <a:cs typeface="Arial"/>
              </a:rPr>
              <a:t>a</a:t>
            </a:r>
            <a:r>
              <a:rPr sz="2400" spc="0" dirty="0">
                <a:latin typeface="Arial"/>
                <a:cs typeface="Arial"/>
              </a:rPr>
              <a:t>l w</a:t>
            </a:r>
            <a:r>
              <a:rPr sz="2400" spc="-10" dirty="0">
                <a:latin typeface="Arial"/>
                <a:cs typeface="Arial"/>
              </a:rPr>
              <a:t>i</a:t>
            </a:r>
            <a:r>
              <a:rPr sz="2400" spc="0" dirty="0">
                <a:latin typeface="Arial"/>
                <a:cs typeface="Arial"/>
              </a:rPr>
              <a:t>th ethical</a:t>
            </a:r>
            <a:r>
              <a:rPr sz="2400" spc="10" dirty="0">
                <a:latin typeface="Arial"/>
                <a:cs typeface="Arial"/>
              </a:rPr>
              <a:t> </a:t>
            </a:r>
            <a:r>
              <a:rPr sz="2400" spc="0" dirty="0">
                <a:latin typeface="Arial"/>
                <a:cs typeface="Arial"/>
              </a:rPr>
              <a:t>issu</a:t>
            </a:r>
            <a:r>
              <a:rPr sz="2400" spc="-10" dirty="0">
                <a:latin typeface="Arial"/>
                <a:cs typeface="Arial"/>
              </a:rPr>
              <a:t>e</a:t>
            </a:r>
            <a:r>
              <a:rPr sz="2400" spc="0" dirty="0">
                <a:latin typeface="Arial"/>
                <a:cs typeface="Arial"/>
              </a:rPr>
              <a:t>s</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Provi</a:t>
            </a:r>
            <a:r>
              <a:rPr sz="2400" spc="-10" dirty="0">
                <a:latin typeface="Arial"/>
                <a:cs typeface="Arial"/>
              </a:rPr>
              <a:t>d</a:t>
            </a:r>
            <a:r>
              <a:rPr sz="2400" spc="0" dirty="0">
                <a:latin typeface="Arial"/>
                <a:cs typeface="Arial"/>
              </a:rPr>
              <a:t>es</a:t>
            </a:r>
            <a:r>
              <a:rPr sz="2400" spc="10" dirty="0">
                <a:latin typeface="Arial"/>
                <a:cs typeface="Arial"/>
              </a:rPr>
              <a:t> </a:t>
            </a:r>
            <a:r>
              <a:rPr sz="2400" spc="0" dirty="0">
                <a:latin typeface="Arial"/>
                <a:cs typeface="Arial"/>
              </a:rPr>
              <a:t>mechan</a:t>
            </a:r>
            <a:r>
              <a:rPr sz="2400" spc="-10" dirty="0">
                <a:latin typeface="Arial"/>
                <a:cs typeface="Arial"/>
              </a:rPr>
              <a:t>i</a:t>
            </a:r>
            <a:r>
              <a:rPr sz="2400" spc="0" dirty="0">
                <a:latin typeface="Arial"/>
                <a:cs typeface="Arial"/>
              </a:rPr>
              <a:t>sms</a:t>
            </a:r>
            <a:r>
              <a:rPr sz="2400" spc="30" dirty="0">
                <a:latin typeface="Arial"/>
                <a:cs typeface="Arial"/>
              </a:rPr>
              <a:t> </a:t>
            </a:r>
            <a:r>
              <a:rPr sz="2400" spc="0" dirty="0">
                <a:latin typeface="Arial"/>
                <a:cs typeface="Arial"/>
              </a:rPr>
              <a:t>to</a:t>
            </a:r>
            <a:r>
              <a:rPr sz="2400" spc="-20" dirty="0">
                <a:latin typeface="Arial"/>
                <a:cs typeface="Arial"/>
              </a:rPr>
              <a:t> </a:t>
            </a:r>
            <a:r>
              <a:rPr sz="2400" spc="0" dirty="0">
                <a:latin typeface="Arial"/>
                <a:cs typeface="Arial"/>
              </a:rPr>
              <a:t>report unethical</a:t>
            </a:r>
            <a:r>
              <a:rPr sz="2400" spc="10" dirty="0">
                <a:latin typeface="Arial"/>
                <a:cs typeface="Arial"/>
              </a:rPr>
              <a:t> </a:t>
            </a:r>
            <a:r>
              <a:rPr sz="2400" spc="0" dirty="0">
                <a:latin typeface="Arial"/>
                <a:cs typeface="Arial"/>
              </a:rPr>
              <a:t>cond</a:t>
            </a:r>
            <a:r>
              <a:rPr sz="2400" spc="-10" dirty="0">
                <a:latin typeface="Arial"/>
                <a:cs typeface="Arial"/>
              </a:rPr>
              <a:t>u</a:t>
            </a:r>
            <a:r>
              <a:rPr sz="2400" spc="0" dirty="0">
                <a:latin typeface="Arial"/>
                <a:cs typeface="Arial"/>
              </a:rPr>
              <a:t>ct</a:t>
            </a:r>
            <a:endParaRPr sz="2400" dirty="0">
              <a:latin typeface="Arial"/>
              <a:cs typeface="Arial"/>
            </a:endParaRPr>
          </a:p>
          <a:p>
            <a:pPr lvl="1">
              <a:lnSpc>
                <a:spcPts val="700"/>
              </a:lnSpc>
              <a:spcBef>
                <a:spcPts val="10"/>
              </a:spcBef>
              <a:buFont typeface="Arial"/>
              <a:buChar char="–"/>
            </a:pPr>
            <a:endParaRPr sz="700" dirty="0"/>
          </a:p>
          <a:p>
            <a:pPr marL="754380" marR="297815"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e</a:t>
            </a:r>
            <a:r>
              <a:rPr sz="2400" spc="0" dirty="0">
                <a:latin typeface="Arial"/>
                <a:cs typeface="Arial"/>
              </a:rPr>
              <a:t>lp</a:t>
            </a:r>
            <a:r>
              <a:rPr sz="2400" spc="15" dirty="0">
                <a:latin typeface="Arial"/>
                <a:cs typeface="Arial"/>
              </a:rPr>
              <a:t> </a:t>
            </a:r>
            <a:r>
              <a:rPr sz="2400" spc="0" dirty="0">
                <a:latin typeface="Arial"/>
                <a:cs typeface="Arial"/>
              </a:rPr>
              <a:t>employ</a:t>
            </a:r>
            <a:r>
              <a:rPr sz="2400" spc="-10" dirty="0">
                <a:latin typeface="Arial"/>
                <a:cs typeface="Arial"/>
              </a:rPr>
              <a:t>e</a:t>
            </a:r>
            <a:r>
              <a:rPr sz="2400" spc="0" dirty="0">
                <a:latin typeface="Arial"/>
                <a:cs typeface="Arial"/>
              </a:rPr>
              <a:t>es</a:t>
            </a:r>
            <a:r>
              <a:rPr sz="2400" spc="20" dirty="0">
                <a:latin typeface="Arial"/>
                <a:cs typeface="Arial"/>
              </a:rPr>
              <a:t> </a:t>
            </a:r>
            <a:r>
              <a:rPr lang="en-US" sz="2400" spc="0" dirty="0">
                <a:latin typeface="Arial"/>
                <a:cs typeface="Arial"/>
              </a:rPr>
              <a:t>accept</a:t>
            </a:r>
            <a:r>
              <a:rPr sz="2400" spc="20" dirty="0">
                <a:latin typeface="Arial"/>
                <a:cs typeface="Arial"/>
              </a:rPr>
              <a:t> </a:t>
            </a:r>
            <a:r>
              <a:rPr sz="2400" spc="0" dirty="0">
                <a:latin typeface="Arial"/>
                <a:cs typeface="Arial"/>
              </a:rPr>
              <a:t>by</a:t>
            </a:r>
            <a:r>
              <a:rPr sz="2400" spc="-10" dirty="0">
                <a:latin typeface="Arial"/>
                <a:cs typeface="Arial"/>
              </a:rPr>
              <a:t> </a:t>
            </a:r>
            <a:r>
              <a:rPr sz="2400" spc="0" dirty="0">
                <a:latin typeface="Arial"/>
                <a:cs typeface="Arial"/>
              </a:rPr>
              <a:t>the la</a:t>
            </a:r>
            <a:r>
              <a:rPr sz="2400" spc="-10" dirty="0">
                <a:latin typeface="Arial"/>
                <a:cs typeface="Arial"/>
              </a:rPr>
              <a:t>w</a:t>
            </a:r>
            <a:r>
              <a:rPr sz="2400" spc="0" dirty="0">
                <a:latin typeface="Arial"/>
                <a:cs typeface="Arial"/>
              </a:rPr>
              <a:t>,</a:t>
            </a:r>
            <a:r>
              <a:rPr sz="2400" spc="5" dirty="0">
                <a:latin typeface="Arial"/>
                <a:cs typeface="Arial"/>
              </a:rPr>
              <a:t> </a:t>
            </a:r>
            <a:r>
              <a:rPr sz="2400" spc="0" dirty="0">
                <a:latin typeface="Arial"/>
                <a:cs typeface="Arial"/>
              </a:rPr>
              <a:t>foll</a:t>
            </a:r>
            <a:r>
              <a:rPr sz="2400" spc="-10" dirty="0">
                <a:latin typeface="Arial"/>
                <a:cs typeface="Arial"/>
              </a:rPr>
              <a:t>o</a:t>
            </a:r>
            <a:r>
              <a:rPr sz="2400" spc="0" dirty="0">
                <a:latin typeface="Arial"/>
                <a:cs typeface="Arial"/>
              </a:rPr>
              <a:t>w</a:t>
            </a:r>
            <a:r>
              <a:rPr sz="2400" spc="20" dirty="0">
                <a:latin typeface="Arial"/>
                <a:cs typeface="Arial"/>
              </a:rPr>
              <a:t> </a:t>
            </a:r>
            <a:r>
              <a:rPr sz="2400" spc="0" dirty="0">
                <a:latin typeface="Arial"/>
                <a:cs typeface="Arial"/>
              </a:rPr>
              <a:t>nec</a:t>
            </a:r>
            <a:r>
              <a:rPr sz="2400" spc="-10" dirty="0">
                <a:latin typeface="Arial"/>
                <a:cs typeface="Arial"/>
              </a:rPr>
              <a:t>e</a:t>
            </a:r>
            <a:r>
              <a:rPr sz="2400" spc="0" dirty="0">
                <a:latin typeface="Arial"/>
                <a:cs typeface="Arial"/>
              </a:rPr>
              <a:t>ssary regu</a:t>
            </a:r>
            <a:r>
              <a:rPr sz="2400" spc="-10" dirty="0">
                <a:latin typeface="Arial"/>
                <a:cs typeface="Arial"/>
              </a:rPr>
              <a:t>l</a:t>
            </a:r>
            <a:r>
              <a:rPr sz="2400" spc="0" dirty="0">
                <a:latin typeface="Arial"/>
                <a:cs typeface="Arial"/>
              </a:rPr>
              <a:t>ations,</a:t>
            </a:r>
            <a:r>
              <a:rPr sz="2400" spc="2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behave</a:t>
            </a:r>
            <a:r>
              <a:rPr sz="2400" spc="15"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an eth</a:t>
            </a:r>
            <a:r>
              <a:rPr sz="2400" spc="-10" dirty="0">
                <a:latin typeface="Arial"/>
                <a:cs typeface="Arial"/>
              </a:rPr>
              <a:t>i</a:t>
            </a:r>
            <a:r>
              <a:rPr sz="2400" spc="0" dirty="0">
                <a:latin typeface="Arial"/>
                <a:cs typeface="Arial"/>
              </a:rPr>
              <a:t>cal</a:t>
            </a:r>
            <a:r>
              <a:rPr sz="2400" spc="15" dirty="0">
                <a:latin typeface="Arial"/>
                <a:cs typeface="Arial"/>
              </a:rPr>
              <a:t> </a:t>
            </a:r>
            <a:r>
              <a:rPr sz="2400" spc="0" dirty="0">
                <a:latin typeface="Arial"/>
                <a:cs typeface="Arial"/>
              </a:rPr>
              <a:t>manner</a:t>
            </a:r>
            <a:endParaRPr sz="24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32</a:t>
            </a:fld>
            <a:endParaRPr sz="1400">
              <a:latin typeface="Arial"/>
              <a:cs typeface="Arial"/>
            </a:endParaRPr>
          </a:p>
        </p:txBody>
      </p:sp>
      <p:sp>
        <p:nvSpPr>
          <p:cNvPr id="2" name="object 2"/>
          <p:cNvSpPr txBox="1"/>
          <p:nvPr/>
        </p:nvSpPr>
        <p:spPr>
          <a:xfrm>
            <a:off x="534720" y="1638807"/>
            <a:ext cx="7950834" cy="4952989"/>
          </a:xfrm>
          <a:prstGeom prst="rect">
            <a:avLst/>
          </a:prstGeom>
        </p:spPr>
        <p:txBody>
          <a:bodyPr vert="horz" wrap="square" lIns="0" tIns="0" rIns="0" bIns="0" rtlCol="0">
            <a:noAutofit/>
          </a:bodyPr>
          <a:lstStyle/>
          <a:p>
            <a:pPr marL="12065">
              <a:lnSpc>
                <a:spcPct val="100000"/>
              </a:lnSpc>
              <a:tabLst>
                <a:tab pos="353695" algn="l"/>
              </a:tabLst>
            </a:pPr>
            <a:r>
              <a:rPr lang="en-US" sz="2600" b="1" dirty="0">
                <a:solidFill>
                  <a:srgbClr val="FF0000"/>
                </a:solidFill>
                <a:latin typeface="Arial"/>
                <a:cs typeface="Arial"/>
              </a:rPr>
              <a:t>Example:</a:t>
            </a:r>
            <a:r>
              <a:rPr lang="en-US" sz="2600" b="1" dirty="0">
                <a:latin typeface="Arial"/>
                <a:cs typeface="Arial"/>
              </a:rPr>
              <a:t> </a:t>
            </a:r>
          </a:p>
          <a:p>
            <a:pPr marL="12065">
              <a:lnSpc>
                <a:spcPct val="100000"/>
              </a:lnSpc>
              <a:tabLst>
                <a:tab pos="353695" algn="l"/>
              </a:tabLst>
            </a:pPr>
            <a:r>
              <a:rPr sz="2600" b="1" dirty="0">
                <a:latin typeface="Arial"/>
                <a:cs typeface="Arial"/>
              </a:rPr>
              <a:t>Sar</a:t>
            </a:r>
            <a:r>
              <a:rPr sz="2600" b="1" spc="5" dirty="0">
                <a:latin typeface="Arial"/>
                <a:cs typeface="Arial"/>
              </a:rPr>
              <a:t>b</a:t>
            </a:r>
            <a:r>
              <a:rPr sz="2600" b="1" spc="0" dirty="0">
                <a:latin typeface="Arial"/>
                <a:cs typeface="Arial"/>
              </a:rPr>
              <a:t>a</a:t>
            </a:r>
            <a:r>
              <a:rPr sz="2600" b="1" spc="5" dirty="0">
                <a:latin typeface="Arial"/>
                <a:cs typeface="Arial"/>
              </a:rPr>
              <a:t>n</a:t>
            </a:r>
            <a:r>
              <a:rPr sz="2600" b="1" spc="0" dirty="0">
                <a:latin typeface="Arial"/>
                <a:cs typeface="Arial"/>
              </a:rPr>
              <a:t>e</a:t>
            </a:r>
            <a:r>
              <a:rPr sz="2600" b="1" spc="15" dirty="0">
                <a:latin typeface="Arial"/>
                <a:cs typeface="Arial"/>
              </a:rPr>
              <a:t>s</a:t>
            </a:r>
            <a:r>
              <a:rPr sz="2600" b="1" spc="-5" dirty="0">
                <a:latin typeface="Arial"/>
                <a:cs typeface="Arial"/>
              </a:rPr>
              <a:t>-</a:t>
            </a:r>
            <a:r>
              <a:rPr sz="2600" b="1" spc="0" dirty="0">
                <a:latin typeface="Arial"/>
                <a:cs typeface="Arial"/>
              </a:rPr>
              <a:t>O</a:t>
            </a:r>
            <a:r>
              <a:rPr sz="2600" b="1" spc="5" dirty="0">
                <a:latin typeface="Arial"/>
                <a:cs typeface="Arial"/>
              </a:rPr>
              <a:t>x</a:t>
            </a:r>
            <a:r>
              <a:rPr sz="2600" b="1" spc="0" dirty="0">
                <a:latin typeface="Arial"/>
                <a:cs typeface="Arial"/>
              </a:rPr>
              <a:t>ley</a:t>
            </a:r>
            <a:r>
              <a:rPr sz="2600" b="1" spc="-10" dirty="0">
                <a:latin typeface="Arial"/>
                <a:cs typeface="Arial"/>
              </a:rPr>
              <a:t> </a:t>
            </a:r>
            <a:r>
              <a:rPr sz="2600" b="1" spc="0" dirty="0">
                <a:latin typeface="Arial"/>
                <a:cs typeface="Arial"/>
              </a:rPr>
              <a:t>A</a:t>
            </a:r>
            <a:r>
              <a:rPr sz="2600" b="1" spc="5" dirty="0">
                <a:latin typeface="Arial"/>
                <a:cs typeface="Arial"/>
              </a:rPr>
              <a:t>c</a:t>
            </a:r>
            <a:r>
              <a:rPr sz="2600" b="1" spc="0" dirty="0">
                <a:latin typeface="Arial"/>
                <a:cs typeface="Arial"/>
              </a:rPr>
              <a:t>t</a:t>
            </a:r>
            <a:r>
              <a:rPr sz="2600" b="1" spc="-35" dirty="0">
                <a:latin typeface="Arial"/>
                <a:cs typeface="Arial"/>
              </a:rPr>
              <a:t> </a:t>
            </a:r>
            <a:r>
              <a:rPr sz="2600" b="1" spc="0" dirty="0">
                <a:latin typeface="Arial"/>
                <a:cs typeface="Arial"/>
              </a:rPr>
              <a:t>of </a:t>
            </a:r>
            <a:r>
              <a:rPr lang="en-US" sz="2600" b="1" spc="0" dirty="0">
                <a:latin typeface="Arial"/>
                <a:cs typeface="Arial"/>
              </a:rPr>
              <a:t>July 30, </a:t>
            </a:r>
            <a:r>
              <a:rPr sz="2600" b="1" spc="0" dirty="0">
                <a:latin typeface="Arial"/>
                <a:cs typeface="Arial"/>
              </a:rPr>
              <a:t>20</a:t>
            </a:r>
            <a:r>
              <a:rPr sz="2600" b="1" spc="5" dirty="0">
                <a:latin typeface="Arial"/>
                <a:cs typeface="Arial"/>
              </a:rPr>
              <a:t>0</a:t>
            </a:r>
            <a:r>
              <a:rPr sz="2600" b="1" spc="0" dirty="0">
                <a:latin typeface="Arial"/>
                <a:cs typeface="Arial"/>
              </a:rPr>
              <a:t>2</a:t>
            </a:r>
            <a:endParaRPr sz="2600" b="1" dirty="0">
              <a:latin typeface="Arial"/>
              <a:cs typeface="Arial"/>
            </a:endParaRPr>
          </a:p>
          <a:p>
            <a:pPr>
              <a:lnSpc>
                <a:spcPts val="700"/>
              </a:lnSpc>
              <a:spcBef>
                <a:spcPts val="5"/>
              </a:spcBef>
              <a:buFont typeface="Arial"/>
              <a:buChar char="•"/>
            </a:pPr>
            <a:endParaRPr sz="700" dirty="0"/>
          </a:p>
          <a:p>
            <a:pPr marL="754380" marR="332740" lvl="1" indent="-285115">
              <a:lnSpc>
                <a:spcPct val="100000"/>
              </a:lnSpc>
              <a:buFont typeface="Arial"/>
              <a:buChar char="–"/>
              <a:tabLst>
                <a:tab pos="754380" algn="l"/>
              </a:tabLst>
            </a:pPr>
            <a:r>
              <a:rPr sz="2400" spc="0" dirty="0">
                <a:latin typeface="Arial"/>
                <a:cs typeface="Arial"/>
              </a:rPr>
              <a:t>E</a:t>
            </a:r>
            <a:r>
              <a:rPr sz="2400" spc="-10" dirty="0">
                <a:latin typeface="Arial"/>
                <a:cs typeface="Arial"/>
              </a:rPr>
              <a:t>n</a:t>
            </a:r>
            <a:r>
              <a:rPr sz="2400" spc="0" dirty="0">
                <a:latin typeface="Arial"/>
                <a:cs typeface="Arial"/>
              </a:rPr>
              <a:t>acted</a:t>
            </a:r>
            <a:r>
              <a:rPr sz="2400" spc="10" dirty="0">
                <a:latin typeface="Arial"/>
                <a:cs typeface="Arial"/>
              </a:rPr>
              <a:t> </a:t>
            </a:r>
            <a:r>
              <a:rPr sz="2400" spc="0" dirty="0">
                <a:latin typeface="Arial"/>
                <a:cs typeface="Arial"/>
              </a:rPr>
              <a:t>in</a:t>
            </a:r>
            <a:r>
              <a:rPr sz="2400" spc="-10" dirty="0">
                <a:latin typeface="Arial"/>
                <a:cs typeface="Arial"/>
              </a:rPr>
              <a:t> </a:t>
            </a:r>
            <a:r>
              <a:rPr sz="2400" spc="5" dirty="0">
                <a:latin typeface="Arial"/>
                <a:cs typeface="Arial"/>
              </a:rPr>
              <a:t>r</a:t>
            </a:r>
            <a:r>
              <a:rPr sz="2400" spc="0" dirty="0">
                <a:latin typeface="Arial"/>
                <a:cs typeface="Arial"/>
              </a:rPr>
              <a:t>espo</a:t>
            </a:r>
            <a:r>
              <a:rPr sz="2400" spc="-10" dirty="0">
                <a:latin typeface="Arial"/>
                <a:cs typeface="Arial"/>
              </a:rPr>
              <a:t>n</a:t>
            </a:r>
            <a:r>
              <a:rPr sz="2400" spc="0" dirty="0">
                <a:latin typeface="Arial"/>
                <a:cs typeface="Arial"/>
              </a:rPr>
              <a:t>se</a:t>
            </a:r>
            <a:r>
              <a:rPr sz="2400" spc="10" dirty="0">
                <a:latin typeface="Arial"/>
                <a:cs typeface="Arial"/>
              </a:rPr>
              <a:t> </a:t>
            </a:r>
            <a:r>
              <a:rPr sz="2400" spc="0" dirty="0">
                <a:latin typeface="Arial"/>
                <a:cs typeface="Arial"/>
              </a:rPr>
              <a:t>to </a:t>
            </a:r>
            <a:r>
              <a:rPr sz="2400" spc="-10" dirty="0">
                <a:latin typeface="Arial"/>
                <a:cs typeface="Arial"/>
              </a:rPr>
              <a:t>p</a:t>
            </a:r>
            <a:r>
              <a:rPr sz="2400" spc="0" dirty="0">
                <a:latin typeface="Arial"/>
                <a:cs typeface="Arial"/>
              </a:rPr>
              <a:t>ub</a:t>
            </a:r>
            <a:r>
              <a:rPr sz="2400" spc="-10" dirty="0">
                <a:latin typeface="Arial"/>
                <a:cs typeface="Arial"/>
              </a:rPr>
              <a:t>l</a:t>
            </a:r>
            <a:r>
              <a:rPr sz="2400" spc="0" dirty="0">
                <a:latin typeface="Arial"/>
                <a:cs typeface="Arial"/>
              </a:rPr>
              <a:t>ic</a:t>
            </a:r>
            <a:r>
              <a:rPr sz="2400" spc="20" dirty="0">
                <a:latin typeface="Arial"/>
                <a:cs typeface="Arial"/>
              </a:rPr>
              <a:t> </a:t>
            </a:r>
            <a:r>
              <a:rPr lang="en-US" sz="2400" spc="0" dirty="0">
                <a:latin typeface="Arial"/>
                <a:cs typeface="Arial"/>
              </a:rPr>
              <a:t>violence</a:t>
            </a:r>
            <a:r>
              <a:rPr sz="2400" spc="10" dirty="0">
                <a:latin typeface="Arial"/>
                <a:cs typeface="Arial"/>
              </a:rPr>
              <a:t> </a:t>
            </a:r>
            <a:r>
              <a:rPr sz="2400" spc="0" dirty="0">
                <a:latin typeface="Arial"/>
                <a:cs typeface="Arial"/>
              </a:rPr>
              <a:t>over s</a:t>
            </a:r>
            <a:r>
              <a:rPr sz="2400" spc="-10" dirty="0">
                <a:latin typeface="Arial"/>
                <a:cs typeface="Arial"/>
              </a:rPr>
              <a:t>e</a:t>
            </a:r>
            <a:r>
              <a:rPr sz="2400" spc="0" dirty="0">
                <a:latin typeface="Arial"/>
                <a:cs typeface="Arial"/>
              </a:rPr>
              <a:t>veral ma</a:t>
            </a:r>
            <a:r>
              <a:rPr sz="2400" spc="5" dirty="0">
                <a:latin typeface="Arial"/>
                <a:cs typeface="Arial"/>
              </a:rPr>
              <a:t>j</a:t>
            </a:r>
            <a:r>
              <a:rPr sz="2400" spc="0" dirty="0">
                <a:latin typeface="Arial"/>
                <a:cs typeface="Arial"/>
              </a:rPr>
              <a:t>or </a:t>
            </a:r>
            <a:r>
              <a:rPr sz="2400" spc="-10" dirty="0">
                <a:latin typeface="Arial"/>
                <a:cs typeface="Arial"/>
              </a:rPr>
              <a:t>a</a:t>
            </a:r>
            <a:r>
              <a:rPr sz="2400" spc="0" dirty="0">
                <a:latin typeface="Arial"/>
                <a:cs typeface="Arial"/>
              </a:rPr>
              <a:t>ccount</a:t>
            </a:r>
            <a:r>
              <a:rPr sz="2400" spc="-10" dirty="0">
                <a:latin typeface="Arial"/>
                <a:cs typeface="Arial"/>
              </a:rPr>
              <a:t>i</a:t>
            </a:r>
            <a:r>
              <a:rPr sz="2400" spc="0" dirty="0">
                <a:latin typeface="Arial"/>
                <a:cs typeface="Arial"/>
              </a:rPr>
              <a:t>ng</a:t>
            </a:r>
            <a:r>
              <a:rPr sz="2400" spc="20" dirty="0">
                <a:latin typeface="Arial"/>
                <a:cs typeface="Arial"/>
              </a:rPr>
              <a:t> </a:t>
            </a:r>
            <a:r>
              <a:rPr sz="2400" spc="0" dirty="0">
                <a:latin typeface="Arial"/>
                <a:cs typeface="Arial"/>
              </a:rPr>
              <a:t>scand</a:t>
            </a:r>
            <a:r>
              <a:rPr sz="2400" spc="-10" dirty="0">
                <a:latin typeface="Arial"/>
                <a:cs typeface="Arial"/>
              </a:rPr>
              <a:t>a</a:t>
            </a:r>
            <a:r>
              <a:rPr sz="2400" spc="0" dirty="0">
                <a:latin typeface="Arial"/>
                <a:cs typeface="Arial"/>
              </a:rPr>
              <a:t>ls</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endParaRPr lang="en-US" spc="0" dirty="0">
              <a:latin typeface="Arial"/>
              <a:cs typeface="Arial"/>
            </a:endParaRPr>
          </a:p>
          <a:p>
            <a:pPr marL="75438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e</a:t>
            </a:r>
            <a:r>
              <a:rPr sz="2400" spc="0" dirty="0">
                <a:latin typeface="Arial"/>
                <a:cs typeface="Arial"/>
              </a:rPr>
              <a:t>ction</a:t>
            </a:r>
            <a:r>
              <a:rPr sz="2400" spc="5" dirty="0">
                <a:latin typeface="Arial"/>
                <a:cs typeface="Arial"/>
              </a:rPr>
              <a:t> </a:t>
            </a:r>
            <a:r>
              <a:rPr sz="2400" spc="0" dirty="0">
                <a:latin typeface="Arial"/>
                <a:cs typeface="Arial"/>
              </a:rPr>
              <a:t>404</a:t>
            </a:r>
            <a:r>
              <a:rPr sz="2400" spc="5" dirty="0">
                <a:latin typeface="Arial"/>
                <a:cs typeface="Arial"/>
              </a:rPr>
              <a:t> </a:t>
            </a:r>
            <a:r>
              <a:rPr sz="2400" spc="0" dirty="0">
                <a:latin typeface="Arial"/>
                <a:cs typeface="Arial"/>
              </a:rPr>
              <a:t>requ</a:t>
            </a:r>
            <a:r>
              <a:rPr sz="2400" spc="-10" dirty="0">
                <a:latin typeface="Arial"/>
                <a:cs typeface="Arial"/>
              </a:rPr>
              <a:t>i</a:t>
            </a:r>
            <a:r>
              <a:rPr sz="2400" spc="0" dirty="0">
                <a:latin typeface="Arial"/>
                <a:cs typeface="Arial"/>
              </a:rPr>
              <a:t>res</a:t>
            </a:r>
            <a:r>
              <a:rPr sz="2400" spc="15" dirty="0">
                <a:latin typeface="Arial"/>
                <a:cs typeface="Arial"/>
              </a:rPr>
              <a:t> </a:t>
            </a:r>
            <a:r>
              <a:rPr sz="2400" spc="0" dirty="0">
                <a:latin typeface="Arial"/>
                <a:cs typeface="Arial"/>
              </a:rPr>
              <a:t>that</a:t>
            </a:r>
            <a:r>
              <a:rPr sz="2400" spc="-15" dirty="0">
                <a:latin typeface="Arial"/>
                <a:cs typeface="Arial"/>
              </a:rPr>
              <a:t> </a:t>
            </a:r>
            <a:r>
              <a:rPr sz="2400" spc="0" dirty="0">
                <a:latin typeface="Arial"/>
                <a:cs typeface="Arial"/>
              </a:rPr>
              <a:t>the CEO</a:t>
            </a:r>
            <a:r>
              <a:rPr lang="en-US" sz="2400" spc="0" dirty="0">
                <a:latin typeface="Arial"/>
                <a:cs typeface="Arial"/>
              </a:rPr>
              <a:t>(</a:t>
            </a:r>
            <a:r>
              <a:rPr lang="en-US" sz="2400" dirty="0"/>
              <a:t>Chief Executive Officer)</a:t>
            </a:r>
            <a:r>
              <a:rPr sz="2400" spc="0" dirty="0">
                <a:latin typeface="Arial"/>
                <a:cs typeface="Arial"/>
              </a:rPr>
              <a:t> </a:t>
            </a:r>
            <a:r>
              <a:rPr sz="2400" spc="-10" dirty="0">
                <a:latin typeface="Arial"/>
                <a:cs typeface="Arial"/>
              </a:rPr>
              <a:t>a</a:t>
            </a:r>
            <a:r>
              <a:rPr sz="2400" spc="0" dirty="0">
                <a:latin typeface="Arial"/>
                <a:cs typeface="Arial"/>
              </a:rPr>
              <a:t>nd</a:t>
            </a:r>
            <a:r>
              <a:rPr sz="2400" spc="5" dirty="0">
                <a:latin typeface="Arial"/>
                <a:cs typeface="Arial"/>
              </a:rPr>
              <a:t> </a:t>
            </a:r>
            <a:r>
              <a:rPr sz="2400" spc="0" dirty="0">
                <a:latin typeface="Arial"/>
                <a:cs typeface="Arial"/>
              </a:rPr>
              <a:t>C</a:t>
            </a:r>
            <a:r>
              <a:rPr sz="2400" spc="-10" dirty="0">
                <a:latin typeface="Arial"/>
                <a:cs typeface="Arial"/>
              </a:rPr>
              <a:t>F</a:t>
            </a:r>
            <a:r>
              <a:rPr sz="2400" spc="0" dirty="0">
                <a:latin typeface="Arial"/>
                <a:cs typeface="Arial"/>
              </a:rPr>
              <a:t>O</a:t>
            </a:r>
            <a:r>
              <a:rPr lang="en-US" sz="2400" spc="0" dirty="0">
                <a:latin typeface="Arial"/>
                <a:cs typeface="Arial"/>
              </a:rPr>
              <a:t>(</a:t>
            </a:r>
            <a:r>
              <a:rPr lang="en-US" sz="2400" dirty="0"/>
              <a:t>Chief Financial Officer)</a:t>
            </a:r>
            <a:r>
              <a:rPr sz="2400" spc="0" dirty="0">
                <a:latin typeface="Arial"/>
                <a:cs typeface="Arial"/>
              </a:rPr>
              <a:t> s</a:t>
            </a:r>
            <a:r>
              <a:rPr sz="2400" spc="-10" dirty="0">
                <a:latin typeface="Arial"/>
                <a:cs typeface="Arial"/>
              </a:rPr>
              <a:t>i</a:t>
            </a:r>
            <a:r>
              <a:rPr sz="2400" spc="0" dirty="0">
                <a:latin typeface="Arial"/>
                <a:cs typeface="Arial"/>
              </a:rPr>
              <a:t>gn</a:t>
            </a:r>
            <a:r>
              <a:rPr sz="2400" spc="5" dirty="0">
                <a:latin typeface="Arial"/>
                <a:cs typeface="Arial"/>
              </a:rPr>
              <a:t> </a:t>
            </a:r>
            <a:r>
              <a:rPr sz="2400" spc="0" dirty="0">
                <a:latin typeface="Arial"/>
                <a:cs typeface="Arial"/>
              </a:rPr>
              <a:t>any</a:t>
            </a:r>
            <a:endParaRPr sz="2400" dirty="0">
              <a:latin typeface="Arial"/>
              <a:cs typeface="Arial"/>
            </a:endParaRPr>
          </a:p>
          <a:p>
            <a:pPr marL="754380">
              <a:lnSpc>
                <a:spcPct val="100000"/>
              </a:lnSpc>
            </a:pPr>
            <a:r>
              <a:rPr sz="2400" dirty="0">
                <a:latin typeface="Arial"/>
                <a:cs typeface="Arial"/>
              </a:rPr>
              <a:t>S</a:t>
            </a:r>
            <a:r>
              <a:rPr sz="2400" spc="-15" dirty="0">
                <a:latin typeface="Arial"/>
                <a:cs typeface="Arial"/>
              </a:rPr>
              <a:t>E</a:t>
            </a:r>
            <a:r>
              <a:rPr sz="2400" spc="0" dirty="0">
                <a:latin typeface="Arial"/>
                <a:cs typeface="Arial"/>
              </a:rPr>
              <a:t>C</a:t>
            </a:r>
            <a:r>
              <a:rPr lang="en-US" sz="2400" spc="0" dirty="0">
                <a:latin typeface="Arial"/>
                <a:cs typeface="Arial"/>
              </a:rPr>
              <a:t>(</a:t>
            </a:r>
            <a:r>
              <a:rPr lang="en-US" sz="2400" dirty="0"/>
              <a:t>Security and Exchange Commission)</a:t>
            </a:r>
            <a:r>
              <a:rPr sz="2400" spc="5" dirty="0">
                <a:latin typeface="Arial"/>
                <a:cs typeface="Arial"/>
              </a:rPr>
              <a:t> </a:t>
            </a:r>
            <a:r>
              <a:rPr sz="2400" spc="0" dirty="0">
                <a:latin typeface="Arial"/>
                <a:cs typeface="Arial"/>
              </a:rPr>
              <a:t>fil</a:t>
            </a:r>
            <a:r>
              <a:rPr sz="2400" spc="-15" dirty="0">
                <a:latin typeface="Arial"/>
                <a:cs typeface="Arial"/>
              </a:rPr>
              <a:t>i</a:t>
            </a:r>
            <a:r>
              <a:rPr sz="2400" spc="0" dirty="0">
                <a:latin typeface="Arial"/>
                <a:cs typeface="Arial"/>
              </a:rPr>
              <a:t>ng</a:t>
            </a:r>
            <a:r>
              <a:rPr sz="2400" spc="5" dirty="0">
                <a:latin typeface="Arial"/>
                <a:cs typeface="Arial"/>
              </a:rPr>
              <a:t> </a:t>
            </a:r>
            <a:r>
              <a:rPr sz="2400" spc="0" dirty="0">
                <a:latin typeface="Arial"/>
                <a:cs typeface="Arial"/>
              </a:rPr>
              <a:t>to</a:t>
            </a:r>
            <a:r>
              <a:rPr sz="2400" spc="-10" dirty="0">
                <a:latin typeface="Arial"/>
                <a:cs typeface="Arial"/>
              </a:rPr>
              <a:t> </a:t>
            </a:r>
            <a:r>
              <a:rPr sz="2400" spc="0" dirty="0">
                <a:latin typeface="Arial"/>
                <a:cs typeface="Arial"/>
              </a:rPr>
              <a:t>attest</a:t>
            </a:r>
            <a:r>
              <a:rPr sz="2400" spc="-20" dirty="0">
                <a:latin typeface="Arial"/>
                <a:cs typeface="Arial"/>
              </a:rPr>
              <a:t> </a:t>
            </a:r>
            <a:r>
              <a:rPr sz="2400" spc="0" dirty="0">
                <a:latin typeface="Arial"/>
                <a:cs typeface="Arial"/>
              </a:rPr>
              <a:t>to</a:t>
            </a:r>
            <a:r>
              <a:rPr sz="2400" spc="-10" dirty="0">
                <a:latin typeface="Arial"/>
                <a:cs typeface="Arial"/>
              </a:rPr>
              <a:t> </a:t>
            </a:r>
            <a:r>
              <a:rPr sz="2400" spc="0" dirty="0">
                <a:latin typeface="Arial"/>
                <a:cs typeface="Arial"/>
              </a:rPr>
              <a:t>its</a:t>
            </a:r>
            <a:r>
              <a:rPr sz="2400" spc="-10" dirty="0">
                <a:latin typeface="Arial"/>
                <a:cs typeface="Arial"/>
              </a:rPr>
              <a:t> </a:t>
            </a:r>
            <a:r>
              <a:rPr sz="2400" spc="0" dirty="0">
                <a:latin typeface="Arial"/>
                <a:cs typeface="Arial"/>
              </a:rPr>
              <a:t>acc</a:t>
            </a:r>
            <a:r>
              <a:rPr sz="2400" spc="-10" dirty="0">
                <a:latin typeface="Arial"/>
                <a:cs typeface="Arial"/>
              </a:rPr>
              <a:t>u</a:t>
            </a:r>
            <a:r>
              <a:rPr sz="2400" spc="0" dirty="0">
                <a:latin typeface="Arial"/>
                <a:cs typeface="Arial"/>
              </a:rPr>
              <a:t>racy</a:t>
            </a:r>
            <a:endParaRPr sz="2400" dirty="0">
              <a:latin typeface="Arial"/>
              <a:cs typeface="Arial"/>
            </a:endParaRPr>
          </a:p>
          <a:p>
            <a:pPr>
              <a:lnSpc>
                <a:spcPts val="700"/>
              </a:lnSpc>
              <a:spcBef>
                <a:spcPts val="11"/>
              </a:spcBef>
            </a:pPr>
            <a:endParaRPr sz="700" dirty="0"/>
          </a:p>
          <a:p>
            <a:pPr marL="754380" marR="217170" lvl="1" indent="-285115">
              <a:lnSpc>
                <a:spcPct val="100000"/>
              </a:lnSpc>
              <a:buFont typeface="Arial"/>
              <a:buChar char="–"/>
              <a:tabLst>
                <a:tab pos="754380" algn="l"/>
              </a:tabLst>
            </a:pPr>
            <a:endParaRPr lang="en-US" spc="0" dirty="0">
              <a:latin typeface="Arial"/>
              <a:cs typeface="Arial"/>
            </a:endParaRPr>
          </a:p>
          <a:p>
            <a:pPr marL="754380" marR="21717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e</a:t>
            </a:r>
            <a:r>
              <a:rPr sz="2400" spc="0" dirty="0">
                <a:latin typeface="Arial"/>
                <a:cs typeface="Arial"/>
              </a:rPr>
              <a:t>ction</a:t>
            </a:r>
            <a:r>
              <a:rPr sz="2400" spc="5" dirty="0">
                <a:latin typeface="Arial"/>
                <a:cs typeface="Arial"/>
              </a:rPr>
              <a:t> </a:t>
            </a:r>
            <a:r>
              <a:rPr sz="2400" spc="0" dirty="0">
                <a:latin typeface="Arial"/>
                <a:cs typeface="Arial"/>
              </a:rPr>
              <a:t>406</a:t>
            </a:r>
            <a:r>
              <a:rPr sz="2400" spc="5" dirty="0">
                <a:latin typeface="Arial"/>
                <a:cs typeface="Arial"/>
              </a:rPr>
              <a:t> </a:t>
            </a:r>
            <a:r>
              <a:rPr sz="2400" spc="0" dirty="0">
                <a:latin typeface="Arial"/>
                <a:cs typeface="Arial"/>
              </a:rPr>
              <a:t>requ</a:t>
            </a:r>
            <a:r>
              <a:rPr sz="2400" spc="-10" dirty="0">
                <a:latin typeface="Arial"/>
                <a:cs typeface="Arial"/>
              </a:rPr>
              <a:t>i</a:t>
            </a:r>
            <a:r>
              <a:rPr sz="2400" spc="0" dirty="0">
                <a:latin typeface="Arial"/>
                <a:cs typeface="Arial"/>
              </a:rPr>
              <a:t>res</a:t>
            </a:r>
            <a:r>
              <a:rPr sz="2400" spc="15" dirty="0">
                <a:latin typeface="Arial"/>
                <a:cs typeface="Arial"/>
              </a:rPr>
              <a:t> </a:t>
            </a:r>
            <a:r>
              <a:rPr sz="2400" spc="0" dirty="0">
                <a:latin typeface="Arial"/>
                <a:cs typeface="Arial"/>
              </a:rPr>
              <a:t>pu</a:t>
            </a:r>
            <a:r>
              <a:rPr sz="2400" spc="-10" dirty="0">
                <a:latin typeface="Arial"/>
                <a:cs typeface="Arial"/>
              </a:rPr>
              <a:t>b</a:t>
            </a:r>
            <a:r>
              <a:rPr sz="2400" spc="0" dirty="0">
                <a:latin typeface="Arial"/>
                <a:cs typeface="Arial"/>
              </a:rPr>
              <a:t>l</a:t>
            </a:r>
            <a:r>
              <a:rPr sz="2400" spc="-10" dirty="0">
                <a:latin typeface="Arial"/>
                <a:cs typeface="Arial"/>
              </a:rPr>
              <a:t>i</a:t>
            </a:r>
            <a:r>
              <a:rPr sz="2400" spc="0" dirty="0">
                <a:latin typeface="Arial"/>
                <a:cs typeface="Arial"/>
              </a:rPr>
              <a:t>c</a:t>
            </a:r>
            <a:r>
              <a:rPr sz="2400" spc="25" dirty="0">
                <a:latin typeface="Arial"/>
                <a:cs typeface="Arial"/>
              </a:rPr>
              <a:t> </a:t>
            </a:r>
            <a:r>
              <a:rPr sz="2400" spc="0" dirty="0">
                <a:latin typeface="Arial"/>
                <a:cs typeface="Arial"/>
              </a:rPr>
              <a:t>compan</a:t>
            </a:r>
            <a:r>
              <a:rPr sz="2400" spc="-10" dirty="0">
                <a:latin typeface="Arial"/>
                <a:cs typeface="Arial"/>
              </a:rPr>
              <a:t>i</a:t>
            </a:r>
            <a:r>
              <a:rPr sz="2400" spc="0" dirty="0">
                <a:latin typeface="Arial"/>
                <a:cs typeface="Arial"/>
              </a:rPr>
              <a:t>es</a:t>
            </a:r>
            <a:r>
              <a:rPr sz="2400" spc="20" dirty="0">
                <a:latin typeface="Arial"/>
                <a:cs typeface="Arial"/>
              </a:rPr>
              <a:t> </a:t>
            </a:r>
            <a:r>
              <a:rPr sz="2400" spc="0" dirty="0">
                <a:latin typeface="Arial"/>
                <a:cs typeface="Arial"/>
              </a:rPr>
              <a:t>to </a:t>
            </a:r>
            <a:r>
              <a:rPr sz="2400" spc="-10" dirty="0">
                <a:latin typeface="Arial"/>
                <a:cs typeface="Arial"/>
              </a:rPr>
              <a:t>d</a:t>
            </a:r>
            <a:r>
              <a:rPr sz="2400" spc="0" dirty="0">
                <a:latin typeface="Arial"/>
                <a:cs typeface="Arial"/>
              </a:rPr>
              <a:t>isc</a:t>
            </a:r>
            <a:r>
              <a:rPr sz="2400" spc="-10" dirty="0">
                <a:latin typeface="Arial"/>
                <a:cs typeface="Arial"/>
              </a:rPr>
              <a:t>l</a:t>
            </a:r>
            <a:r>
              <a:rPr sz="2400" spc="0" dirty="0">
                <a:latin typeface="Arial"/>
                <a:cs typeface="Arial"/>
              </a:rPr>
              <a:t>ose w</a:t>
            </a:r>
            <a:r>
              <a:rPr sz="2400" spc="-10" dirty="0">
                <a:latin typeface="Arial"/>
                <a:cs typeface="Arial"/>
              </a:rPr>
              <a:t>h</a:t>
            </a:r>
            <a:r>
              <a:rPr sz="2400" spc="0" dirty="0">
                <a:latin typeface="Arial"/>
                <a:cs typeface="Arial"/>
              </a:rPr>
              <a:t>ether</a:t>
            </a:r>
            <a:r>
              <a:rPr sz="2400" spc="15" dirty="0">
                <a:latin typeface="Arial"/>
                <a:cs typeface="Arial"/>
              </a:rPr>
              <a:t> </a:t>
            </a:r>
            <a:r>
              <a:rPr sz="2400" spc="0" dirty="0">
                <a:latin typeface="Arial"/>
                <a:cs typeface="Arial"/>
              </a:rPr>
              <a:t>or </a:t>
            </a:r>
            <a:r>
              <a:rPr sz="2400" spc="-10" dirty="0">
                <a:latin typeface="Arial"/>
                <a:cs typeface="Arial"/>
              </a:rPr>
              <a:t>n</a:t>
            </a:r>
            <a:r>
              <a:rPr sz="2400" spc="0" dirty="0">
                <a:latin typeface="Arial"/>
                <a:cs typeface="Arial"/>
              </a:rPr>
              <a:t>ot they have</a:t>
            </a:r>
            <a:r>
              <a:rPr sz="2400" spc="-10" dirty="0">
                <a:latin typeface="Arial"/>
                <a:cs typeface="Arial"/>
              </a:rPr>
              <a:t> </a:t>
            </a:r>
            <a:r>
              <a:rPr sz="2400" spc="0" dirty="0">
                <a:latin typeface="Arial"/>
                <a:cs typeface="Arial"/>
              </a:rPr>
              <a:t>a code</a:t>
            </a:r>
            <a:r>
              <a:rPr sz="2400" spc="5" dirty="0">
                <a:latin typeface="Arial"/>
                <a:cs typeface="Arial"/>
              </a:rPr>
              <a:t> </a:t>
            </a:r>
            <a:r>
              <a:rPr sz="2400" spc="0" dirty="0">
                <a:latin typeface="Arial"/>
                <a:cs typeface="Arial"/>
              </a:rPr>
              <a:t>of</a:t>
            </a:r>
            <a:r>
              <a:rPr sz="2400" spc="-20" dirty="0">
                <a:latin typeface="Arial"/>
                <a:cs typeface="Arial"/>
              </a:rPr>
              <a:t> </a:t>
            </a:r>
            <a:r>
              <a:rPr sz="2400" spc="0" dirty="0">
                <a:latin typeface="Arial"/>
                <a:cs typeface="Arial"/>
              </a:rPr>
              <a:t>ethics</a:t>
            </a:r>
            <a:r>
              <a:rPr lang="en-US" sz="2400" spc="0" dirty="0">
                <a:latin typeface="Arial"/>
                <a:cs typeface="Arial"/>
              </a:rPr>
              <a:t>,</a:t>
            </a:r>
            <a:r>
              <a:rPr sz="2400" spc="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if a</a:t>
            </a:r>
            <a:r>
              <a:rPr sz="2400" spc="-10" dirty="0">
                <a:latin typeface="Arial"/>
                <a:cs typeface="Arial"/>
              </a:rPr>
              <a:t>n</a:t>
            </a:r>
            <a:r>
              <a:rPr sz="2400" spc="0" dirty="0">
                <a:latin typeface="Arial"/>
                <a:cs typeface="Arial"/>
              </a:rPr>
              <a:t>y w</a:t>
            </a:r>
            <a:r>
              <a:rPr sz="2400" spc="-10" dirty="0">
                <a:latin typeface="Arial"/>
                <a:cs typeface="Arial"/>
              </a:rPr>
              <a:t>a</a:t>
            </a:r>
            <a:r>
              <a:rPr sz="2400" spc="0" dirty="0">
                <a:latin typeface="Arial"/>
                <a:cs typeface="Arial"/>
              </a:rPr>
              <a:t>iv</a:t>
            </a:r>
            <a:r>
              <a:rPr sz="2400" spc="-10" dirty="0">
                <a:latin typeface="Arial"/>
                <a:cs typeface="Arial"/>
              </a:rPr>
              <a:t>e</a:t>
            </a:r>
            <a:r>
              <a:rPr sz="2400" spc="0" dirty="0">
                <a:latin typeface="Arial"/>
                <a:cs typeface="Arial"/>
              </a:rPr>
              <a:t>rs</a:t>
            </a:r>
            <a:r>
              <a:rPr sz="2400" spc="15" dirty="0">
                <a:latin typeface="Arial"/>
                <a:cs typeface="Arial"/>
              </a:rPr>
              <a:t> </a:t>
            </a:r>
            <a:r>
              <a:rPr sz="2400" spc="0" dirty="0">
                <a:latin typeface="Arial"/>
                <a:cs typeface="Arial"/>
              </a:rPr>
              <a:t>to</a:t>
            </a:r>
            <a:r>
              <a:rPr sz="2400" spc="-10" dirty="0">
                <a:latin typeface="Arial"/>
                <a:cs typeface="Arial"/>
              </a:rPr>
              <a:t> </a:t>
            </a:r>
            <a:r>
              <a:rPr sz="2400" spc="0" dirty="0">
                <a:latin typeface="Arial"/>
                <a:cs typeface="Arial"/>
              </a:rPr>
              <a:t>that </a:t>
            </a:r>
            <a:r>
              <a:rPr sz="2400" spc="-10" dirty="0">
                <a:latin typeface="Arial"/>
                <a:cs typeface="Arial"/>
              </a:rPr>
              <a:t>c</a:t>
            </a:r>
            <a:r>
              <a:rPr sz="2400" spc="0" dirty="0">
                <a:latin typeface="Arial"/>
                <a:cs typeface="Arial"/>
              </a:rPr>
              <a:t>o</a:t>
            </a:r>
            <a:r>
              <a:rPr sz="2400" spc="-10" dirty="0">
                <a:latin typeface="Arial"/>
                <a:cs typeface="Arial"/>
              </a:rPr>
              <a:t>d</a:t>
            </a:r>
            <a:r>
              <a:rPr sz="2400" spc="0" dirty="0">
                <a:latin typeface="Arial"/>
                <a:cs typeface="Arial"/>
              </a:rPr>
              <a:t>e ha</a:t>
            </a:r>
            <a:r>
              <a:rPr sz="2400" spc="-10" dirty="0">
                <a:latin typeface="Arial"/>
                <a:cs typeface="Arial"/>
              </a:rPr>
              <a:t>v</a:t>
            </a:r>
            <a:r>
              <a:rPr sz="2400" spc="0" dirty="0">
                <a:latin typeface="Arial"/>
                <a:cs typeface="Arial"/>
              </a:rPr>
              <a:t>e</a:t>
            </a:r>
            <a:r>
              <a:rPr sz="2400" spc="10" dirty="0">
                <a:latin typeface="Arial"/>
                <a:cs typeface="Arial"/>
              </a:rPr>
              <a:t> </a:t>
            </a:r>
            <a:r>
              <a:rPr sz="2400" spc="0" dirty="0">
                <a:latin typeface="Arial"/>
                <a:cs typeface="Arial"/>
              </a:rPr>
              <a:t>b</a:t>
            </a:r>
            <a:r>
              <a:rPr sz="2400" spc="-10" dirty="0">
                <a:latin typeface="Arial"/>
                <a:cs typeface="Arial"/>
              </a:rPr>
              <a:t>e</a:t>
            </a:r>
            <a:r>
              <a:rPr sz="2400" spc="0" dirty="0">
                <a:latin typeface="Arial"/>
                <a:cs typeface="Arial"/>
              </a:rPr>
              <a:t>en</a:t>
            </a:r>
            <a:r>
              <a:rPr sz="2400" spc="5" dirty="0">
                <a:latin typeface="Arial"/>
                <a:cs typeface="Arial"/>
              </a:rPr>
              <a:t> </a:t>
            </a:r>
            <a:r>
              <a:rPr sz="2400" spc="0" dirty="0">
                <a:latin typeface="Arial"/>
                <a:cs typeface="Arial"/>
              </a:rPr>
              <a:t>granted</a:t>
            </a:r>
            <a:endParaRPr sz="2400" dirty="0">
              <a:latin typeface="Arial"/>
              <a:cs typeface="Arial"/>
            </a:endParaRPr>
          </a:p>
        </p:txBody>
      </p:sp>
      <p:sp>
        <p:nvSpPr>
          <p:cNvPr id="3" name="object 3"/>
          <p:cNvSpPr txBox="1"/>
          <p:nvPr/>
        </p:nvSpPr>
        <p:spPr>
          <a:xfrm>
            <a:off x="534720" y="291084"/>
            <a:ext cx="7950834" cy="1092835"/>
          </a:xfrm>
          <a:prstGeom prst="rect">
            <a:avLst/>
          </a:prstGeom>
        </p:spPr>
        <p:txBody>
          <a:bodyPr vert="horz" wrap="square" lIns="0" tIns="0" rIns="0" bIns="0" rtlCol="0">
            <a:noAutofit/>
          </a:bodyPr>
          <a:lstStyle/>
          <a:p>
            <a:pPr>
              <a:lnSpc>
                <a:spcPct val="100000"/>
              </a:lnSpc>
              <a:tabLst>
                <a:tab pos="2971165" algn="l"/>
              </a:tabLst>
            </a:pPr>
            <a:r>
              <a:rPr lang="en-US" sz="3600" dirty="0">
                <a:latin typeface="Arial"/>
                <a:cs typeface="Arial"/>
              </a:rPr>
              <a:t>3. </a:t>
            </a:r>
            <a:r>
              <a:rPr sz="3600" dirty="0">
                <a:latin typeface="Arial"/>
                <a:cs typeface="Arial"/>
              </a:rPr>
              <a:t>Establish</a:t>
            </a:r>
            <a:r>
              <a:rPr sz="3600" spc="10" dirty="0">
                <a:latin typeface="Arial"/>
                <a:cs typeface="Arial"/>
              </a:rPr>
              <a:t>i</a:t>
            </a:r>
            <a:r>
              <a:rPr sz="3600" spc="0" dirty="0">
                <a:latin typeface="Arial"/>
                <a:cs typeface="Arial"/>
              </a:rPr>
              <a:t>ng</a:t>
            </a:r>
            <a:r>
              <a:rPr sz="3600" spc="-30" dirty="0">
                <a:latin typeface="Arial"/>
                <a:cs typeface="Arial"/>
              </a:rPr>
              <a:t> </a:t>
            </a:r>
            <a:r>
              <a:rPr sz="3600" spc="0" dirty="0">
                <a:latin typeface="Arial"/>
                <a:cs typeface="Arial"/>
              </a:rPr>
              <a:t>a</a:t>
            </a:r>
            <a:r>
              <a:rPr lang="en-US" sz="3600" spc="0" dirty="0">
                <a:latin typeface="Arial"/>
                <a:cs typeface="Arial"/>
              </a:rPr>
              <a:t> </a:t>
            </a:r>
            <a:r>
              <a:rPr sz="3600" spc="0" dirty="0">
                <a:latin typeface="Arial"/>
                <a:cs typeface="Arial"/>
              </a:rPr>
              <a:t>Corp</a:t>
            </a:r>
            <a:r>
              <a:rPr sz="3600" spc="5" dirty="0">
                <a:latin typeface="Arial"/>
                <a:cs typeface="Arial"/>
              </a:rPr>
              <a:t>o</a:t>
            </a:r>
            <a:r>
              <a:rPr sz="3600" spc="0" dirty="0">
                <a:latin typeface="Arial"/>
                <a:cs typeface="Arial"/>
              </a:rPr>
              <a:t>rate</a:t>
            </a:r>
            <a:r>
              <a:rPr lang="en-US" sz="3600" spc="0" dirty="0">
                <a:latin typeface="Arial"/>
                <a:cs typeface="Arial"/>
              </a:rPr>
              <a:t> </a:t>
            </a:r>
            <a:r>
              <a:rPr sz="3600" dirty="0">
                <a:latin typeface="Arial"/>
                <a:cs typeface="Arial"/>
              </a:rPr>
              <a:t>Code</a:t>
            </a:r>
            <a:r>
              <a:rPr sz="3600" spc="-15" dirty="0">
                <a:latin typeface="Arial"/>
                <a:cs typeface="Arial"/>
              </a:rPr>
              <a:t> </a:t>
            </a:r>
            <a:r>
              <a:rPr sz="3600" spc="0" dirty="0">
                <a:latin typeface="Arial"/>
                <a:cs typeface="Arial"/>
              </a:rPr>
              <a:t>of </a:t>
            </a:r>
            <a:r>
              <a:rPr sz="3600" spc="-15" dirty="0">
                <a:latin typeface="Arial"/>
                <a:cs typeface="Arial"/>
              </a:rPr>
              <a:t>E</a:t>
            </a:r>
            <a:r>
              <a:rPr sz="3600" spc="0" dirty="0">
                <a:latin typeface="Arial"/>
                <a:cs typeface="Arial"/>
              </a:rPr>
              <a:t>thics (con</a:t>
            </a:r>
            <a:r>
              <a:rPr sz="3600" spc="-15" dirty="0">
                <a:latin typeface="Arial"/>
                <a:cs typeface="Arial"/>
              </a:rPr>
              <a:t>t</a:t>
            </a:r>
            <a:r>
              <a:rPr sz="3600" spc="0" dirty="0">
                <a:latin typeface="Arial"/>
                <a:cs typeface="Arial"/>
              </a:rPr>
              <a:t>’d.)</a:t>
            </a:r>
            <a:endParaRPr sz="3600" dirty="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33</a:t>
            </a:fld>
            <a:endParaRPr sz="1400" dirty="0">
              <a:latin typeface="Arial"/>
              <a:cs typeface="Arial"/>
            </a:endParaRPr>
          </a:p>
        </p:txBody>
      </p:sp>
      <p:sp>
        <p:nvSpPr>
          <p:cNvPr id="3" name="object 3"/>
          <p:cNvSpPr txBox="1"/>
          <p:nvPr/>
        </p:nvSpPr>
        <p:spPr>
          <a:xfrm>
            <a:off x="534720" y="1639823"/>
            <a:ext cx="7917815" cy="4456177"/>
          </a:xfrm>
          <a:prstGeom prst="rect">
            <a:avLst/>
          </a:prstGeom>
        </p:spPr>
        <p:txBody>
          <a:bodyPr vert="horz" wrap="square" lIns="0" tIns="0" rIns="0" bIns="0" rtlCol="0">
            <a:noAutofit/>
          </a:bodyPr>
          <a:lstStyle/>
          <a:p>
            <a:pPr marL="12065">
              <a:tabLst>
                <a:tab pos="297180" algn="l"/>
              </a:tabLst>
            </a:pPr>
            <a:r>
              <a:rPr lang="en-US" sz="2600" b="1" dirty="0">
                <a:solidFill>
                  <a:srgbClr val="FF0000"/>
                </a:solidFill>
                <a:latin typeface="Arial"/>
                <a:cs typeface="Arial"/>
              </a:rPr>
              <a:t>Example continued..</a:t>
            </a:r>
            <a:endParaRPr lang="en-US" sz="2600" b="1" dirty="0">
              <a:latin typeface="Arial"/>
              <a:cs typeface="Arial"/>
            </a:endParaRPr>
          </a:p>
          <a:p>
            <a:pPr marL="12065">
              <a:lnSpc>
                <a:spcPct val="100000"/>
              </a:lnSpc>
              <a:tabLst>
                <a:tab pos="297180" algn="l"/>
              </a:tabLst>
            </a:pPr>
            <a:r>
              <a:rPr lang="en-US" sz="2600" b="1" dirty="0">
                <a:latin typeface="Arial"/>
                <a:cs typeface="Arial"/>
              </a:rPr>
              <a:t>Sar</a:t>
            </a:r>
            <a:r>
              <a:rPr lang="en-US" sz="2600" b="1" spc="5" dirty="0">
                <a:latin typeface="Arial"/>
                <a:cs typeface="Arial"/>
              </a:rPr>
              <a:t>b</a:t>
            </a:r>
            <a:r>
              <a:rPr lang="en-US" sz="2600" b="1" dirty="0">
                <a:latin typeface="Arial"/>
                <a:cs typeface="Arial"/>
              </a:rPr>
              <a:t>a</a:t>
            </a:r>
            <a:r>
              <a:rPr lang="en-US" sz="2600" b="1" spc="5" dirty="0">
                <a:latin typeface="Arial"/>
                <a:cs typeface="Arial"/>
              </a:rPr>
              <a:t>n</a:t>
            </a:r>
            <a:r>
              <a:rPr lang="en-US" sz="2600" b="1" dirty="0">
                <a:latin typeface="Arial"/>
                <a:cs typeface="Arial"/>
              </a:rPr>
              <a:t>e</a:t>
            </a:r>
            <a:r>
              <a:rPr lang="en-US" sz="2600" b="1" spc="15" dirty="0">
                <a:latin typeface="Arial"/>
                <a:cs typeface="Arial"/>
              </a:rPr>
              <a:t>s</a:t>
            </a:r>
            <a:r>
              <a:rPr lang="en-US" sz="2600" b="1" spc="-5" dirty="0">
                <a:latin typeface="Arial"/>
                <a:cs typeface="Arial"/>
              </a:rPr>
              <a:t>-</a:t>
            </a:r>
            <a:r>
              <a:rPr lang="en-US" sz="2600" b="1" dirty="0">
                <a:latin typeface="Arial"/>
                <a:cs typeface="Arial"/>
              </a:rPr>
              <a:t>O</a:t>
            </a:r>
            <a:r>
              <a:rPr lang="en-US" sz="2600" b="1" spc="5" dirty="0">
                <a:latin typeface="Arial"/>
                <a:cs typeface="Arial"/>
              </a:rPr>
              <a:t>x</a:t>
            </a:r>
            <a:r>
              <a:rPr lang="en-US" sz="2600" b="1" dirty="0">
                <a:latin typeface="Arial"/>
                <a:cs typeface="Arial"/>
              </a:rPr>
              <a:t>ley</a:t>
            </a:r>
            <a:r>
              <a:rPr lang="en-US" sz="2600" b="1" spc="-10" dirty="0">
                <a:latin typeface="Arial"/>
                <a:cs typeface="Arial"/>
              </a:rPr>
              <a:t> </a:t>
            </a:r>
            <a:r>
              <a:rPr lang="en-US" sz="2600" b="1" dirty="0">
                <a:latin typeface="Arial"/>
                <a:cs typeface="Arial"/>
              </a:rPr>
              <a:t>A</a:t>
            </a:r>
            <a:r>
              <a:rPr lang="en-US" sz="2600" b="1" spc="5" dirty="0">
                <a:latin typeface="Arial"/>
                <a:cs typeface="Arial"/>
              </a:rPr>
              <a:t>c</a:t>
            </a:r>
            <a:r>
              <a:rPr lang="en-US" sz="2600" b="1" dirty="0">
                <a:latin typeface="Arial"/>
                <a:cs typeface="Arial"/>
              </a:rPr>
              <a:t>t</a:t>
            </a:r>
            <a:r>
              <a:rPr lang="en-US" sz="2600" b="1" spc="-35" dirty="0">
                <a:latin typeface="Arial"/>
                <a:cs typeface="Arial"/>
              </a:rPr>
              <a:t> </a:t>
            </a:r>
            <a:r>
              <a:rPr lang="en-US" sz="2600" b="1" dirty="0">
                <a:latin typeface="Arial"/>
                <a:cs typeface="Arial"/>
              </a:rPr>
              <a:t>of July 30, 20</a:t>
            </a:r>
            <a:r>
              <a:rPr lang="en-US" sz="2600" b="1" spc="5" dirty="0">
                <a:latin typeface="Arial"/>
                <a:cs typeface="Arial"/>
              </a:rPr>
              <a:t>0</a:t>
            </a:r>
            <a:r>
              <a:rPr lang="en-US" sz="2600" b="1" dirty="0">
                <a:latin typeface="Arial"/>
                <a:cs typeface="Arial"/>
              </a:rPr>
              <a:t>2</a:t>
            </a:r>
            <a:endParaRPr lang="en-US" sz="2600" spc="0" dirty="0">
              <a:latin typeface="Arial"/>
              <a:cs typeface="Arial"/>
            </a:endParaRPr>
          </a:p>
          <a:p>
            <a:pPr marL="297180" indent="-285115">
              <a:lnSpc>
                <a:spcPct val="100000"/>
              </a:lnSpc>
              <a:buFont typeface="Arial"/>
              <a:buChar char="–"/>
              <a:tabLst>
                <a:tab pos="297180" algn="l"/>
              </a:tabLst>
            </a:pPr>
            <a:r>
              <a:rPr sz="2400" spc="0" dirty="0">
                <a:latin typeface="Arial"/>
                <a:cs typeface="Arial"/>
              </a:rPr>
              <a:t>C</a:t>
            </a:r>
            <a:r>
              <a:rPr sz="2400" spc="-10" dirty="0">
                <a:latin typeface="Arial"/>
                <a:cs typeface="Arial"/>
              </a:rPr>
              <a:t>a</a:t>
            </a:r>
            <a:r>
              <a:rPr sz="2400" spc="0" dirty="0">
                <a:latin typeface="Arial"/>
                <a:cs typeface="Arial"/>
              </a:rPr>
              <a:t>nn</a:t>
            </a:r>
            <a:r>
              <a:rPr sz="2400" spc="-10" dirty="0">
                <a:latin typeface="Arial"/>
                <a:cs typeface="Arial"/>
              </a:rPr>
              <a:t>o</a:t>
            </a:r>
            <a:r>
              <a:rPr sz="2400" spc="0" dirty="0">
                <a:latin typeface="Arial"/>
                <a:cs typeface="Arial"/>
              </a:rPr>
              <a:t>t</a:t>
            </a:r>
            <a:r>
              <a:rPr sz="2400" spc="15" dirty="0">
                <a:latin typeface="Arial"/>
                <a:cs typeface="Arial"/>
              </a:rPr>
              <a:t> </a:t>
            </a:r>
            <a:r>
              <a:rPr sz="2400" spc="0" dirty="0">
                <a:latin typeface="Arial"/>
                <a:cs typeface="Arial"/>
              </a:rPr>
              <a:t>ga</a:t>
            </a:r>
            <a:r>
              <a:rPr sz="2400" spc="-10" dirty="0">
                <a:latin typeface="Arial"/>
                <a:cs typeface="Arial"/>
              </a:rPr>
              <a:t>i</a:t>
            </a:r>
            <a:r>
              <a:rPr sz="2400" spc="0" dirty="0">
                <a:latin typeface="Arial"/>
                <a:cs typeface="Arial"/>
              </a:rPr>
              <a:t>n</a:t>
            </a:r>
            <a:r>
              <a:rPr sz="2400" spc="10" dirty="0">
                <a:latin typeface="Arial"/>
                <a:cs typeface="Arial"/>
              </a:rPr>
              <a:t> </a:t>
            </a:r>
            <a:r>
              <a:rPr sz="2400" spc="0" dirty="0">
                <a:latin typeface="Arial"/>
                <a:cs typeface="Arial"/>
              </a:rPr>
              <a:t>company</a:t>
            </a:r>
            <a:r>
              <a:rPr sz="2400" spc="5" dirty="0">
                <a:latin typeface="Arial"/>
                <a:cs typeface="Arial"/>
              </a:rPr>
              <a:t>-</a:t>
            </a:r>
            <a:r>
              <a:rPr sz="2400" spc="0" dirty="0">
                <a:latin typeface="Arial"/>
                <a:cs typeface="Arial"/>
              </a:rPr>
              <a:t>w</a:t>
            </a:r>
            <a:r>
              <a:rPr sz="2400" spc="-10" dirty="0">
                <a:latin typeface="Arial"/>
                <a:cs typeface="Arial"/>
              </a:rPr>
              <a:t>i</a:t>
            </a:r>
            <a:r>
              <a:rPr sz="2400" spc="0" dirty="0">
                <a:latin typeface="Arial"/>
                <a:cs typeface="Arial"/>
              </a:rPr>
              <a:t>de</a:t>
            </a:r>
            <a:r>
              <a:rPr sz="2400" spc="30" dirty="0">
                <a:latin typeface="Arial"/>
                <a:cs typeface="Arial"/>
              </a:rPr>
              <a:t> </a:t>
            </a:r>
            <a:r>
              <a:rPr sz="2400" spc="0" dirty="0">
                <a:latin typeface="Arial"/>
                <a:cs typeface="Arial"/>
              </a:rPr>
              <a:t>acceptance un</a:t>
            </a:r>
            <a:r>
              <a:rPr sz="2400" spc="-10" dirty="0">
                <a:latin typeface="Arial"/>
                <a:cs typeface="Arial"/>
              </a:rPr>
              <a:t>l</a:t>
            </a:r>
            <a:r>
              <a:rPr sz="2400" spc="0" dirty="0">
                <a:latin typeface="Arial"/>
                <a:cs typeface="Arial"/>
              </a:rPr>
              <a:t>ess</a:t>
            </a:r>
            <a:r>
              <a:rPr sz="2400" spc="20" dirty="0">
                <a:latin typeface="Arial"/>
                <a:cs typeface="Arial"/>
              </a:rPr>
              <a:t> </a:t>
            </a:r>
            <a:r>
              <a:rPr sz="2400" spc="0" dirty="0">
                <a:latin typeface="Arial"/>
                <a:cs typeface="Arial"/>
              </a:rPr>
              <a:t>it</a:t>
            </a:r>
            <a:r>
              <a:rPr sz="2400" spc="-10" dirty="0">
                <a:latin typeface="Arial"/>
                <a:cs typeface="Arial"/>
              </a:rPr>
              <a:t> </a:t>
            </a:r>
            <a:r>
              <a:rPr sz="2400" spc="0" dirty="0">
                <a:latin typeface="Arial"/>
                <a:cs typeface="Arial"/>
              </a:rPr>
              <a:t>is:</a:t>
            </a:r>
            <a:endParaRPr sz="2400" dirty="0">
              <a:latin typeface="Arial"/>
              <a:cs typeface="Arial"/>
            </a:endParaRPr>
          </a:p>
          <a:p>
            <a:pPr>
              <a:lnSpc>
                <a:spcPts val="550"/>
              </a:lnSpc>
              <a:spcBef>
                <a:spcPts val="46"/>
              </a:spcBef>
              <a:buFont typeface="Arial"/>
              <a:buChar char="–"/>
            </a:pPr>
            <a:endParaRPr sz="550" dirty="0"/>
          </a:p>
          <a:p>
            <a:pPr marL="697865" lvl="1" indent="-228600">
              <a:lnSpc>
                <a:spcPct val="100000"/>
              </a:lnSpc>
              <a:buFont typeface="Arial"/>
              <a:buChar char="•"/>
              <a:tabLst>
                <a:tab pos="697865" algn="l"/>
              </a:tabLst>
            </a:pPr>
            <a:r>
              <a:rPr sz="2200" spc="-15" dirty="0">
                <a:latin typeface="Arial"/>
                <a:cs typeface="Arial"/>
              </a:rPr>
              <a:t>De</a:t>
            </a:r>
            <a:r>
              <a:rPr sz="2200" spc="-25" dirty="0">
                <a:latin typeface="Arial"/>
                <a:cs typeface="Arial"/>
              </a:rPr>
              <a:t>v</a:t>
            </a:r>
            <a:r>
              <a:rPr sz="2200" spc="-15" dirty="0">
                <a:latin typeface="Arial"/>
                <a:cs typeface="Arial"/>
              </a:rPr>
              <a:t>eloped</a:t>
            </a:r>
            <a:r>
              <a:rPr sz="2200" spc="15" dirty="0">
                <a:latin typeface="Arial"/>
                <a:cs typeface="Arial"/>
              </a:rPr>
              <a:t> </a:t>
            </a:r>
            <a:r>
              <a:rPr sz="2200" spc="-10" dirty="0">
                <a:latin typeface="Arial"/>
                <a:cs typeface="Arial"/>
              </a:rPr>
              <a:t>with</a:t>
            </a:r>
            <a:r>
              <a:rPr sz="2200" spc="-5" dirty="0">
                <a:latin typeface="Arial"/>
                <a:cs typeface="Arial"/>
              </a:rPr>
              <a:t> </a:t>
            </a:r>
            <a:r>
              <a:rPr sz="2200" spc="-15" dirty="0">
                <a:latin typeface="Arial"/>
                <a:cs typeface="Arial"/>
              </a:rPr>
              <a:t>employee</a:t>
            </a:r>
            <a:r>
              <a:rPr sz="2200" spc="20" dirty="0">
                <a:latin typeface="Arial"/>
                <a:cs typeface="Arial"/>
              </a:rPr>
              <a:t> </a:t>
            </a:r>
            <a:r>
              <a:rPr sz="2200" spc="-10" dirty="0">
                <a:latin typeface="Arial"/>
                <a:cs typeface="Arial"/>
              </a:rPr>
              <a:t>part</a:t>
            </a:r>
            <a:r>
              <a:rPr sz="2200" spc="0" dirty="0">
                <a:latin typeface="Arial"/>
                <a:cs typeface="Arial"/>
              </a:rPr>
              <a:t>i</a:t>
            </a:r>
            <a:r>
              <a:rPr sz="2200" spc="-15" dirty="0">
                <a:latin typeface="Arial"/>
                <a:cs typeface="Arial"/>
              </a:rPr>
              <a:t>c</a:t>
            </a:r>
            <a:r>
              <a:rPr sz="2200" spc="0" dirty="0">
                <a:latin typeface="Arial"/>
                <a:cs typeface="Arial"/>
              </a:rPr>
              <a:t>i</a:t>
            </a:r>
            <a:r>
              <a:rPr sz="2200" spc="-15" dirty="0">
                <a:latin typeface="Arial"/>
                <a:cs typeface="Arial"/>
              </a:rPr>
              <a:t>pat</a:t>
            </a:r>
            <a:r>
              <a:rPr sz="2200" spc="0" dirty="0">
                <a:latin typeface="Arial"/>
                <a:cs typeface="Arial"/>
              </a:rPr>
              <a:t>i</a:t>
            </a:r>
            <a:r>
              <a:rPr sz="2200" spc="-15" dirty="0">
                <a:latin typeface="Arial"/>
                <a:cs typeface="Arial"/>
              </a:rPr>
              <a:t>on</a:t>
            </a:r>
            <a:endParaRPr sz="2200" dirty="0">
              <a:latin typeface="Arial"/>
              <a:cs typeface="Arial"/>
            </a:endParaRPr>
          </a:p>
          <a:p>
            <a:pPr lvl="1">
              <a:lnSpc>
                <a:spcPts val="600"/>
              </a:lnSpc>
              <a:spcBef>
                <a:spcPts val="1"/>
              </a:spcBef>
              <a:buFont typeface="Arial"/>
              <a:buChar char="•"/>
            </a:pPr>
            <a:endParaRPr sz="600" dirty="0"/>
          </a:p>
          <a:p>
            <a:pPr marL="697865" lvl="1" indent="-228600">
              <a:lnSpc>
                <a:spcPct val="100000"/>
              </a:lnSpc>
              <a:buFont typeface="Arial"/>
              <a:buChar char="•"/>
              <a:tabLst>
                <a:tab pos="697865" algn="l"/>
              </a:tabLst>
            </a:pPr>
            <a:r>
              <a:rPr sz="2200" spc="-15" dirty="0">
                <a:latin typeface="Arial"/>
                <a:cs typeface="Arial"/>
              </a:rPr>
              <a:t>Fu</a:t>
            </a:r>
            <a:r>
              <a:rPr sz="2200" spc="0" dirty="0">
                <a:latin typeface="Arial"/>
                <a:cs typeface="Arial"/>
              </a:rPr>
              <a:t>l</a:t>
            </a:r>
            <a:r>
              <a:rPr sz="2200" spc="-10" dirty="0">
                <a:latin typeface="Arial"/>
                <a:cs typeface="Arial"/>
              </a:rPr>
              <a:t>ly</a:t>
            </a:r>
            <a:r>
              <a:rPr sz="2200" spc="5" dirty="0">
                <a:latin typeface="Arial"/>
                <a:cs typeface="Arial"/>
              </a:rPr>
              <a:t> </a:t>
            </a:r>
            <a:r>
              <a:rPr sz="2200" spc="-15" dirty="0">
                <a:latin typeface="Arial"/>
                <a:cs typeface="Arial"/>
              </a:rPr>
              <a:t>en</a:t>
            </a:r>
            <a:r>
              <a:rPr sz="2200" spc="-10" dirty="0">
                <a:latin typeface="Arial"/>
                <a:cs typeface="Arial"/>
              </a:rPr>
              <a:t>dors</a:t>
            </a:r>
            <a:r>
              <a:rPr sz="2200" spc="-15" dirty="0">
                <a:latin typeface="Arial"/>
                <a:cs typeface="Arial"/>
              </a:rPr>
              <a:t>ed by</a:t>
            </a:r>
            <a:r>
              <a:rPr sz="2200" spc="5" dirty="0">
                <a:latin typeface="Arial"/>
                <a:cs typeface="Arial"/>
              </a:rPr>
              <a:t> </a:t>
            </a:r>
            <a:r>
              <a:rPr sz="2200" spc="-15" dirty="0">
                <a:latin typeface="Arial"/>
                <a:cs typeface="Arial"/>
              </a:rPr>
              <a:t>organ</a:t>
            </a:r>
            <a:r>
              <a:rPr sz="2200" spc="0" dirty="0">
                <a:latin typeface="Arial"/>
                <a:cs typeface="Arial"/>
              </a:rPr>
              <a:t>i</a:t>
            </a:r>
            <a:r>
              <a:rPr sz="2200" spc="-15" dirty="0">
                <a:latin typeface="Arial"/>
                <a:cs typeface="Arial"/>
              </a:rPr>
              <a:t>z</a:t>
            </a:r>
            <a:r>
              <a:rPr sz="2200" spc="-10" dirty="0">
                <a:latin typeface="Arial"/>
                <a:cs typeface="Arial"/>
              </a:rPr>
              <a:t>ation’s</a:t>
            </a:r>
            <a:r>
              <a:rPr sz="2200" spc="-5" dirty="0">
                <a:latin typeface="Arial"/>
                <a:cs typeface="Arial"/>
              </a:rPr>
              <a:t> </a:t>
            </a:r>
            <a:r>
              <a:rPr sz="2200" spc="-10" dirty="0">
                <a:latin typeface="Arial"/>
                <a:cs typeface="Arial"/>
              </a:rPr>
              <a:t>leadership</a:t>
            </a:r>
            <a:endParaRPr sz="2200" dirty="0">
              <a:latin typeface="Arial"/>
              <a:cs typeface="Arial"/>
            </a:endParaRPr>
          </a:p>
          <a:p>
            <a:pPr lvl="1">
              <a:lnSpc>
                <a:spcPts val="700"/>
              </a:lnSpc>
              <a:spcBef>
                <a:spcPts val="0"/>
              </a:spcBef>
              <a:buFont typeface="Arial"/>
              <a:buChar char="•"/>
            </a:pPr>
            <a:endParaRPr sz="700" dirty="0"/>
          </a:p>
          <a:p>
            <a:pPr marL="297180" indent="-285115">
              <a:lnSpc>
                <a:spcPct val="100000"/>
              </a:lnSpc>
              <a:buFont typeface="Arial"/>
              <a:buChar char="–"/>
              <a:tabLst>
                <a:tab pos="297180" algn="l"/>
              </a:tabLst>
            </a:pPr>
            <a:endParaRPr lang="en-US" sz="2400" spc="0" dirty="0">
              <a:latin typeface="Arial"/>
              <a:cs typeface="Arial"/>
            </a:endParaRPr>
          </a:p>
          <a:p>
            <a:pPr marL="297180" indent="-285115">
              <a:lnSpc>
                <a:spcPct val="100000"/>
              </a:lnSpc>
              <a:buFont typeface="Arial"/>
              <a:buChar char="–"/>
              <a:tabLst>
                <a:tab pos="297180" algn="l"/>
              </a:tabLst>
            </a:pPr>
            <a:r>
              <a:rPr sz="2400" spc="0" dirty="0">
                <a:latin typeface="Arial"/>
                <a:cs typeface="Arial"/>
              </a:rPr>
              <a:t>Must </a:t>
            </a:r>
            <a:r>
              <a:rPr sz="2400" spc="-10" dirty="0">
                <a:latin typeface="Arial"/>
                <a:cs typeface="Arial"/>
              </a:rPr>
              <a:t>c</a:t>
            </a:r>
            <a:r>
              <a:rPr sz="2400" spc="0" dirty="0">
                <a:latin typeface="Arial"/>
                <a:cs typeface="Arial"/>
              </a:rPr>
              <a:t>onti</a:t>
            </a:r>
            <a:r>
              <a:rPr sz="2400" spc="-10" dirty="0">
                <a:latin typeface="Arial"/>
                <a:cs typeface="Arial"/>
              </a:rPr>
              <a:t>n</a:t>
            </a:r>
            <a:r>
              <a:rPr sz="2400" spc="0" dirty="0">
                <a:latin typeface="Arial"/>
                <a:cs typeface="Arial"/>
              </a:rPr>
              <a:t>ua</a:t>
            </a:r>
            <a:r>
              <a:rPr sz="2400" spc="-10" dirty="0">
                <a:latin typeface="Arial"/>
                <a:cs typeface="Arial"/>
              </a:rPr>
              <a:t>l</a:t>
            </a:r>
            <a:r>
              <a:rPr sz="2400" spc="0" dirty="0">
                <a:latin typeface="Arial"/>
                <a:cs typeface="Arial"/>
              </a:rPr>
              <a:t>ly</a:t>
            </a:r>
            <a:r>
              <a:rPr sz="2400" spc="30" dirty="0">
                <a:latin typeface="Arial"/>
                <a:cs typeface="Arial"/>
              </a:rPr>
              <a:t> </a:t>
            </a:r>
            <a:r>
              <a:rPr sz="2400" spc="0" dirty="0">
                <a:latin typeface="Arial"/>
                <a:cs typeface="Arial"/>
              </a:rPr>
              <a:t>be app</a:t>
            </a:r>
            <a:r>
              <a:rPr sz="2400" spc="-15" dirty="0">
                <a:latin typeface="Arial"/>
                <a:cs typeface="Arial"/>
              </a:rPr>
              <a:t>l</a:t>
            </a:r>
            <a:r>
              <a:rPr sz="2400" spc="0" dirty="0">
                <a:latin typeface="Arial"/>
                <a:cs typeface="Arial"/>
              </a:rPr>
              <a:t>i</a:t>
            </a:r>
            <a:r>
              <a:rPr sz="2400" spc="-10" dirty="0">
                <a:latin typeface="Arial"/>
                <a:cs typeface="Arial"/>
              </a:rPr>
              <a:t>e</a:t>
            </a:r>
            <a:r>
              <a:rPr sz="2400" spc="0" dirty="0">
                <a:latin typeface="Arial"/>
                <a:cs typeface="Arial"/>
              </a:rPr>
              <a:t>d</a:t>
            </a:r>
            <a:r>
              <a:rPr sz="2400" spc="35" dirty="0">
                <a:latin typeface="Arial"/>
                <a:cs typeface="Arial"/>
              </a:rPr>
              <a:t> </a:t>
            </a:r>
            <a:r>
              <a:rPr sz="2400" spc="0" dirty="0">
                <a:latin typeface="Arial"/>
                <a:cs typeface="Arial"/>
              </a:rPr>
              <a:t>to c</a:t>
            </a:r>
            <a:r>
              <a:rPr sz="2400" spc="-10" dirty="0">
                <a:latin typeface="Arial"/>
                <a:cs typeface="Arial"/>
              </a:rPr>
              <a:t>o</a:t>
            </a:r>
            <a:r>
              <a:rPr sz="2400" spc="0" dirty="0">
                <a:latin typeface="Arial"/>
                <a:cs typeface="Arial"/>
              </a:rPr>
              <a:t>mpany’s</a:t>
            </a:r>
            <a:r>
              <a:rPr sz="2400" spc="5" dirty="0">
                <a:latin typeface="Arial"/>
                <a:cs typeface="Arial"/>
              </a:rPr>
              <a:t> </a:t>
            </a:r>
            <a:r>
              <a:rPr sz="2400" spc="0" dirty="0">
                <a:latin typeface="Arial"/>
                <a:cs typeface="Arial"/>
              </a:rPr>
              <a:t>dec</a:t>
            </a:r>
            <a:r>
              <a:rPr sz="2400" spc="-10" dirty="0">
                <a:latin typeface="Arial"/>
                <a:cs typeface="Arial"/>
              </a:rPr>
              <a:t>i</a:t>
            </a:r>
            <a:r>
              <a:rPr sz="2400" spc="0" dirty="0">
                <a:latin typeface="Arial"/>
                <a:cs typeface="Arial"/>
              </a:rPr>
              <a:t>si</a:t>
            </a:r>
            <a:r>
              <a:rPr sz="2400" spc="-10" dirty="0">
                <a:latin typeface="Arial"/>
                <a:cs typeface="Arial"/>
              </a:rPr>
              <a:t>o</a:t>
            </a:r>
            <a:r>
              <a:rPr sz="2400" spc="0" dirty="0">
                <a:latin typeface="Arial"/>
                <a:cs typeface="Arial"/>
              </a:rPr>
              <a:t>n</a:t>
            </a:r>
            <a:endParaRPr sz="2400" dirty="0">
              <a:latin typeface="Arial"/>
              <a:cs typeface="Arial"/>
            </a:endParaRPr>
          </a:p>
          <a:p>
            <a:pPr marR="815340" algn="ctr">
              <a:lnSpc>
                <a:spcPct val="100000"/>
              </a:lnSpc>
            </a:pPr>
            <a:r>
              <a:rPr sz="2400" dirty="0">
                <a:latin typeface="Arial"/>
                <a:cs typeface="Arial"/>
              </a:rPr>
              <a:t>mak</a:t>
            </a:r>
            <a:r>
              <a:rPr sz="2400" spc="-10" dirty="0">
                <a:latin typeface="Arial"/>
                <a:cs typeface="Arial"/>
              </a:rPr>
              <a:t>i</a:t>
            </a:r>
            <a:r>
              <a:rPr sz="2400" spc="0" dirty="0">
                <a:latin typeface="Arial"/>
                <a:cs typeface="Arial"/>
              </a:rPr>
              <a:t>ng</a:t>
            </a:r>
            <a:r>
              <a:rPr sz="2400" spc="5" dirty="0">
                <a:latin typeface="Arial"/>
                <a:cs typeface="Arial"/>
              </a:rPr>
              <a:t> </a:t>
            </a:r>
            <a:r>
              <a:rPr sz="2400" spc="0" dirty="0">
                <a:latin typeface="Arial"/>
                <a:cs typeface="Arial"/>
              </a:rPr>
              <a:t>a</a:t>
            </a:r>
            <a:r>
              <a:rPr sz="2400" spc="-10" dirty="0">
                <a:latin typeface="Arial"/>
                <a:cs typeface="Arial"/>
              </a:rPr>
              <a:t>n</a:t>
            </a:r>
            <a:r>
              <a:rPr sz="2400" spc="0" dirty="0">
                <a:latin typeface="Arial"/>
                <a:cs typeface="Arial"/>
              </a:rPr>
              <a:t>d</a:t>
            </a:r>
            <a:r>
              <a:rPr sz="2400" spc="10" dirty="0">
                <a:latin typeface="Arial"/>
                <a:cs typeface="Arial"/>
              </a:rPr>
              <a:t> </a:t>
            </a:r>
            <a:r>
              <a:rPr sz="2400" spc="0" dirty="0">
                <a:latin typeface="Arial"/>
                <a:cs typeface="Arial"/>
              </a:rPr>
              <a:t>emp</a:t>
            </a:r>
            <a:r>
              <a:rPr sz="2400" spc="-10" dirty="0">
                <a:latin typeface="Arial"/>
                <a:cs typeface="Arial"/>
              </a:rPr>
              <a:t>h</a:t>
            </a:r>
            <a:r>
              <a:rPr sz="2400" spc="0" dirty="0">
                <a:latin typeface="Arial"/>
                <a:cs typeface="Arial"/>
              </a:rPr>
              <a:t>as</a:t>
            </a:r>
            <a:r>
              <a:rPr sz="2400" spc="-10" dirty="0">
                <a:latin typeface="Arial"/>
                <a:cs typeface="Arial"/>
              </a:rPr>
              <a:t>i</a:t>
            </a:r>
            <a:r>
              <a:rPr sz="2400" spc="0" dirty="0">
                <a:latin typeface="Arial"/>
                <a:cs typeface="Arial"/>
              </a:rPr>
              <a:t>zed</a:t>
            </a:r>
            <a:r>
              <a:rPr sz="2400" spc="15" dirty="0">
                <a:latin typeface="Arial"/>
                <a:cs typeface="Arial"/>
              </a:rPr>
              <a:t> </a:t>
            </a:r>
            <a:r>
              <a:rPr sz="2400" spc="0" dirty="0">
                <a:latin typeface="Arial"/>
                <a:cs typeface="Arial"/>
              </a:rPr>
              <a:t>as p</a:t>
            </a:r>
            <a:r>
              <a:rPr sz="2400" spc="-10" dirty="0">
                <a:latin typeface="Arial"/>
                <a:cs typeface="Arial"/>
              </a:rPr>
              <a:t>a</a:t>
            </a:r>
            <a:r>
              <a:rPr sz="2400" spc="0" dirty="0">
                <a:latin typeface="Arial"/>
                <a:cs typeface="Arial"/>
              </a:rPr>
              <a:t>rt</a:t>
            </a:r>
            <a:r>
              <a:rPr sz="2400" spc="-5" dirty="0">
                <a:latin typeface="Arial"/>
                <a:cs typeface="Arial"/>
              </a:rPr>
              <a:t> </a:t>
            </a:r>
            <a:r>
              <a:rPr sz="2400" spc="0" dirty="0">
                <a:latin typeface="Arial"/>
                <a:cs typeface="Arial"/>
              </a:rPr>
              <a:t>of</a:t>
            </a:r>
            <a:r>
              <a:rPr sz="2400" spc="-10" dirty="0">
                <a:latin typeface="Arial"/>
                <a:cs typeface="Arial"/>
              </a:rPr>
              <a:t> </a:t>
            </a:r>
            <a:r>
              <a:rPr sz="2400" spc="0" dirty="0">
                <a:latin typeface="Arial"/>
                <a:cs typeface="Arial"/>
              </a:rPr>
              <a:t>its</a:t>
            </a:r>
            <a:r>
              <a:rPr sz="2400" spc="-10" dirty="0">
                <a:latin typeface="Arial"/>
                <a:cs typeface="Arial"/>
              </a:rPr>
              <a:t> </a:t>
            </a:r>
            <a:r>
              <a:rPr sz="2400" spc="0" dirty="0">
                <a:latin typeface="Arial"/>
                <a:cs typeface="Arial"/>
              </a:rPr>
              <a:t>cu</a:t>
            </a:r>
            <a:r>
              <a:rPr sz="2400" spc="-10" dirty="0">
                <a:latin typeface="Arial"/>
                <a:cs typeface="Arial"/>
              </a:rPr>
              <a:t>l</a:t>
            </a:r>
            <a:r>
              <a:rPr sz="2400" spc="0" dirty="0">
                <a:latin typeface="Arial"/>
                <a:cs typeface="Arial"/>
              </a:rPr>
              <a:t>ture</a:t>
            </a:r>
            <a:endParaRPr sz="2400" dirty="0">
              <a:latin typeface="Arial"/>
              <a:cs typeface="Arial"/>
            </a:endParaRPr>
          </a:p>
          <a:p>
            <a:pPr>
              <a:lnSpc>
                <a:spcPts val="650"/>
              </a:lnSpc>
              <a:spcBef>
                <a:spcPts val="48"/>
              </a:spcBef>
            </a:pPr>
            <a:endParaRPr sz="650" dirty="0"/>
          </a:p>
          <a:p>
            <a:pPr marL="297180" marR="12700" indent="-285115">
              <a:lnSpc>
                <a:spcPct val="100000"/>
              </a:lnSpc>
              <a:buFont typeface="Arial"/>
              <a:buChar char="–"/>
              <a:tabLst>
                <a:tab pos="297180" algn="l"/>
              </a:tabLst>
            </a:pPr>
            <a:endParaRPr lang="en-US" sz="2400" spc="0" dirty="0">
              <a:latin typeface="Arial"/>
              <a:cs typeface="Arial"/>
            </a:endParaRPr>
          </a:p>
          <a:p>
            <a:pPr marL="297180" marR="12700" indent="-285115">
              <a:lnSpc>
                <a:spcPct val="100000"/>
              </a:lnSpc>
              <a:buFont typeface="Arial"/>
              <a:buChar char="–"/>
              <a:tabLst>
                <a:tab pos="297180" algn="l"/>
              </a:tabLst>
            </a:pPr>
            <a:r>
              <a:rPr sz="2400" spc="0" dirty="0">
                <a:latin typeface="Arial"/>
                <a:cs typeface="Arial"/>
              </a:rPr>
              <a:t>Breach</a:t>
            </a:r>
            <a:r>
              <a:rPr sz="2400" spc="-10" dirty="0">
                <a:latin typeface="Arial"/>
                <a:cs typeface="Arial"/>
              </a:rPr>
              <a:t>e</a:t>
            </a:r>
            <a:r>
              <a:rPr sz="2400" spc="0" dirty="0">
                <a:latin typeface="Arial"/>
                <a:cs typeface="Arial"/>
              </a:rPr>
              <a:t>s</a:t>
            </a:r>
            <a:r>
              <a:rPr sz="2400" spc="1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the </a:t>
            </a:r>
            <a:r>
              <a:rPr sz="2400" spc="-10" dirty="0">
                <a:latin typeface="Arial"/>
                <a:cs typeface="Arial"/>
              </a:rPr>
              <a:t>c</a:t>
            </a:r>
            <a:r>
              <a:rPr sz="2400" spc="0" dirty="0">
                <a:latin typeface="Arial"/>
                <a:cs typeface="Arial"/>
              </a:rPr>
              <a:t>ode</a:t>
            </a:r>
            <a:r>
              <a:rPr sz="2400" spc="-10" dirty="0">
                <a:latin typeface="Arial"/>
                <a:cs typeface="Arial"/>
              </a:rPr>
              <a:t> </a:t>
            </a:r>
            <a:r>
              <a:rPr sz="2400" spc="0" dirty="0">
                <a:latin typeface="Arial"/>
                <a:cs typeface="Arial"/>
              </a:rPr>
              <a:t>of </a:t>
            </a:r>
            <a:r>
              <a:rPr sz="2400" spc="-10" dirty="0">
                <a:latin typeface="Arial"/>
                <a:cs typeface="Arial"/>
              </a:rPr>
              <a:t>e</a:t>
            </a:r>
            <a:r>
              <a:rPr sz="2400" spc="0" dirty="0">
                <a:latin typeface="Arial"/>
                <a:cs typeface="Arial"/>
              </a:rPr>
              <a:t>thics must </a:t>
            </a:r>
            <a:r>
              <a:rPr sz="2400" spc="-10" dirty="0">
                <a:latin typeface="Arial"/>
                <a:cs typeface="Arial"/>
              </a:rPr>
              <a:t>b</a:t>
            </a:r>
            <a:r>
              <a:rPr sz="2400" spc="0" dirty="0">
                <a:latin typeface="Arial"/>
                <a:cs typeface="Arial"/>
              </a:rPr>
              <a:t>e ide</a:t>
            </a:r>
            <a:r>
              <a:rPr sz="2400" spc="-10" dirty="0">
                <a:latin typeface="Arial"/>
                <a:cs typeface="Arial"/>
              </a:rPr>
              <a:t>n</a:t>
            </a:r>
            <a:r>
              <a:rPr sz="2400" spc="0" dirty="0">
                <a:latin typeface="Arial"/>
                <a:cs typeface="Arial"/>
              </a:rPr>
              <a:t>tified</a:t>
            </a:r>
            <a:r>
              <a:rPr sz="2400" spc="20" dirty="0">
                <a:latin typeface="Arial"/>
                <a:cs typeface="Arial"/>
              </a:rPr>
              <a:t> </a:t>
            </a:r>
            <a:r>
              <a:rPr sz="2400" spc="0" dirty="0">
                <a:latin typeface="Arial"/>
                <a:cs typeface="Arial"/>
              </a:rPr>
              <a:t>and de</a:t>
            </a:r>
            <a:r>
              <a:rPr sz="2400" spc="-10" dirty="0">
                <a:latin typeface="Arial"/>
                <a:cs typeface="Arial"/>
              </a:rPr>
              <a:t>a</a:t>
            </a:r>
            <a:r>
              <a:rPr sz="2400" spc="0" dirty="0">
                <a:latin typeface="Arial"/>
                <a:cs typeface="Arial"/>
              </a:rPr>
              <a:t>lt</a:t>
            </a:r>
            <a:r>
              <a:rPr sz="2400" spc="1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 ap</a:t>
            </a:r>
            <a:r>
              <a:rPr sz="2400" spc="-10" dirty="0">
                <a:latin typeface="Arial"/>
                <a:cs typeface="Arial"/>
              </a:rPr>
              <a:t>p</a:t>
            </a:r>
            <a:r>
              <a:rPr sz="2400" spc="0" dirty="0">
                <a:latin typeface="Arial"/>
                <a:cs typeface="Arial"/>
              </a:rPr>
              <a:t>ropriately</a:t>
            </a:r>
            <a:endParaRPr sz="2400" dirty="0">
              <a:latin typeface="Arial"/>
              <a:cs typeface="Arial"/>
            </a:endParaRPr>
          </a:p>
        </p:txBody>
      </p:sp>
      <p:sp>
        <p:nvSpPr>
          <p:cNvPr id="6" name="object 3">
            <a:extLst>
              <a:ext uri="{FF2B5EF4-FFF2-40B4-BE49-F238E27FC236}">
                <a16:creationId xmlns:a16="http://schemas.microsoft.com/office/drawing/2014/main" id="{88A7B78E-8477-4B51-8F51-93DC5ECF30C2}"/>
              </a:ext>
            </a:extLst>
          </p:cNvPr>
          <p:cNvSpPr txBox="1"/>
          <p:nvPr/>
        </p:nvSpPr>
        <p:spPr>
          <a:xfrm>
            <a:off x="534720" y="291084"/>
            <a:ext cx="7950834" cy="1092835"/>
          </a:xfrm>
          <a:prstGeom prst="rect">
            <a:avLst/>
          </a:prstGeom>
        </p:spPr>
        <p:txBody>
          <a:bodyPr vert="horz" wrap="square" lIns="0" tIns="0" rIns="0" bIns="0" rtlCol="0">
            <a:noAutofit/>
          </a:bodyPr>
          <a:lstStyle/>
          <a:p>
            <a:pPr>
              <a:lnSpc>
                <a:spcPct val="100000"/>
              </a:lnSpc>
              <a:tabLst>
                <a:tab pos="2971165" algn="l"/>
              </a:tabLst>
            </a:pPr>
            <a:r>
              <a:rPr lang="en-US" sz="3600" dirty="0">
                <a:latin typeface="Arial"/>
                <a:cs typeface="Arial"/>
              </a:rPr>
              <a:t>3. </a:t>
            </a:r>
            <a:r>
              <a:rPr sz="3600" dirty="0">
                <a:latin typeface="Arial"/>
                <a:cs typeface="Arial"/>
              </a:rPr>
              <a:t>Establish</a:t>
            </a:r>
            <a:r>
              <a:rPr sz="3600" spc="10" dirty="0">
                <a:latin typeface="Arial"/>
                <a:cs typeface="Arial"/>
              </a:rPr>
              <a:t>i</a:t>
            </a:r>
            <a:r>
              <a:rPr sz="3600" spc="0" dirty="0">
                <a:latin typeface="Arial"/>
                <a:cs typeface="Arial"/>
              </a:rPr>
              <a:t>ng</a:t>
            </a:r>
            <a:r>
              <a:rPr sz="3600" spc="-30" dirty="0">
                <a:latin typeface="Arial"/>
                <a:cs typeface="Arial"/>
              </a:rPr>
              <a:t> </a:t>
            </a:r>
            <a:r>
              <a:rPr sz="3600" spc="0" dirty="0">
                <a:latin typeface="Arial"/>
                <a:cs typeface="Arial"/>
              </a:rPr>
              <a:t>a</a:t>
            </a:r>
            <a:r>
              <a:rPr lang="en-US" sz="3600" spc="0" dirty="0">
                <a:latin typeface="Arial"/>
                <a:cs typeface="Arial"/>
              </a:rPr>
              <a:t> </a:t>
            </a:r>
            <a:r>
              <a:rPr sz="3600" spc="0" dirty="0">
                <a:latin typeface="Arial"/>
                <a:cs typeface="Arial"/>
              </a:rPr>
              <a:t>Corp</a:t>
            </a:r>
            <a:r>
              <a:rPr sz="3600" spc="5" dirty="0">
                <a:latin typeface="Arial"/>
                <a:cs typeface="Arial"/>
              </a:rPr>
              <a:t>o</a:t>
            </a:r>
            <a:r>
              <a:rPr sz="3600" spc="0" dirty="0">
                <a:latin typeface="Arial"/>
                <a:cs typeface="Arial"/>
              </a:rPr>
              <a:t>rate</a:t>
            </a:r>
            <a:r>
              <a:rPr lang="en-US" sz="3600" spc="0" dirty="0">
                <a:latin typeface="Arial"/>
                <a:cs typeface="Arial"/>
              </a:rPr>
              <a:t> </a:t>
            </a:r>
            <a:r>
              <a:rPr sz="3600" dirty="0">
                <a:latin typeface="Arial"/>
                <a:cs typeface="Arial"/>
              </a:rPr>
              <a:t>Code</a:t>
            </a:r>
            <a:r>
              <a:rPr sz="3600" spc="-15" dirty="0">
                <a:latin typeface="Arial"/>
                <a:cs typeface="Arial"/>
              </a:rPr>
              <a:t> </a:t>
            </a:r>
            <a:r>
              <a:rPr sz="3600" spc="0" dirty="0">
                <a:latin typeface="Arial"/>
                <a:cs typeface="Arial"/>
              </a:rPr>
              <a:t>of </a:t>
            </a:r>
            <a:r>
              <a:rPr sz="3600" spc="-15" dirty="0">
                <a:latin typeface="Arial"/>
                <a:cs typeface="Arial"/>
              </a:rPr>
              <a:t>E</a:t>
            </a:r>
            <a:r>
              <a:rPr sz="3600" spc="0" dirty="0">
                <a:latin typeface="Arial"/>
                <a:cs typeface="Arial"/>
              </a:rPr>
              <a:t>thics (con</a:t>
            </a:r>
            <a:r>
              <a:rPr sz="3600" spc="-15" dirty="0">
                <a:latin typeface="Arial"/>
                <a:cs typeface="Arial"/>
              </a:rPr>
              <a:t>t</a:t>
            </a:r>
            <a:r>
              <a:rPr sz="3600" spc="0" dirty="0">
                <a:latin typeface="Arial"/>
                <a:cs typeface="Arial"/>
              </a:rPr>
              <a:t>’d.)</a:t>
            </a:r>
            <a:endParaRPr sz="36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639D673-7527-44CF-B9D0-128FF74158C2}"/>
              </a:ext>
            </a:extLst>
          </p:cNvPr>
          <p:cNvSpPr>
            <a:spLocks noGrp="1" noChangeArrowheads="1"/>
          </p:cNvSpPr>
          <p:nvPr>
            <p:ph type="title"/>
          </p:nvPr>
        </p:nvSpPr>
        <p:spPr>
          <a:xfrm>
            <a:off x="457200" y="559942"/>
            <a:ext cx="7900313" cy="887858"/>
          </a:xfrm>
        </p:spPr>
        <p:txBody>
          <a:bodyPr/>
          <a:lstStyle/>
          <a:p>
            <a:pPr eaLnBrk="1" hangingPunct="1"/>
            <a:r>
              <a:rPr lang="en-US" altLang="en-US" dirty="0"/>
              <a:t>The Software Engineering Code of Ethics by IEEE</a:t>
            </a:r>
          </a:p>
        </p:txBody>
      </p:sp>
      <p:sp>
        <p:nvSpPr>
          <p:cNvPr id="13315" name="Rectangle 3">
            <a:extLst>
              <a:ext uri="{FF2B5EF4-FFF2-40B4-BE49-F238E27FC236}">
                <a16:creationId xmlns:a16="http://schemas.microsoft.com/office/drawing/2014/main" id="{7DEF6C95-039D-4FC0-8FA8-2C6EA1B5E0CC}"/>
              </a:ext>
            </a:extLst>
          </p:cNvPr>
          <p:cNvSpPr>
            <a:spLocks noGrp="1" noChangeArrowheads="1"/>
          </p:cNvSpPr>
          <p:nvPr>
            <p:ph idx="1"/>
          </p:nvPr>
        </p:nvSpPr>
        <p:spPr>
          <a:xfrm>
            <a:off x="457200" y="1828800"/>
            <a:ext cx="8229600" cy="4683125"/>
          </a:xfrm>
        </p:spPr>
        <p:txBody>
          <a:bodyPr/>
          <a:lstStyle/>
          <a:p>
            <a:pPr marL="0" indent="0" eaLnBrk="1" hangingPunct="1">
              <a:buFont typeface="Arial" panose="020B0604020202020204" pitchFamily="34" charset="0"/>
              <a:buNone/>
              <a:defRPr/>
            </a:pPr>
            <a:r>
              <a:rPr lang="en-US" altLang="en-US" sz="2800" dirty="0">
                <a:solidFill>
                  <a:srgbClr val="FF0000"/>
                </a:solidFill>
              </a:rPr>
              <a:t>EIGHT principles that express responsibilities:</a:t>
            </a:r>
          </a:p>
          <a:p>
            <a:pPr marL="533400" indent="-533400" eaLnBrk="1" hangingPunct="1">
              <a:buFontTx/>
              <a:buAutoNum type="arabicPeriod"/>
              <a:defRPr/>
            </a:pPr>
            <a:r>
              <a:rPr lang="en-US" altLang="en-US" sz="2800" dirty="0"/>
              <a:t>The public</a:t>
            </a:r>
          </a:p>
          <a:p>
            <a:pPr marL="533400" indent="-533400" eaLnBrk="1" hangingPunct="1">
              <a:buFontTx/>
              <a:buAutoNum type="arabicPeriod"/>
              <a:defRPr/>
            </a:pPr>
            <a:r>
              <a:rPr lang="en-US" altLang="en-US" sz="2800" dirty="0"/>
              <a:t>The client and employer</a:t>
            </a:r>
          </a:p>
          <a:p>
            <a:pPr marL="533400" indent="-533400" eaLnBrk="1" hangingPunct="1">
              <a:buFontTx/>
              <a:buAutoNum type="arabicPeriod"/>
              <a:defRPr/>
            </a:pPr>
            <a:r>
              <a:rPr lang="en-US" altLang="en-US" sz="2800" dirty="0"/>
              <a:t>The product</a:t>
            </a:r>
          </a:p>
          <a:p>
            <a:pPr marL="533400" indent="-533400" eaLnBrk="1" hangingPunct="1">
              <a:buFontTx/>
              <a:buAutoNum type="arabicPeriod"/>
              <a:defRPr/>
            </a:pPr>
            <a:r>
              <a:rPr lang="en-US" altLang="en-US" sz="2800" dirty="0"/>
              <a:t>Professional judgment</a:t>
            </a:r>
          </a:p>
          <a:p>
            <a:pPr marL="533400" indent="-533400" eaLnBrk="1" hangingPunct="1">
              <a:buFontTx/>
              <a:buAutoNum type="arabicPeriod"/>
              <a:defRPr/>
            </a:pPr>
            <a:r>
              <a:rPr lang="en-US" altLang="en-US" sz="2800" dirty="0"/>
              <a:t>Management</a:t>
            </a:r>
          </a:p>
          <a:p>
            <a:pPr marL="533400" indent="-533400" eaLnBrk="1" hangingPunct="1">
              <a:buFontTx/>
              <a:buAutoNum type="arabicPeriod"/>
              <a:defRPr/>
            </a:pPr>
            <a:r>
              <a:rPr lang="en-US" altLang="en-US" sz="2800" dirty="0"/>
              <a:t>The profession</a:t>
            </a:r>
          </a:p>
          <a:p>
            <a:pPr marL="533400" indent="-533400" eaLnBrk="1" hangingPunct="1">
              <a:buFontTx/>
              <a:buAutoNum type="arabicPeriod"/>
              <a:defRPr/>
            </a:pPr>
            <a:r>
              <a:rPr lang="en-US" altLang="en-US" sz="2800" dirty="0"/>
              <a:t>Colleagues</a:t>
            </a:r>
          </a:p>
          <a:p>
            <a:pPr marL="533400" indent="-533400" eaLnBrk="1" hangingPunct="1">
              <a:buFontTx/>
              <a:buAutoNum type="arabicPeriod"/>
              <a:defRPr/>
            </a:pPr>
            <a:r>
              <a:rPr lang="en-US" altLang="en-US" sz="2800" dirty="0"/>
              <a:t>Self</a:t>
            </a:r>
          </a:p>
          <a:p>
            <a:pPr marL="533400" indent="-533400" eaLnBrk="1" hangingPunct="1">
              <a:buFontTx/>
              <a:buNone/>
              <a:defRPr/>
            </a:pPr>
            <a:endParaRPr lang="en-US"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291084"/>
            <a:ext cx="7686040" cy="1105535"/>
          </a:xfrm>
          <a:prstGeom prst="rect">
            <a:avLst/>
          </a:prstGeom>
        </p:spPr>
        <p:txBody>
          <a:bodyPr vert="horz" wrap="square" lIns="0" tIns="0" rIns="0" bIns="0" rtlCol="0">
            <a:noAutofit/>
          </a:bodyPr>
          <a:lstStyle/>
          <a:p>
            <a:pPr>
              <a:lnSpc>
                <a:spcPct val="100000"/>
              </a:lnSpc>
              <a:tabLst>
                <a:tab pos="2971165" algn="l"/>
              </a:tabLst>
            </a:pPr>
            <a:r>
              <a:rPr sz="3600" dirty="0">
                <a:latin typeface="Arial"/>
                <a:cs typeface="Arial"/>
              </a:rPr>
              <a:t>Establish</a:t>
            </a:r>
            <a:r>
              <a:rPr sz="3600" spc="10" dirty="0">
                <a:latin typeface="Arial"/>
                <a:cs typeface="Arial"/>
              </a:rPr>
              <a:t>i</a:t>
            </a:r>
            <a:r>
              <a:rPr sz="3600" spc="0" dirty="0">
                <a:latin typeface="Arial"/>
                <a:cs typeface="Arial"/>
              </a:rPr>
              <a:t>ng</a:t>
            </a:r>
            <a:r>
              <a:rPr sz="3600" spc="-30" dirty="0">
                <a:latin typeface="Arial"/>
                <a:cs typeface="Arial"/>
              </a:rPr>
              <a:t> </a:t>
            </a:r>
            <a:r>
              <a:rPr sz="3600" spc="0" dirty="0">
                <a:latin typeface="Arial"/>
                <a:cs typeface="Arial"/>
              </a:rPr>
              <a:t>a	Corp</a:t>
            </a:r>
            <a:r>
              <a:rPr sz="3600" spc="5" dirty="0">
                <a:latin typeface="Arial"/>
                <a:cs typeface="Arial"/>
              </a:rPr>
              <a:t>o</a:t>
            </a:r>
            <a:r>
              <a:rPr sz="3600" spc="0" dirty="0">
                <a:latin typeface="Arial"/>
                <a:cs typeface="Arial"/>
              </a:rPr>
              <a:t>rate</a:t>
            </a:r>
            <a:r>
              <a:rPr lang="en-US" sz="3600" spc="0" dirty="0">
                <a:latin typeface="Arial"/>
                <a:cs typeface="Arial"/>
              </a:rPr>
              <a:t> </a:t>
            </a:r>
            <a:r>
              <a:rPr sz="3600" dirty="0">
                <a:latin typeface="Arial"/>
                <a:cs typeface="Arial"/>
              </a:rPr>
              <a:t>Code</a:t>
            </a:r>
            <a:r>
              <a:rPr sz="3600" spc="-15" dirty="0">
                <a:latin typeface="Arial"/>
                <a:cs typeface="Arial"/>
              </a:rPr>
              <a:t> </a:t>
            </a:r>
            <a:r>
              <a:rPr sz="3600" spc="0" dirty="0">
                <a:latin typeface="Arial"/>
                <a:cs typeface="Arial"/>
              </a:rPr>
              <a:t>of </a:t>
            </a:r>
            <a:r>
              <a:rPr sz="3600" spc="-15" dirty="0">
                <a:latin typeface="Arial"/>
                <a:cs typeface="Arial"/>
              </a:rPr>
              <a:t>E</a:t>
            </a:r>
            <a:r>
              <a:rPr sz="3600" spc="0" dirty="0">
                <a:latin typeface="Arial"/>
                <a:cs typeface="Arial"/>
              </a:rPr>
              <a:t>thics (con</a:t>
            </a:r>
            <a:r>
              <a:rPr sz="3600" spc="-15" dirty="0">
                <a:latin typeface="Arial"/>
                <a:cs typeface="Arial"/>
              </a:rPr>
              <a:t>t</a:t>
            </a:r>
            <a:r>
              <a:rPr sz="3600" spc="0" dirty="0">
                <a:latin typeface="Arial"/>
                <a:cs typeface="Arial"/>
              </a:rPr>
              <a:t>’d.)</a:t>
            </a:r>
            <a:endParaRPr sz="3600" dirty="0">
              <a:latin typeface="Arial"/>
              <a:cs typeface="Arial"/>
            </a:endParaRPr>
          </a:p>
        </p:txBody>
      </p:sp>
      <p:sp>
        <p:nvSpPr>
          <p:cNvPr id="3" name="object 3"/>
          <p:cNvSpPr/>
          <p:nvPr/>
        </p:nvSpPr>
        <p:spPr>
          <a:xfrm>
            <a:off x="685800" y="1905000"/>
            <a:ext cx="8139683" cy="2834640"/>
          </a:xfrm>
          <a:prstGeom prst="rect">
            <a:avLst/>
          </a:prstGeom>
          <a:blipFill>
            <a:blip r:embed="rId2" cstate="print"/>
            <a:stretch>
              <a:fillRect t="-1" b="-26343"/>
            </a:stretch>
          </a:blipFill>
        </p:spPr>
        <p:txBody>
          <a:bodyPr wrap="square" lIns="0" tIns="0" rIns="0" bIns="0" rtlCol="0">
            <a:noAutofit/>
          </a:bodyPr>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35</a:t>
            </a:fld>
            <a:endParaRPr sz="1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36</a:t>
            </a:fld>
            <a:endParaRPr sz="1400">
              <a:latin typeface="Arial"/>
              <a:cs typeface="Arial"/>
            </a:endParaRPr>
          </a:p>
        </p:txBody>
      </p:sp>
      <p:sp>
        <p:nvSpPr>
          <p:cNvPr id="3" name="object 3"/>
          <p:cNvSpPr txBox="1"/>
          <p:nvPr/>
        </p:nvSpPr>
        <p:spPr>
          <a:xfrm>
            <a:off x="534720" y="1638808"/>
            <a:ext cx="7957184" cy="42285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b="1" dirty="0">
                <a:latin typeface="Arial"/>
                <a:cs typeface="Arial"/>
              </a:rPr>
              <a:t>So</a:t>
            </a:r>
            <a:r>
              <a:rPr sz="2600" b="1" spc="10" dirty="0">
                <a:latin typeface="Arial"/>
                <a:cs typeface="Arial"/>
              </a:rPr>
              <a:t>c</a:t>
            </a:r>
            <a:r>
              <a:rPr sz="2600" b="1" spc="0" dirty="0">
                <a:latin typeface="Arial"/>
                <a:cs typeface="Arial"/>
              </a:rPr>
              <a:t>ial</a:t>
            </a:r>
            <a:r>
              <a:rPr sz="2600" b="1" spc="-15" dirty="0">
                <a:latin typeface="Arial"/>
                <a:cs typeface="Arial"/>
              </a:rPr>
              <a:t> </a:t>
            </a:r>
            <a:r>
              <a:rPr sz="2600" b="1" spc="0" dirty="0">
                <a:latin typeface="Arial"/>
                <a:cs typeface="Arial"/>
              </a:rPr>
              <a:t>a</a:t>
            </a:r>
            <a:r>
              <a:rPr sz="2600" b="1" spc="5" dirty="0">
                <a:latin typeface="Arial"/>
                <a:cs typeface="Arial"/>
              </a:rPr>
              <a:t>u</a:t>
            </a:r>
            <a:r>
              <a:rPr sz="2600" b="1" spc="0" dirty="0">
                <a:latin typeface="Arial"/>
                <a:cs typeface="Arial"/>
              </a:rPr>
              <a:t>dit</a:t>
            </a:r>
            <a:endParaRPr sz="2600" b="1" dirty="0">
              <a:latin typeface="Arial"/>
              <a:cs typeface="Arial"/>
            </a:endParaRPr>
          </a:p>
          <a:p>
            <a:pPr>
              <a:lnSpc>
                <a:spcPts val="700"/>
              </a:lnSpc>
              <a:spcBef>
                <a:spcPts val="5"/>
              </a:spcBef>
              <a:buFont typeface="Arial"/>
              <a:buChar char="•"/>
            </a:pPr>
            <a:endParaRPr sz="700" dirty="0"/>
          </a:p>
          <a:p>
            <a:pPr marL="754380" marR="12700" lvl="1" indent="-285115">
              <a:lnSpc>
                <a:spcPct val="100000"/>
              </a:lnSpc>
              <a:buFont typeface="Arial"/>
              <a:buChar char="–"/>
              <a:tabLst>
                <a:tab pos="754380" algn="l"/>
              </a:tabLst>
            </a:pPr>
            <a:r>
              <a:rPr sz="2400" spc="0" dirty="0">
                <a:latin typeface="Arial"/>
                <a:cs typeface="Arial"/>
              </a:rPr>
              <a:t>R</a:t>
            </a:r>
            <a:r>
              <a:rPr sz="2400" spc="-10" dirty="0">
                <a:latin typeface="Arial"/>
                <a:cs typeface="Arial"/>
              </a:rPr>
              <a:t>e</a:t>
            </a:r>
            <a:r>
              <a:rPr sz="2400" spc="0" dirty="0">
                <a:latin typeface="Arial"/>
                <a:cs typeface="Arial"/>
              </a:rPr>
              <a:t>vi</a:t>
            </a:r>
            <a:r>
              <a:rPr sz="2400" spc="-10" dirty="0">
                <a:latin typeface="Arial"/>
                <a:cs typeface="Arial"/>
              </a:rPr>
              <a:t>e</a:t>
            </a:r>
            <a:r>
              <a:rPr sz="2400" spc="0" dirty="0">
                <a:latin typeface="Arial"/>
                <a:cs typeface="Arial"/>
              </a:rPr>
              <a:t>ws</a:t>
            </a:r>
            <a:r>
              <a:rPr sz="2400" spc="20" dirty="0">
                <a:latin typeface="Arial"/>
                <a:cs typeface="Arial"/>
              </a:rPr>
              <a:t> </a:t>
            </a:r>
            <a:r>
              <a:rPr sz="2400" spc="0" dirty="0">
                <a:latin typeface="Arial"/>
                <a:cs typeface="Arial"/>
              </a:rPr>
              <a:t>how w</a:t>
            </a:r>
            <a:r>
              <a:rPr sz="2400" spc="-10" dirty="0">
                <a:latin typeface="Arial"/>
                <a:cs typeface="Arial"/>
              </a:rPr>
              <a:t>e</a:t>
            </a:r>
            <a:r>
              <a:rPr sz="2400" spc="0" dirty="0">
                <a:latin typeface="Arial"/>
                <a:cs typeface="Arial"/>
              </a:rPr>
              <a:t>ll</a:t>
            </a:r>
            <a:r>
              <a:rPr sz="2400" spc="15" dirty="0">
                <a:latin typeface="Arial"/>
                <a:cs typeface="Arial"/>
              </a:rPr>
              <a:t> </a:t>
            </a:r>
            <a:r>
              <a:rPr sz="2400" spc="0" dirty="0">
                <a:latin typeface="Arial"/>
                <a:cs typeface="Arial"/>
              </a:rPr>
              <a:t>organ</a:t>
            </a:r>
            <a:r>
              <a:rPr sz="2400" spc="-10" dirty="0">
                <a:latin typeface="Arial"/>
                <a:cs typeface="Arial"/>
              </a:rPr>
              <a:t>i</a:t>
            </a:r>
            <a:r>
              <a:rPr sz="2400" spc="0" dirty="0">
                <a:latin typeface="Arial"/>
                <a:cs typeface="Arial"/>
              </a:rPr>
              <a:t>zation</a:t>
            </a:r>
            <a:r>
              <a:rPr sz="2400" spc="30" dirty="0">
                <a:latin typeface="Arial"/>
                <a:cs typeface="Arial"/>
              </a:rPr>
              <a:t> </a:t>
            </a:r>
            <a:r>
              <a:rPr sz="2400" spc="0" dirty="0">
                <a:latin typeface="Arial"/>
                <a:cs typeface="Arial"/>
              </a:rPr>
              <a:t>is meeting</a:t>
            </a:r>
            <a:r>
              <a:rPr sz="2400" spc="5" dirty="0">
                <a:latin typeface="Arial"/>
                <a:cs typeface="Arial"/>
              </a:rPr>
              <a:t> </a:t>
            </a:r>
            <a:r>
              <a:rPr sz="2400" spc="0" dirty="0">
                <a:latin typeface="Arial"/>
                <a:cs typeface="Arial"/>
              </a:rPr>
              <a:t>ethical and soci</a:t>
            </a:r>
            <a:r>
              <a:rPr sz="2400" spc="-10" dirty="0">
                <a:latin typeface="Arial"/>
                <a:cs typeface="Arial"/>
              </a:rPr>
              <a:t>a</a:t>
            </a:r>
            <a:r>
              <a:rPr sz="2400" spc="0" dirty="0">
                <a:latin typeface="Arial"/>
                <a:cs typeface="Arial"/>
              </a:rPr>
              <a:t>l</a:t>
            </a:r>
            <a:r>
              <a:rPr sz="2400" spc="20" dirty="0">
                <a:latin typeface="Arial"/>
                <a:cs typeface="Arial"/>
              </a:rPr>
              <a:t> </a:t>
            </a:r>
            <a:r>
              <a:rPr sz="2400" spc="0" dirty="0">
                <a:latin typeface="Arial"/>
                <a:cs typeface="Arial"/>
              </a:rPr>
              <a:t>respons</a:t>
            </a:r>
            <a:r>
              <a:rPr sz="2400" spc="-10" dirty="0">
                <a:latin typeface="Arial"/>
                <a:cs typeface="Arial"/>
              </a:rPr>
              <a:t>i</a:t>
            </a:r>
            <a:r>
              <a:rPr sz="2400" spc="0" dirty="0">
                <a:latin typeface="Arial"/>
                <a:cs typeface="Arial"/>
              </a:rPr>
              <a:t>b</a:t>
            </a:r>
            <a:r>
              <a:rPr sz="2400" spc="-10" dirty="0">
                <a:latin typeface="Arial"/>
                <a:cs typeface="Arial"/>
              </a:rPr>
              <a:t>i</a:t>
            </a:r>
            <a:r>
              <a:rPr sz="2400" spc="0" dirty="0">
                <a:latin typeface="Arial"/>
                <a:cs typeface="Arial"/>
              </a:rPr>
              <a:t>l</a:t>
            </a:r>
            <a:r>
              <a:rPr sz="2400" spc="-10" dirty="0">
                <a:latin typeface="Arial"/>
                <a:cs typeface="Arial"/>
              </a:rPr>
              <a:t>i</a:t>
            </a:r>
            <a:r>
              <a:rPr sz="2400" spc="0" dirty="0">
                <a:latin typeface="Arial"/>
                <a:cs typeface="Arial"/>
              </a:rPr>
              <a:t>ty</a:t>
            </a:r>
            <a:r>
              <a:rPr sz="2400" spc="40" dirty="0">
                <a:latin typeface="Arial"/>
                <a:cs typeface="Arial"/>
              </a:rPr>
              <a:t> </a:t>
            </a:r>
            <a:r>
              <a:rPr sz="2400" spc="0" dirty="0">
                <a:latin typeface="Arial"/>
                <a:cs typeface="Arial"/>
              </a:rPr>
              <a:t>go</a:t>
            </a:r>
            <a:r>
              <a:rPr sz="2400" spc="-10" dirty="0">
                <a:latin typeface="Arial"/>
                <a:cs typeface="Arial"/>
              </a:rPr>
              <a:t>a</a:t>
            </a:r>
            <a:r>
              <a:rPr sz="2400" spc="0" dirty="0">
                <a:latin typeface="Arial"/>
                <a:cs typeface="Arial"/>
              </a:rPr>
              <a:t>ls</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endParaRPr lang="en-US" sz="2400" spc="0" dirty="0">
              <a:latin typeface="Arial"/>
              <a:cs typeface="Arial"/>
            </a:endParaRPr>
          </a:p>
          <a:p>
            <a:pPr marL="754380" lvl="1" indent="-285115">
              <a:lnSpc>
                <a:spcPct val="100000"/>
              </a:lnSpc>
              <a:buFont typeface="Arial"/>
              <a:buChar char="–"/>
              <a:tabLst>
                <a:tab pos="754380" algn="l"/>
              </a:tabLst>
            </a:pPr>
            <a:r>
              <a:rPr sz="2400" spc="0" dirty="0">
                <a:latin typeface="Arial"/>
                <a:cs typeface="Arial"/>
              </a:rPr>
              <a:t>C</a:t>
            </a:r>
            <a:r>
              <a:rPr sz="2400" spc="-10" dirty="0">
                <a:latin typeface="Arial"/>
                <a:cs typeface="Arial"/>
              </a:rPr>
              <a:t>o</a:t>
            </a:r>
            <a:r>
              <a:rPr sz="2400" spc="0" dirty="0">
                <a:latin typeface="Arial"/>
                <a:cs typeface="Arial"/>
              </a:rPr>
              <a:t>m</a:t>
            </a:r>
            <a:r>
              <a:rPr sz="2400" spc="5" dirty="0">
                <a:latin typeface="Arial"/>
                <a:cs typeface="Arial"/>
              </a:rPr>
              <a:t>m</a:t>
            </a:r>
            <a:r>
              <a:rPr sz="2400" spc="0" dirty="0">
                <a:latin typeface="Arial"/>
                <a:cs typeface="Arial"/>
              </a:rPr>
              <a:t>un</a:t>
            </a:r>
            <a:r>
              <a:rPr sz="2400" spc="-10" dirty="0">
                <a:latin typeface="Arial"/>
                <a:cs typeface="Arial"/>
              </a:rPr>
              <a:t>i</a:t>
            </a:r>
            <a:r>
              <a:rPr sz="2400" spc="0" dirty="0">
                <a:latin typeface="Arial"/>
                <a:cs typeface="Arial"/>
              </a:rPr>
              <a:t>cates</a:t>
            </a:r>
            <a:r>
              <a:rPr sz="2400" spc="25" dirty="0">
                <a:latin typeface="Arial"/>
                <a:cs typeface="Arial"/>
              </a:rPr>
              <a:t> </a:t>
            </a:r>
            <a:r>
              <a:rPr sz="2400" spc="0" dirty="0">
                <a:latin typeface="Arial"/>
                <a:cs typeface="Arial"/>
              </a:rPr>
              <a:t>new go</a:t>
            </a:r>
            <a:r>
              <a:rPr sz="2400" spc="-10" dirty="0">
                <a:latin typeface="Arial"/>
                <a:cs typeface="Arial"/>
              </a:rPr>
              <a:t>a</a:t>
            </a:r>
            <a:r>
              <a:rPr sz="2400" spc="0" dirty="0">
                <a:latin typeface="Arial"/>
                <a:cs typeface="Arial"/>
              </a:rPr>
              <a:t>ls</a:t>
            </a:r>
            <a:r>
              <a:rPr sz="2400" spc="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upc</a:t>
            </a:r>
            <a:r>
              <a:rPr sz="2400" spc="-10" dirty="0">
                <a:latin typeface="Arial"/>
                <a:cs typeface="Arial"/>
              </a:rPr>
              <a:t>o</a:t>
            </a:r>
            <a:r>
              <a:rPr sz="2400" spc="0" dirty="0">
                <a:latin typeface="Arial"/>
                <a:cs typeface="Arial"/>
              </a:rPr>
              <a:t>ming</a:t>
            </a:r>
            <a:r>
              <a:rPr sz="2400" spc="20" dirty="0">
                <a:latin typeface="Arial"/>
                <a:cs typeface="Arial"/>
              </a:rPr>
              <a:t> </a:t>
            </a:r>
            <a:r>
              <a:rPr sz="2400" spc="0" dirty="0">
                <a:latin typeface="Arial"/>
                <a:cs typeface="Arial"/>
              </a:rPr>
              <a:t>year</a:t>
            </a:r>
            <a:endParaRPr sz="2400" dirty="0">
              <a:latin typeface="Arial"/>
              <a:cs typeface="Arial"/>
            </a:endParaRPr>
          </a:p>
          <a:p>
            <a:pPr lvl="1">
              <a:lnSpc>
                <a:spcPts val="700"/>
              </a:lnSpc>
              <a:spcBef>
                <a:spcPts val="11"/>
              </a:spcBef>
              <a:buFont typeface="Arial"/>
              <a:buChar char="–"/>
            </a:pPr>
            <a:endParaRPr sz="700" dirty="0"/>
          </a:p>
          <a:p>
            <a:pPr marL="754380" marR="634365" lvl="1" indent="-285115">
              <a:lnSpc>
                <a:spcPct val="100000"/>
              </a:lnSpc>
              <a:buFont typeface="Arial"/>
              <a:buChar char="–"/>
              <a:tabLst>
                <a:tab pos="754380" algn="l"/>
              </a:tabLst>
            </a:pPr>
            <a:endParaRPr lang="en-US" sz="2400" spc="0" dirty="0">
              <a:latin typeface="Arial"/>
              <a:cs typeface="Arial"/>
            </a:endParaRPr>
          </a:p>
          <a:p>
            <a:pPr marL="754380" marR="634365"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h</a:t>
            </a:r>
            <a:r>
              <a:rPr sz="2400" spc="0" dirty="0">
                <a:latin typeface="Arial"/>
                <a:cs typeface="Arial"/>
              </a:rPr>
              <a:t>ared</a:t>
            </a:r>
            <a:r>
              <a:rPr sz="2400" spc="10" dirty="0">
                <a:latin typeface="Arial"/>
                <a:cs typeface="Arial"/>
              </a:rPr>
              <a:t> </a:t>
            </a:r>
            <a:r>
              <a:rPr sz="2400" spc="0" dirty="0">
                <a:latin typeface="Arial"/>
                <a:cs typeface="Arial"/>
              </a:rPr>
              <a:t>broad</a:t>
            </a:r>
            <a:r>
              <a:rPr sz="2400" spc="-10" dirty="0">
                <a:latin typeface="Arial"/>
                <a:cs typeface="Arial"/>
              </a:rPr>
              <a:t>l</a:t>
            </a:r>
            <a:r>
              <a:rPr sz="2400" spc="0" dirty="0">
                <a:latin typeface="Arial"/>
                <a:cs typeface="Arial"/>
              </a:rPr>
              <a:t>y</a:t>
            </a:r>
            <a:r>
              <a:rPr sz="2400" spc="25"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 employ</a:t>
            </a:r>
            <a:r>
              <a:rPr sz="2400" spc="-10" dirty="0">
                <a:latin typeface="Arial"/>
                <a:cs typeface="Arial"/>
              </a:rPr>
              <a:t>e</a:t>
            </a:r>
            <a:r>
              <a:rPr sz="2400" spc="0" dirty="0">
                <a:latin typeface="Arial"/>
                <a:cs typeface="Arial"/>
              </a:rPr>
              <a:t>es,</a:t>
            </a:r>
            <a:r>
              <a:rPr sz="2400" spc="15" dirty="0">
                <a:latin typeface="Arial"/>
                <a:cs typeface="Arial"/>
              </a:rPr>
              <a:t> </a:t>
            </a:r>
            <a:r>
              <a:rPr sz="2400" spc="0" dirty="0">
                <a:latin typeface="Arial"/>
                <a:cs typeface="Arial"/>
              </a:rPr>
              <a:t>shareho</a:t>
            </a:r>
            <a:r>
              <a:rPr sz="2400" spc="-15" dirty="0">
                <a:latin typeface="Arial"/>
                <a:cs typeface="Arial"/>
              </a:rPr>
              <a:t>l</a:t>
            </a:r>
            <a:r>
              <a:rPr sz="2400" spc="0" dirty="0">
                <a:latin typeface="Arial"/>
                <a:cs typeface="Arial"/>
              </a:rPr>
              <a:t>ders, i</a:t>
            </a:r>
            <a:r>
              <a:rPr sz="2400" spc="-10" dirty="0">
                <a:latin typeface="Arial"/>
                <a:cs typeface="Arial"/>
              </a:rPr>
              <a:t>n</a:t>
            </a:r>
            <a:r>
              <a:rPr sz="2400" spc="0" dirty="0">
                <a:latin typeface="Arial"/>
                <a:cs typeface="Arial"/>
              </a:rPr>
              <a:t>vestors,</a:t>
            </a:r>
            <a:r>
              <a:rPr sz="2400" spc="5" dirty="0">
                <a:latin typeface="Arial"/>
                <a:cs typeface="Arial"/>
              </a:rPr>
              <a:t> </a:t>
            </a:r>
            <a:r>
              <a:rPr sz="2400" spc="0" dirty="0">
                <a:latin typeface="Arial"/>
                <a:cs typeface="Arial"/>
              </a:rPr>
              <a:t>market </a:t>
            </a:r>
            <a:r>
              <a:rPr sz="2400" spc="-10" dirty="0">
                <a:latin typeface="Arial"/>
                <a:cs typeface="Arial"/>
              </a:rPr>
              <a:t>a</a:t>
            </a:r>
            <a:r>
              <a:rPr sz="2400" spc="0" dirty="0">
                <a:latin typeface="Arial"/>
                <a:cs typeface="Arial"/>
              </a:rPr>
              <a:t>na</a:t>
            </a:r>
            <a:r>
              <a:rPr sz="2400" spc="-10" dirty="0">
                <a:latin typeface="Arial"/>
                <a:cs typeface="Arial"/>
              </a:rPr>
              <a:t>l</a:t>
            </a:r>
            <a:r>
              <a:rPr sz="2400" spc="0" dirty="0">
                <a:latin typeface="Arial"/>
                <a:cs typeface="Arial"/>
              </a:rPr>
              <a:t>ysts,</a:t>
            </a:r>
            <a:r>
              <a:rPr sz="2400" spc="5" dirty="0">
                <a:latin typeface="Arial"/>
                <a:cs typeface="Arial"/>
              </a:rPr>
              <a:t> </a:t>
            </a:r>
            <a:r>
              <a:rPr sz="2400" spc="0" dirty="0">
                <a:latin typeface="Arial"/>
                <a:cs typeface="Arial"/>
              </a:rPr>
              <a:t>customers,</a:t>
            </a:r>
            <a:r>
              <a:rPr sz="2400" spc="-15" dirty="0">
                <a:latin typeface="Arial"/>
                <a:cs typeface="Arial"/>
              </a:rPr>
              <a:t> </a:t>
            </a:r>
            <a:r>
              <a:rPr sz="2400" spc="0" dirty="0">
                <a:latin typeface="Arial"/>
                <a:cs typeface="Arial"/>
              </a:rPr>
              <a:t>supp</a:t>
            </a:r>
            <a:r>
              <a:rPr sz="2400" spc="-15" dirty="0">
                <a:latin typeface="Arial"/>
                <a:cs typeface="Arial"/>
              </a:rPr>
              <a:t>l</a:t>
            </a:r>
            <a:r>
              <a:rPr sz="2400" spc="0" dirty="0">
                <a:latin typeface="Arial"/>
                <a:cs typeface="Arial"/>
              </a:rPr>
              <a:t>i</a:t>
            </a:r>
            <a:r>
              <a:rPr sz="2400" spc="-10" dirty="0">
                <a:latin typeface="Arial"/>
                <a:cs typeface="Arial"/>
              </a:rPr>
              <a:t>e</a:t>
            </a:r>
            <a:r>
              <a:rPr sz="2400" spc="0" dirty="0">
                <a:latin typeface="Arial"/>
                <a:cs typeface="Arial"/>
              </a:rPr>
              <a:t>rs, gov</a:t>
            </a:r>
            <a:r>
              <a:rPr sz="2400" spc="-10" dirty="0">
                <a:latin typeface="Arial"/>
                <a:cs typeface="Arial"/>
              </a:rPr>
              <a:t>e</a:t>
            </a:r>
            <a:r>
              <a:rPr sz="2400" spc="0" dirty="0">
                <a:latin typeface="Arial"/>
                <a:cs typeface="Arial"/>
              </a:rPr>
              <a:t>rnment</a:t>
            </a:r>
            <a:r>
              <a:rPr sz="2400" spc="10" dirty="0">
                <a:latin typeface="Arial"/>
                <a:cs typeface="Arial"/>
              </a:rPr>
              <a:t> </a:t>
            </a:r>
            <a:r>
              <a:rPr sz="2400" spc="0" dirty="0">
                <a:latin typeface="Arial"/>
                <a:cs typeface="Arial"/>
              </a:rPr>
              <a:t>ag</a:t>
            </a:r>
            <a:r>
              <a:rPr sz="2400" spc="-10" dirty="0">
                <a:latin typeface="Arial"/>
                <a:cs typeface="Arial"/>
              </a:rPr>
              <a:t>e</a:t>
            </a:r>
            <a:r>
              <a:rPr sz="2400" spc="0" dirty="0">
                <a:latin typeface="Arial"/>
                <a:cs typeface="Arial"/>
              </a:rPr>
              <a:t>nci</a:t>
            </a:r>
            <a:r>
              <a:rPr sz="2400" spc="-10" dirty="0">
                <a:latin typeface="Arial"/>
                <a:cs typeface="Arial"/>
              </a:rPr>
              <a:t>e</a:t>
            </a:r>
            <a:r>
              <a:rPr sz="2400" spc="0" dirty="0">
                <a:latin typeface="Arial"/>
                <a:cs typeface="Arial"/>
              </a:rPr>
              <a:t>s,</a:t>
            </a:r>
            <a:r>
              <a:rPr sz="2400" spc="1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l</a:t>
            </a:r>
            <a:r>
              <a:rPr sz="2400" spc="-10" dirty="0">
                <a:latin typeface="Arial"/>
                <a:cs typeface="Arial"/>
              </a:rPr>
              <a:t>o</a:t>
            </a:r>
            <a:r>
              <a:rPr sz="2400" spc="0" dirty="0">
                <a:latin typeface="Arial"/>
                <a:cs typeface="Arial"/>
              </a:rPr>
              <a:t>cal</a:t>
            </a:r>
            <a:r>
              <a:rPr sz="2400" spc="5" dirty="0">
                <a:latin typeface="Arial"/>
                <a:cs typeface="Arial"/>
              </a:rPr>
              <a:t> </a:t>
            </a:r>
            <a:r>
              <a:rPr sz="2400" spc="0" dirty="0">
                <a:latin typeface="Arial"/>
                <a:cs typeface="Arial"/>
              </a:rPr>
              <a:t>commun</a:t>
            </a:r>
            <a:r>
              <a:rPr sz="2400" spc="-10" dirty="0">
                <a:latin typeface="Arial"/>
                <a:cs typeface="Arial"/>
              </a:rPr>
              <a:t>i</a:t>
            </a:r>
            <a:r>
              <a:rPr sz="2400" spc="0" dirty="0">
                <a:latin typeface="Arial"/>
                <a:cs typeface="Arial"/>
              </a:rPr>
              <a:t>ties</a:t>
            </a:r>
            <a:endParaRPr sz="2400" dirty="0">
              <a:latin typeface="Arial"/>
              <a:cs typeface="Arial"/>
            </a:endParaRPr>
          </a:p>
        </p:txBody>
      </p:sp>
      <p:sp>
        <p:nvSpPr>
          <p:cNvPr id="4" name="Rectangle 3">
            <a:extLst>
              <a:ext uri="{FF2B5EF4-FFF2-40B4-BE49-F238E27FC236}">
                <a16:creationId xmlns:a16="http://schemas.microsoft.com/office/drawing/2014/main" id="{37834C6C-41F2-409D-943B-82C9DF12F0BB}"/>
              </a:ext>
            </a:extLst>
          </p:cNvPr>
          <p:cNvSpPr/>
          <p:nvPr/>
        </p:nvSpPr>
        <p:spPr>
          <a:xfrm>
            <a:off x="534720" y="667434"/>
            <a:ext cx="5797934" cy="646331"/>
          </a:xfrm>
          <a:prstGeom prst="rect">
            <a:avLst/>
          </a:prstGeom>
        </p:spPr>
        <p:txBody>
          <a:bodyPr wrap="none">
            <a:spAutoFit/>
          </a:bodyPr>
          <a:lstStyle/>
          <a:p>
            <a:r>
              <a:rPr lang="en-US" sz="3600" dirty="0">
                <a:latin typeface="Arial"/>
                <a:cs typeface="Arial"/>
              </a:rPr>
              <a:t>4. Con</a:t>
            </a:r>
            <a:r>
              <a:rPr lang="en-US" sz="3600" spc="5" dirty="0">
                <a:latin typeface="Arial"/>
                <a:cs typeface="Arial"/>
              </a:rPr>
              <a:t>d</a:t>
            </a:r>
            <a:r>
              <a:rPr lang="en-US" sz="3600" dirty="0">
                <a:latin typeface="Arial"/>
                <a:cs typeface="Arial"/>
              </a:rPr>
              <a:t>ucting</a:t>
            </a:r>
            <a:r>
              <a:rPr lang="en-US" sz="3600" spc="-25" dirty="0">
                <a:latin typeface="Arial"/>
                <a:cs typeface="Arial"/>
              </a:rPr>
              <a:t> </a:t>
            </a:r>
            <a:r>
              <a:rPr lang="en-US" sz="3600" dirty="0">
                <a:latin typeface="Arial"/>
                <a:cs typeface="Arial"/>
              </a:rPr>
              <a:t>Social</a:t>
            </a:r>
            <a:r>
              <a:rPr lang="en-US" sz="3600" spc="-10" dirty="0">
                <a:latin typeface="Arial"/>
                <a:cs typeface="Arial"/>
              </a:rPr>
              <a:t> </a:t>
            </a:r>
            <a:r>
              <a:rPr lang="en-US" sz="3600" dirty="0">
                <a:latin typeface="Arial"/>
                <a:cs typeface="Arial"/>
              </a:rPr>
              <a:t>Audits</a:t>
            </a:r>
            <a:endParaRPr lang="en-US"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37</a:t>
            </a:fld>
            <a:endParaRPr sz="1400">
              <a:latin typeface="Arial"/>
              <a:cs typeface="Arial"/>
            </a:endParaRPr>
          </a:p>
        </p:txBody>
      </p:sp>
      <p:sp>
        <p:nvSpPr>
          <p:cNvPr id="2" name="object 2"/>
          <p:cNvSpPr txBox="1"/>
          <p:nvPr/>
        </p:nvSpPr>
        <p:spPr>
          <a:xfrm>
            <a:off x="534720" y="285622"/>
            <a:ext cx="7618680" cy="1092835"/>
          </a:xfrm>
          <a:prstGeom prst="rect">
            <a:avLst/>
          </a:prstGeom>
        </p:spPr>
        <p:txBody>
          <a:bodyPr vert="horz" wrap="square" lIns="0" tIns="0" rIns="0" bIns="0" rtlCol="0">
            <a:noAutofit/>
          </a:bodyPr>
          <a:lstStyle/>
          <a:p>
            <a:pPr marR="12700" algn="l">
              <a:lnSpc>
                <a:spcPct val="100000"/>
              </a:lnSpc>
              <a:tabLst>
                <a:tab pos="1497330" algn="l"/>
                <a:tab pos="2868930" algn="l"/>
              </a:tabLst>
            </a:pPr>
            <a:r>
              <a:rPr lang="en-US" sz="3600" dirty="0">
                <a:latin typeface="Arial"/>
                <a:cs typeface="Arial"/>
              </a:rPr>
              <a:t>5. Requiring Employees to Take Ethics Training</a:t>
            </a:r>
            <a:endParaRPr sz="3600" dirty="0">
              <a:latin typeface="Arial"/>
              <a:cs typeface="Arial"/>
            </a:endParaRPr>
          </a:p>
        </p:txBody>
      </p:sp>
      <p:sp>
        <p:nvSpPr>
          <p:cNvPr id="3" name="object 3"/>
          <p:cNvSpPr txBox="1"/>
          <p:nvPr/>
        </p:nvSpPr>
        <p:spPr>
          <a:xfrm>
            <a:off x="534720" y="1638808"/>
            <a:ext cx="8039734" cy="3780154"/>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Per</a:t>
            </a:r>
            <a:r>
              <a:rPr sz="2600" spc="5" dirty="0">
                <a:latin typeface="Arial"/>
                <a:cs typeface="Arial"/>
              </a:rPr>
              <a:t>s</a:t>
            </a:r>
            <a:r>
              <a:rPr sz="2600" spc="0" dirty="0">
                <a:latin typeface="Arial"/>
                <a:cs typeface="Arial"/>
              </a:rPr>
              <a:t>o</a:t>
            </a:r>
            <a:r>
              <a:rPr sz="2600" spc="5" dirty="0">
                <a:latin typeface="Arial"/>
                <a:cs typeface="Arial"/>
              </a:rPr>
              <a:t>n</a:t>
            </a:r>
            <a:r>
              <a:rPr sz="2600" spc="0" dirty="0">
                <a:latin typeface="Arial"/>
                <a:cs typeface="Arial"/>
              </a:rPr>
              <a:t>al</a:t>
            </a:r>
            <a:r>
              <a:rPr sz="2600" spc="-15" dirty="0">
                <a:latin typeface="Arial"/>
                <a:cs typeface="Arial"/>
              </a:rPr>
              <a:t> </a:t>
            </a:r>
            <a:r>
              <a:rPr lang="en-US" sz="2600" spc="0" dirty="0">
                <a:latin typeface="Arial"/>
                <a:cs typeface="Arial"/>
              </a:rPr>
              <a:t>beliefs</a:t>
            </a:r>
            <a:r>
              <a:rPr sz="2600" spc="-30" dirty="0">
                <a:latin typeface="Arial"/>
                <a:cs typeface="Arial"/>
              </a:rPr>
              <a:t> </a:t>
            </a:r>
            <a:r>
              <a:rPr sz="2600" spc="0" dirty="0">
                <a:latin typeface="Arial"/>
                <a:cs typeface="Arial"/>
              </a:rPr>
              <a:t>impro</a:t>
            </a:r>
            <a:r>
              <a:rPr sz="2600" spc="10" dirty="0">
                <a:latin typeface="Arial"/>
                <a:cs typeface="Arial"/>
              </a:rPr>
              <a:t>v</a:t>
            </a:r>
            <a:r>
              <a:rPr sz="2600" spc="0" dirty="0">
                <a:latin typeface="Arial"/>
                <a:cs typeface="Arial"/>
              </a:rPr>
              <a:t>ed</a:t>
            </a:r>
            <a:r>
              <a:rPr sz="2600" spc="-25" dirty="0">
                <a:latin typeface="Arial"/>
                <a:cs typeface="Arial"/>
              </a:rPr>
              <a:t> </a:t>
            </a:r>
            <a:r>
              <a:rPr sz="2600" spc="0" dirty="0">
                <a:latin typeface="Arial"/>
                <a:cs typeface="Arial"/>
              </a:rPr>
              <a:t>throu</a:t>
            </a:r>
            <a:r>
              <a:rPr sz="2600" spc="5" dirty="0">
                <a:latin typeface="Arial"/>
                <a:cs typeface="Arial"/>
              </a:rPr>
              <a:t>g</a:t>
            </a:r>
            <a:r>
              <a:rPr sz="2600" spc="0" dirty="0">
                <a:latin typeface="Arial"/>
                <a:cs typeface="Arial"/>
              </a:rPr>
              <a:t>h e</a:t>
            </a:r>
            <a:r>
              <a:rPr sz="2600" spc="5" dirty="0">
                <a:latin typeface="Arial"/>
                <a:cs typeface="Arial"/>
              </a:rPr>
              <a:t>d</a:t>
            </a:r>
            <a:r>
              <a:rPr sz="2600" spc="0" dirty="0">
                <a:latin typeface="Arial"/>
                <a:cs typeface="Arial"/>
              </a:rPr>
              <a:t>u</a:t>
            </a:r>
            <a:r>
              <a:rPr sz="2600" spc="5" dirty="0">
                <a:latin typeface="Arial"/>
                <a:cs typeface="Arial"/>
              </a:rPr>
              <a:t>c</a:t>
            </a:r>
            <a:r>
              <a:rPr sz="2600" spc="0" dirty="0">
                <a:latin typeface="Arial"/>
                <a:cs typeface="Arial"/>
              </a:rPr>
              <a:t>ation</a:t>
            </a:r>
            <a:endParaRPr sz="2600" dirty="0">
              <a:latin typeface="Arial"/>
              <a:cs typeface="Arial"/>
            </a:endParaRPr>
          </a:p>
          <a:p>
            <a:pPr>
              <a:lnSpc>
                <a:spcPts val="750"/>
              </a:lnSpc>
              <a:spcBef>
                <a:spcPts val="43"/>
              </a:spcBef>
              <a:buFont typeface="Arial"/>
              <a:buChar char="•"/>
            </a:pPr>
            <a:endParaRPr sz="750" dirty="0"/>
          </a:p>
          <a:p>
            <a:pPr marL="353695" marR="960755" indent="-341630">
              <a:lnSpc>
                <a:spcPct val="100000"/>
              </a:lnSpc>
              <a:buFont typeface="Arial"/>
              <a:buChar char="•"/>
              <a:tabLst>
                <a:tab pos="353695" algn="l"/>
              </a:tabLst>
            </a:pPr>
            <a:r>
              <a:rPr sz="2600" dirty="0">
                <a:latin typeface="Arial"/>
                <a:cs typeface="Arial"/>
              </a:rPr>
              <a:t>C</a:t>
            </a:r>
            <a:r>
              <a:rPr sz="2600" spc="5" dirty="0">
                <a:latin typeface="Arial"/>
                <a:cs typeface="Arial"/>
              </a:rPr>
              <a:t>o</a:t>
            </a:r>
            <a:r>
              <a:rPr sz="2600" spc="0" dirty="0">
                <a:latin typeface="Arial"/>
                <a:cs typeface="Arial"/>
              </a:rPr>
              <a:t>mpr</a:t>
            </a:r>
            <a:r>
              <a:rPr sz="2600" spc="5" dirty="0">
                <a:latin typeface="Arial"/>
                <a:cs typeface="Arial"/>
              </a:rPr>
              <a:t>e</a:t>
            </a:r>
            <a:r>
              <a:rPr sz="2600" spc="0" dirty="0">
                <a:latin typeface="Arial"/>
                <a:cs typeface="Arial"/>
              </a:rPr>
              <a:t>h</a:t>
            </a:r>
            <a:r>
              <a:rPr sz="2600" spc="5" dirty="0">
                <a:latin typeface="Arial"/>
                <a:cs typeface="Arial"/>
              </a:rPr>
              <a:t>e</a:t>
            </a:r>
            <a:r>
              <a:rPr sz="2600" spc="0" dirty="0">
                <a:latin typeface="Arial"/>
                <a:cs typeface="Arial"/>
              </a:rPr>
              <a:t>n</a:t>
            </a:r>
            <a:r>
              <a:rPr sz="2600" spc="5" dirty="0">
                <a:latin typeface="Arial"/>
                <a:cs typeface="Arial"/>
              </a:rPr>
              <a:t>s</a:t>
            </a:r>
            <a:r>
              <a:rPr sz="2600" spc="0" dirty="0">
                <a:latin typeface="Arial"/>
                <a:cs typeface="Arial"/>
              </a:rPr>
              <a:t>i</a:t>
            </a:r>
            <a:r>
              <a:rPr sz="2600" spc="-10" dirty="0">
                <a:latin typeface="Arial"/>
                <a:cs typeface="Arial"/>
              </a:rPr>
              <a:t>v</a:t>
            </a:r>
            <a:r>
              <a:rPr sz="2600" spc="0" dirty="0">
                <a:latin typeface="Arial"/>
                <a:cs typeface="Arial"/>
              </a:rPr>
              <a:t>e</a:t>
            </a:r>
            <a:r>
              <a:rPr sz="2600" spc="-40" dirty="0">
                <a:latin typeface="Arial"/>
                <a:cs typeface="Arial"/>
              </a:rPr>
              <a:t> </a:t>
            </a:r>
            <a:r>
              <a:rPr sz="2600" spc="0" dirty="0">
                <a:latin typeface="Arial"/>
                <a:cs typeface="Arial"/>
              </a:rPr>
              <a:t>ethi</a:t>
            </a:r>
            <a:r>
              <a:rPr sz="2600" spc="5" dirty="0">
                <a:latin typeface="Arial"/>
                <a:cs typeface="Arial"/>
              </a:rPr>
              <a:t>c</a:t>
            </a:r>
            <a:r>
              <a:rPr sz="2600" spc="0" dirty="0">
                <a:latin typeface="Arial"/>
                <a:cs typeface="Arial"/>
              </a:rPr>
              <a:t>s</a:t>
            </a:r>
            <a:r>
              <a:rPr sz="2600" spc="-10" dirty="0">
                <a:latin typeface="Arial"/>
                <a:cs typeface="Arial"/>
              </a:rPr>
              <a:t> </a:t>
            </a:r>
            <a:r>
              <a:rPr sz="2600" spc="0" dirty="0">
                <a:latin typeface="Arial"/>
                <a:cs typeface="Arial"/>
              </a:rPr>
              <a:t>e</a:t>
            </a:r>
            <a:r>
              <a:rPr sz="2600" spc="5" dirty="0">
                <a:latin typeface="Arial"/>
                <a:cs typeface="Arial"/>
              </a:rPr>
              <a:t>d</a:t>
            </a:r>
            <a:r>
              <a:rPr sz="2600" spc="0" dirty="0">
                <a:latin typeface="Arial"/>
                <a:cs typeface="Arial"/>
              </a:rPr>
              <a:t>u</a:t>
            </a:r>
            <a:r>
              <a:rPr sz="2600" spc="5" dirty="0">
                <a:latin typeface="Arial"/>
                <a:cs typeface="Arial"/>
              </a:rPr>
              <a:t>c</a:t>
            </a:r>
            <a:r>
              <a:rPr sz="2600" spc="0" dirty="0">
                <a:latin typeface="Arial"/>
                <a:cs typeface="Arial"/>
              </a:rPr>
              <a:t>ation</a:t>
            </a:r>
            <a:r>
              <a:rPr sz="2600" spc="-10" dirty="0">
                <a:latin typeface="Arial"/>
                <a:cs typeface="Arial"/>
              </a:rPr>
              <a:t> </a:t>
            </a:r>
            <a:r>
              <a:rPr sz="2600" spc="0" dirty="0">
                <a:latin typeface="Arial"/>
                <a:cs typeface="Arial"/>
              </a:rPr>
              <a:t>pro</a:t>
            </a:r>
            <a:r>
              <a:rPr sz="2600" spc="5" dirty="0">
                <a:latin typeface="Arial"/>
                <a:cs typeface="Arial"/>
              </a:rPr>
              <a:t>g</a:t>
            </a:r>
            <a:r>
              <a:rPr sz="2600" spc="0" dirty="0">
                <a:latin typeface="Arial"/>
                <a:cs typeface="Arial"/>
              </a:rPr>
              <a:t>ram e</a:t>
            </a:r>
            <a:r>
              <a:rPr sz="2600" spc="5" dirty="0">
                <a:latin typeface="Arial"/>
                <a:cs typeface="Arial"/>
              </a:rPr>
              <a:t>n</a:t>
            </a:r>
            <a:r>
              <a:rPr sz="2600" spc="0" dirty="0">
                <a:latin typeface="Arial"/>
                <a:cs typeface="Arial"/>
              </a:rPr>
              <a:t>c</a:t>
            </a:r>
            <a:r>
              <a:rPr sz="2600" spc="5" dirty="0">
                <a:latin typeface="Arial"/>
                <a:cs typeface="Arial"/>
              </a:rPr>
              <a:t>o</a:t>
            </a:r>
            <a:r>
              <a:rPr sz="2600" spc="0" dirty="0">
                <a:latin typeface="Arial"/>
                <a:cs typeface="Arial"/>
              </a:rPr>
              <a:t>ura</a:t>
            </a:r>
            <a:r>
              <a:rPr sz="2600" spc="5" dirty="0">
                <a:latin typeface="Arial"/>
                <a:cs typeface="Arial"/>
              </a:rPr>
              <a:t>g</a:t>
            </a:r>
            <a:r>
              <a:rPr sz="2600" spc="0" dirty="0">
                <a:latin typeface="Arial"/>
                <a:cs typeface="Arial"/>
              </a:rPr>
              <a:t>es</a:t>
            </a:r>
            <a:r>
              <a:rPr sz="2600" spc="-20" dirty="0">
                <a:latin typeface="Arial"/>
                <a:cs typeface="Arial"/>
              </a:rPr>
              <a:t> </a:t>
            </a:r>
            <a:r>
              <a:rPr sz="2600" spc="0" dirty="0">
                <a:latin typeface="Arial"/>
                <a:cs typeface="Arial"/>
              </a:rPr>
              <a:t>em</a:t>
            </a:r>
            <a:r>
              <a:rPr sz="2600" spc="5" dirty="0">
                <a:latin typeface="Arial"/>
                <a:cs typeface="Arial"/>
              </a:rPr>
              <a:t>p</a:t>
            </a:r>
            <a:r>
              <a:rPr sz="2600" spc="0" dirty="0">
                <a:latin typeface="Arial"/>
                <a:cs typeface="Arial"/>
              </a:rPr>
              <a:t>lo</a:t>
            </a:r>
            <a:r>
              <a:rPr sz="2600" spc="5" dirty="0">
                <a:latin typeface="Arial"/>
                <a:cs typeface="Arial"/>
              </a:rPr>
              <a:t>y</a:t>
            </a:r>
            <a:r>
              <a:rPr sz="2600" spc="0" dirty="0">
                <a:latin typeface="Arial"/>
                <a:cs typeface="Arial"/>
              </a:rPr>
              <a:t>e</a:t>
            </a:r>
            <a:r>
              <a:rPr sz="2600" spc="5" dirty="0">
                <a:latin typeface="Arial"/>
                <a:cs typeface="Arial"/>
              </a:rPr>
              <a:t>e</a:t>
            </a:r>
            <a:r>
              <a:rPr sz="2600" spc="0" dirty="0">
                <a:latin typeface="Arial"/>
                <a:cs typeface="Arial"/>
              </a:rPr>
              <a:t>s</a:t>
            </a:r>
            <a:r>
              <a:rPr sz="2600" spc="-35" dirty="0">
                <a:latin typeface="Arial"/>
                <a:cs typeface="Arial"/>
              </a:rPr>
              <a:t> </a:t>
            </a:r>
            <a:r>
              <a:rPr sz="2600" spc="0" dirty="0">
                <a:latin typeface="Arial"/>
                <a:cs typeface="Arial"/>
              </a:rPr>
              <a:t>to</a:t>
            </a:r>
            <a:r>
              <a:rPr sz="2600" spc="5" dirty="0">
                <a:latin typeface="Arial"/>
                <a:cs typeface="Arial"/>
              </a:rPr>
              <a:t> </a:t>
            </a:r>
            <a:r>
              <a:rPr sz="2600" spc="0" dirty="0">
                <a:latin typeface="Arial"/>
                <a:cs typeface="Arial"/>
              </a:rPr>
              <a:t>a</a:t>
            </a:r>
            <a:r>
              <a:rPr sz="2600" spc="5" dirty="0">
                <a:latin typeface="Arial"/>
                <a:cs typeface="Arial"/>
              </a:rPr>
              <a:t>c</a:t>
            </a:r>
            <a:r>
              <a:rPr sz="2600" spc="0" dirty="0">
                <a:latin typeface="Arial"/>
                <a:cs typeface="Arial"/>
              </a:rPr>
              <a:t>t</a:t>
            </a:r>
            <a:r>
              <a:rPr sz="2600" spc="-10" dirty="0">
                <a:latin typeface="Arial"/>
                <a:cs typeface="Arial"/>
              </a:rPr>
              <a:t> </a:t>
            </a:r>
            <a:r>
              <a:rPr sz="2600" spc="0" dirty="0">
                <a:latin typeface="Arial"/>
                <a:cs typeface="Arial"/>
              </a:rPr>
              <a:t>res</a:t>
            </a:r>
            <a:r>
              <a:rPr sz="2600" spc="5" dirty="0">
                <a:latin typeface="Arial"/>
                <a:cs typeface="Arial"/>
              </a:rPr>
              <a:t>p</a:t>
            </a:r>
            <a:r>
              <a:rPr sz="2600" spc="0" dirty="0">
                <a:latin typeface="Arial"/>
                <a:cs typeface="Arial"/>
              </a:rPr>
              <a:t>o</a:t>
            </a:r>
            <a:r>
              <a:rPr sz="2600" spc="5" dirty="0">
                <a:latin typeface="Arial"/>
                <a:cs typeface="Arial"/>
              </a:rPr>
              <a:t>n</a:t>
            </a:r>
            <a:r>
              <a:rPr sz="2600" spc="0" dirty="0">
                <a:latin typeface="Arial"/>
                <a:cs typeface="Arial"/>
              </a:rPr>
              <a:t>si</a:t>
            </a:r>
            <a:r>
              <a:rPr sz="2600" spc="5" dirty="0">
                <a:latin typeface="Arial"/>
                <a:cs typeface="Arial"/>
              </a:rPr>
              <a:t>b</a:t>
            </a:r>
            <a:r>
              <a:rPr sz="2600" spc="0" dirty="0">
                <a:latin typeface="Arial"/>
                <a:cs typeface="Arial"/>
              </a:rPr>
              <a:t>ly</a:t>
            </a:r>
            <a:r>
              <a:rPr sz="2600" spc="-40" dirty="0">
                <a:latin typeface="Arial"/>
                <a:cs typeface="Arial"/>
              </a:rPr>
              <a:t> </a:t>
            </a:r>
            <a:r>
              <a:rPr sz="2600" spc="0" dirty="0">
                <a:latin typeface="Arial"/>
                <a:cs typeface="Arial"/>
              </a:rPr>
              <a:t>a</a:t>
            </a:r>
            <a:r>
              <a:rPr sz="2600" spc="5" dirty="0">
                <a:latin typeface="Arial"/>
                <a:cs typeface="Arial"/>
              </a:rPr>
              <a:t>n</a:t>
            </a:r>
            <a:r>
              <a:rPr sz="2600" spc="0" dirty="0">
                <a:latin typeface="Arial"/>
                <a:cs typeface="Arial"/>
              </a:rPr>
              <a:t>d ethi</a:t>
            </a:r>
            <a:r>
              <a:rPr sz="2600" spc="5" dirty="0">
                <a:latin typeface="Arial"/>
                <a:cs typeface="Arial"/>
              </a:rPr>
              <a:t>c</a:t>
            </a:r>
            <a:r>
              <a:rPr sz="2600" spc="0" dirty="0">
                <a:latin typeface="Arial"/>
                <a:cs typeface="Arial"/>
              </a:rPr>
              <a:t>ally</a:t>
            </a:r>
            <a:endParaRPr sz="2600" dirty="0">
              <a:latin typeface="Arial"/>
              <a:cs typeface="Arial"/>
            </a:endParaRPr>
          </a:p>
          <a:p>
            <a:pPr>
              <a:lnSpc>
                <a:spcPts val="700"/>
              </a:lnSpc>
              <a:spcBef>
                <a:spcPts val="19"/>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O</a:t>
            </a:r>
            <a:r>
              <a:rPr sz="2400" spc="5" dirty="0">
                <a:latin typeface="Arial"/>
                <a:cs typeface="Arial"/>
              </a:rPr>
              <a:t>f</a:t>
            </a:r>
            <a:r>
              <a:rPr sz="2400" spc="0" dirty="0">
                <a:latin typeface="Arial"/>
                <a:cs typeface="Arial"/>
              </a:rPr>
              <a:t>ten</a:t>
            </a:r>
            <a:r>
              <a:rPr sz="2400" spc="-20" dirty="0">
                <a:latin typeface="Arial"/>
                <a:cs typeface="Arial"/>
              </a:rPr>
              <a:t> </a:t>
            </a:r>
            <a:r>
              <a:rPr sz="2400" spc="0" dirty="0">
                <a:latin typeface="Arial"/>
                <a:cs typeface="Arial"/>
              </a:rPr>
              <a:t>presented</a:t>
            </a:r>
            <a:r>
              <a:rPr sz="2400" spc="5"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s</a:t>
            </a:r>
            <a:r>
              <a:rPr sz="2400" spc="5" dirty="0">
                <a:latin typeface="Arial"/>
                <a:cs typeface="Arial"/>
              </a:rPr>
              <a:t>m</a:t>
            </a:r>
            <a:r>
              <a:rPr sz="2400" spc="0" dirty="0">
                <a:latin typeface="Arial"/>
                <a:cs typeface="Arial"/>
              </a:rPr>
              <a:t>a</a:t>
            </a:r>
            <a:r>
              <a:rPr sz="2400" spc="-10" dirty="0">
                <a:latin typeface="Arial"/>
                <a:cs typeface="Arial"/>
              </a:rPr>
              <a:t>l</a:t>
            </a:r>
            <a:r>
              <a:rPr sz="2400" spc="0" dirty="0">
                <a:latin typeface="Arial"/>
                <a:cs typeface="Arial"/>
              </a:rPr>
              <a:t>l</a:t>
            </a:r>
            <a:r>
              <a:rPr sz="2400" spc="5" dirty="0">
                <a:latin typeface="Arial"/>
                <a:cs typeface="Arial"/>
              </a:rPr>
              <a:t> </a:t>
            </a:r>
            <a:r>
              <a:rPr sz="2400" spc="0" dirty="0">
                <a:latin typeface="Arial"/>
                <a:cs typeface="Arial"/>
              </a:rPr>
              <a:t>w</a:t>
            </a:r>
            <a:r>
              <a:rPr sz="2400" spc="-10" dirty="0">
                <a:latin typeface="Arial"/>
                <a:cs typeface="Arial"/>
              </a:rPr>
              <a:t>o</a:t>
            </a:r>
            <a:r>
              <a:rPr sz="2400" spc="0" dirty="0">
                <a:latin typeface="Arial"/>
                <a:cs typeface="Arial"/>
              </a:rPr>
              <a:t>rkshop</a:t>
            </a:r>
            <a:r>
              <a:rPr sz="2400" spc="10" dirty="0">
                <a:latin typeface="Arial"/>
                <a:cs typeface="Arial"/>
              </a:rPr>
              <a:t> </a:t>
            </a:r>
            <a:r>
              <a:rPr sz="2400" spc="0" dirty="0">
                <a:latin typeface="Arial"/>
                <a:cs typeface="Arial"/>
              </a:rPr>
              <a:t>formats</a:t>
            </a:r>
            <a:endParaRPr sz="2400" dirty="0">
              <a:latin typeface="Arial"/>
              <a:cs typeface="Arial"/>
            </a:endParaRPr>
          </a:p>
          <a:p>
            <a:pPr lvl="1">
              <a:lnSpc>
                <a:spcPts val="650"/>
              </a:lnSpc>
              <a:spcBef>
                <a:spcPts val="45"/>
              </a:spcBef>
              <a:buFont typeface="Arial"/>
              <a:buChar char="–"/>
            </a:pPr>
            <a:endParaRPr sz="650" dirty="0"/>
          </a:p>
          <a:p>
            <a:pPr marL="754380" marR="436880" lvl="1" indent="-285115">
              <a:lnSpc>
                <a:spcPct val="100000"/>
              </a:lnSpc>
              <a:buFont typeface="Arial"/>
              <a:buChar char="–"/>
              <a:tabLst>
                <a:tab pos="754380" algn="l"/>
              </a:tabLst>
            </a:pPr>
            <a:r>
              <a:rPr sz="2400" spc="0" dirty="0">
                <a:latin typeface="Arial"/>
                <a:cs typeface="Arial"/>
              </a:rPr>
              <a:t>Empl</a:t>
            </a:r>
            <a:r>
              <a:rPr sz="2400" spc="-10" dirty="0">
                <a:latin typeface="Arial"/>
                <a:cs typeface="Arial"/>
              </a:rPr>
              <a:t>o</a:t>
            </a:r>
            <a:r>
              <a:rPr sz="2400" spc="0" dirty="0">
                <a:latin typeface="Arial"/>
                <a:cs typeface="Arial"/>
              </a:rPr>
              <a:t>yees</a:t>
            </a:r>
            <a:r>
              <a:rPr sz="2400" spc="20" dirty="0">
                <a:latin typeface="Arial"/>
                <a:cs typeface="Arial"/>
              </a:rPr>
              <a:t> </a:t>
            </a:r>
            <a:r>
              <a:rPr sz="2400" spc="0" dirty="0">
                <a:latin typeface="Arial"/>
                <a:cs typeface="Arial"/>
              </a:rPr>
              <a:t>ap</a:t>
            </a:r>
            <a:r>
              <a:rPr sz="2400" spc="-10" dirty="0">
                <a:latin typeface="Arial"/>
                <a:cs typeface="Arial"/>
              </a:rPr>
              <a:t>p</a:t>
            </a:r>
            <a:r>
              <a:rPr sz="2400" spc="0" dirty="0">
                <a:latin typeface="Arial"/>
                <a:cs typeface="Arial"/>
              </a:rPr>
              <a:t>ly</a:t>
            </a:r>
            <a:r>
              <a:rPr sz="2400" spc="5" dirty="0">
                <a:latin typeface="Arial"/>
                <a:cs typeface="Arial"/>
              </a:rPr>
              <a:t> </a:t>
            </a:r>
            <a:r>
              <a:rPr sz="2400" spc="0" dirty="0">
                <a:latin typeface="Arial"/>
                <a:cs typeface="Arial"/>
              </a:rPr>
              <a:t>code</a:t>
            </a:r>
            <a:r>
              <a:rPr sz="2400" spc="5" dirty="0">
                <a:latin typeface="Arial"/>
                <a:cs typeface="Arial"/>
              </a:rPr>
              <a:t> </a:t>
            </a:r>
            <a:r>
              <a:rPr sz="2400" spc="0" dirty="0">
                <a:latin typeface="Arial"/>
                <a:cs typeface="Arial"/>
              </a:rPr>
              <a:t>of </a:t>
            </a:r>
            <a:r>
              <a:rPr sz="2400" spc="-10" dirty="0">
                <a:latin typeface="Arial"/>
                <a:cs typeface="Arial"/>
              </a:rPr>
              <a:t>e</a:t>
            </a:r>
            <a:r>
              <a:rPr sz="2400" spc="0" dirty="0">
                <a:latin typeface="Arial"/>
                <a:cs typeface="Arial"/>
              </a:rPr>
              <a:t>thics to</a:t>
            </a:r>
            <a:r>
              <a:rPr sz="2400" spc="-10" dirty="0">
                <a:latin typeface="Arial"/>
                <a:cs typeface="Arial"/>
              </a:rPr>
              <a:t> </a:t>
            </a:r>
            <a:r>
              <a:rPr sz="2400" spc="0" dirty="0">
                <a:latin typeface="Arial"/>
                <a:cs typeface="Arial"/>
              </a:rPr>
              <a:t>hypothetic</a:t>
            </a:r>
            <a:r>
              <a:rPr sz="2400" spc="-10" dirty="0">
                <a:latin typeface="Arial"/>
                <a:cs typeface="Arial"/>
              </a:rPr>
              <a:t>a</a:t>
            </a:r>
            <a:r>
              <a:rPr sz="2400" spc="0" dirty="0">
                <a:latin typeface="Arial"/>
                <a:cs typeface="Arial"/>
              </a:rPr>
              <a:t>l</a:t>
            </a:r>
            <a:r>
              <a:rPr lang="en-US" sz="2400" dirty="0">
                <a:latin typeface="Arial"/>
                <a:cs typeface="Arial"/>
              </a:rPr>
              <a:t> (supposed)</a:t>
            </a:r>
            <a:r>
              <a:rPr sz="2400" spc="20" dirty="0">
                <a:latin typeface="Arial"/>
                <a:cs typeface="Arial"/>
              </a:rPr>
              <a:t> </a:t>
            </a:r>
            <a:r>
              <a:rPr sz="2400" spc="0" dirty="0">
                <a:latin typeface="Arial"/>
                <a:cs typeface="Arial"/>
              </a:rPr>
              <a:t>but real</a:t>
            </a:r>
            <a:r>
              <a:rPr sz="2400" spc="-10" dirty="0">
                <a:latin typeface="Arial"/>
                <a:cs typeface="Arial"/>
              </a:rPr>
              <a:t>i</a:t>
            </a:r>
            <a:r>
              <a:rPr sz="2400" spc="0" dirty="0">
                <a:latin typeface="Arial"/>
                <a:cs typeface="Arial"/>
              </a:rPr>
              <a:t>stic</a:t>
            </a:r>
            <a:r>
              <a:rPr sz="2400" spc="10" dirty="0">
                <a:latin typeface="Arial"/>
                <a:cs typeface="Arial"/>
              </a:rPr>
              <a:t> </a:t>
            </a:r>
            <a:r>
              <a:rPr sz="2400" spc="0" dirty="0">
                <a:latin typeface="Arial"/>
                <a:cs typeface="Arial"/>
              </a:rPr>
              <a:t>case</a:t>
            </a:r>
            <a:r>
              <a:rPr sz="2400" spc="5" dirty="0">
                <a:latin typeface="Arial"/>
                <a:cs typeface="Arial"/>
              </a:rPr>
              <a:t> </a:t>
            </a:r>
            <a:r>
              <a:rPr sz="2400" spc="0" dirty="0">
                <a:latin typeface="Arial"/>
                <a:cs typeface="Arial"/>
              </a:rPr>
              <a:t>studies</a:t>
            </a:r>
            <a:endParaRPr sz="2400" dirty="0">
              <a:latin typeface="Arial"/>
              <a:cs typeface="Arial"/>
            </a:endParaRPr>
          </a:p>
          <a:p>
            <a:pPr lvl="1">
              <a:lnSpc>
                <a:spcPts val="650"/>
              </a:lnSpc>
              <a:spcBef>
                <a:spcPts val="47"/>
              </a:spcBef>
              <a:buFont typeface="Arial"/>
              <a:buChar char="–"/>
            </a:pPr>
            <a:endParaRPr sz="650" dirty="0"/>
          </a:p>
          <a:p>
            <a:pPr marL="754380" marR="12700" lvl="1" indent="-285115">
              <a:lnSpc>
                <a:spcPct val="100000"/>
              </a:lnSpc>
              <a:buFont typeface="Arial"/>
              <a:buChar char="–"/>
              <a:tabLst>
                <a:tab pos="754380" algn="l"/>
              </a:tabLst>
            </a:pPr>
            <a:r>
              <a:rPr sz="2400" spc="0" dirty="0">
                <a:latin typeface="Arial"/>
                <a:cs typeface="Arial"/>
              </a:rPr>
              <a:t>D</a:t>
            </a:r>
            <a:r>
              <a:rPr sz="2400" spc="-10" dirty="0">
                <a:latin typeface="Arial"/>
                <a:cs typeface="Arial"/>
              </a:rPr>
              <a:t>e</a:t>
            </a:r>
            <a:r>
              <a:rPr sz="2400" spc="0" dirty="0">
                <a:latin typeface="Arial"/>
                <a:cs typeface="Arial"/>
              </a:rPr>
              <a:t>monst</a:t>
            </a:r>
            <a:r>
              <a:rPr sz="2400" spc="5" dirty="0">
                <a:latin typeface="Arial"/>
                <a:cs typeface="Arial"/>
              </a:rPr>
              <a:t>r</a:t>
            </a:r>
            <a:r>
              <a:rPr sz="2400" spc="0" dirty="0">
                <a:latin typeface="Arial"/>
                <a:cs typeface="Arial"/>
              </a:rPr>
              <a:t>ation</a:t>
            </a:r>
            <a:r>
              <a:rPr sz="2400" spc="5" dirty="0">
                <a:latin typeface="Arial"/>
                <a:cs typeface="Arial"/>
              </a:rPr>
              <a:t> </a:t>
            </a:r>
            <a:r>
              <a:rPr sz="2400" spc="0" dirty="0">
                <a:latin typeface="Arial"/>
                <a:cs typeface="Arial"/>
              </a:rPr>
              <a:t>of recent company decis</a:t>
            </a:r>
            <a:r>
              <a:rPr sz="2400" spc="-15" dirty="0">
                <a:latin typeface="Arial"/>
                <a:cs typeface="Arial"/>
              </a:rPr>
              <a:t>i</a:t>
            </a:r>
            <a:r>
              <a:rPr sz="2400" spc="0" dirty="0">
                <a:latin typeface="Arial"/>
                <a:cs typeface="Arial"/>
              </a:rPr>
              <a:t>ons</a:t>
            </a:r>
            <a:r>
              <a:rPr sz="2400" spc="30" dirty="0">
                <a:latin typeface="Arial"/>
                <a:cs typeface="Arial"/>
              </a:rPr>
              <a:t> </a:t>
            </a:r>
            <a:r>
              <a:rPr sz="2400" spc="0" dirty="0">
                <a:latin typeface="Arial"/>
                <a:cs typeface="Arial"/>
              </a:rPr>
              <a:t>bas</a:t>
            </a:r>
            <a:r>
              <a:rPr sz="2400" spc="-10" dirty="0">
                <a:latin typeface="Arial"/>
                <a:cs typeface="Arial"/>
              </a:rPr>
              <a:t>e</a:t>
            </a:r>
            <a:r>
              <a:rPr sz="2400" spc="0" dirty="0">
                <a:latin typeface="Arial"/>
                <a:cs typeface="Arial"/>
              </a:rPr>
              <a:t>d</a:t>
            </a:r>
            <a:r>
              <a:rPr sz="2400" spc="10" dirty="0">
                <a:latin typeface="Arial"/>
                <a:cs typeface="Arial"/>
              </a:rPr>
              <a:t> </a:t>
            </a:r>
            <a:r>
              <a:rPr sz="2400" spc="0" dirty="0">
                <a:latin typeface="Arial"/>
                <a:cs typeface="Arial"/>
              </a:rPr>
              <a:t>on princ</a:t>
            </a:r>
            <a:r>
              <a:rPr sz="2400" spc="-10" dirty="0">
                <a:latin typeface="Arial"/>
                <a:cs typeface="Arial"/>
              </a:rPr>
              <a:t>i</a:t>
            </a:r>
            <a:r>
              <a:rPr sz="2400" spc="0" dirty="0">
                <a:latin typeface="Arial"/>
                <a:cs typeface="Arial"/>
              </a:rPr>
              <a:t>p</a:t>
            </a:r>
            <a:r>
              <a:rPr sz="2400" spc="-10" dirty="0">
                <a:latin typeface="Arial"/>
                <a:cs typeface="Arial"/>
              </a:rPr>
              <a:t>l</a:t>
            </a:r>
            <a:r>
              <a:rPr sz="2400" spc="0" dirty="0">
                <a:latin typeface="Arial"/>
                <a:cs typeface="Arial"/>
              </a:rPr>
              <a:t>es</a:t>
            </a:r>
            <a:r>
              <a:rPr sz="2400" spc="35"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om</a:t>
            </a:r>
            <a:r>
              <a:rPr sz="2400" spc="-20" dirty="0">
                <a:latin typeface="Arial"/>
                <a:cs typeface="Arial"/>
              </a:rPr>
              <a:t> </a:t>
            </a:r>
            <a:r>
              <a:rPr sz="2400" spc="0" dirty="0">
                <a:latin typeface="Arial"/>
                <a:cs typeface="Arial"/>
              </a:rPr>
              <a:t>the code of ethics</a:t>
            </a:r>
            <a:endParaRPr sz="2400" dirty="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38</a:t>
            </a:fld>
            <a:endParaRPr sz="1400">
              <a:latin typeface="Arial"/>
              <a:cs typeface="Arial"/>
            </a:endParaRPr>
          </a:p>
        </p:txBody>
      </p:sp>
      <p:sp>
        <p:nvSpPr>
          <p:cNvPr id="2" name="object 2"/>
          <p:cNvSpPr txBox="1"/>
          <p:nvPr/>
        </p:nvSpPr>
        <p:spPr>
          <a:xfrm>
            <a:off x="534720" y="334772"/>
            <a:ext cx="7618679" cy="1003935"/>
          </a:xfrm>
          <a:prstGeom prst="rect">
            <a:avLst/>
          </a:prstGeom>
        </p:spPr>
        <p:txBody>
          <a:bodyPr vert="horz" wrap="square" lIns="0" tIns="0" rIns="0" bIns="0" rtlCol="0">
            <a:noAutofit/>
          </a:bodyPr>
          <a:lstStyle/>
          <a:p>
            <a:pPr marR="12700">
              <a:tabLst>
                <a:tab pos="1155700" algn="l"/>
                <a:tab pos="2527935" algn="l"/>
                <a:tab pos="4306570" algn="l"/>
              </a:tabLst>
            </a:pPr>
            <a:r>
              <a:rPr lang="en-US" sz="3600" dirty="0">
                <a:latin typeface="Arial"/>
                <a:cs typeface="Arial"/>
              </a:rPr>
              <a:t>5. </a:t>
            </a:r>
            <a:r>
              <a:rPr sz="3600" dirty="0">
                <a:latin typeface="Arial"/>
                <a:cs typeface="Arial"/>
              </a:rPr>
              <a:t>Req</a:t>
            </a:r>
            <a:r>
              <a:rPr sz="3600" spc="5" dirty="0">
                <a:latin typeface="Arial"/>
                <a:cs typeface="Arial"/>
              </a:rPr>
              <a:t>u</a:t>
            </a:r>
            <a:r>
              <a:rPr sz="3600" spc="0" dirty="0">
                <a:latin typeface="Arial"/>
                <a:cs typeface="Arial"/>
              </a:rPr>
              <a:t>iri</a:t>
            </a:r>
            <a:r>
              <a:rPr sz="3600" spc="10" dirty="0">
                <a:latin typeface="Arial"/>
                <a:cs typeface="Arial"/>
              </a:rPr>
              <a:t>n</a:t>
            </a:r>
            <a:r>
              <a:rPr sz="3600" spc="0" dirty="0">
                <a:latin typeface="Arial"/>
                <a:cs typeface="Arial"/>
              </a:rPr>
              <a:t>g</a:t>
            </a:r>
            <a:r>
              <a:rPr sz="3600" spc="-30" dirty="0">
                <a:latin typeface="Arial"/>
                <a:cs typeface="Arial"/>
              </a:rPr>
              <a:t> </a:t>
            </a:r>
            <a:r>
              <a:rPr sz="3600" spc="0" dirty="0">
                <a:latin typeface="Arial"/>
                <a:cs typeface="Arial"/>
              </a:rPr>
              <a:t>Employ</a:t>
            </a:r>
            <a:r>
              <a:rPr sz="3600" spc="5" dirty="0">
                <a:latin typeface="Arial"/>
                <a:cs typeface="Arial"/>
              </a:rPr>
              <a:t>e</a:t>
            </a:r>
            <a:r>
              <a:rPr sz="3600" spc="0" dirty="0">
                <a:latin typeface="Arial"/>
                <a:cs typeface="Arial"/>
              </a:rPr>
              <a:t>es</a:t>
            </a:r>
            <a:r>
              <a:rPr sz="3600" spc="-30" dirty="0">
                <a:latin typeface="Arial"/>
                <a:cs typeface="Arial"/>
              </a:rPr>
              <a:t> </a:t>
            </a:r>
            <a:r>
              <a:rPr sz="3600" spc="0" dirty="0">
                <a:latin typeface="Arial"/>
                <a:cs typeface="Arial"/>
              </a:rPr>
              <a:t>to Take</a:t>
            </a:r>
            <a:r>
              <a:rPr lang="en-US" sz="3600" spc="0" dirty="0">
                <a:latin typeface="Arial"/>
                <a:cs typeface="Arial"/>
              </a:rPr>
              <a:t> </a:t>
            </a:r>
            <a:r>
              <a:rPr sz="3600" spc="0" dirty="0">
                <a:latin typeface="Arial"/>
                <a:cs typeface="Arial"/>
              </a:rPr>
              <a:t>Ethics</a:t>
            </a:r>
            <a:r>
              <a:rPr lang="en-US" sz="3600" dirty="0">
                <a:latin typeface="Arial"/>
                <a:cs typeface="Arial"/>
              </a:rPr>
              <a:t> </a:t>
            </a:r>
            <a:r>
              <a:rPr sz="3600" spc="0" dirty="0">
                <a:latin typeface="Arial"/>
                <a:cs typeface="Arial"/>
              </a:rPr>
              <a:t>Training</a:t>
            </a:r>
            <a:r>
              <a:rPr lang="en-US" sz="3600" spc="0" dirty="0">
                <a:latin typeface="Arial"/>
                <a:cs typeface="Arial"/>
              </a:rPr>
              <a:t> ….</a:t>
            </a:r>
            <a:r>
              <a:rPr sz="3600" spc="0" dirty="0">
                <a:latin typeface="Arial"/>
                <a:cs typeface="Arial"/>
              </a:rPr>
              <a:t>(cont’d.)</a:t>
            </a:r>
            <a:endParaRPr sz="3600" dirty="0">
              <a:latin typeface="Arial"/>
              <a:cs typeface="Arial"/>
            </a:endParaRPr>
          </a:p>
        </p:txBody>
      </p:sp>
      <p:sp>
        <p:nvSpPr>
          <p:cNvPr id="3" name="object 3"/>
          <p:cNvSpPr txBox="1"/>
          <p:nvPr/>
        </p:nvSpPr>
        <p:spPr>
          <a:xfrm>
            <a:off x="534720" y="1638808"/>
            <a:ext cx="7818120" cy="32379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Critical</a:t>
            </a:r>
            <a:r>
              <a:rPr sz="2600" spc="-15" dirty="0">
                <a:latin typeface="Arial"/>
                <a:cs typeface="Arial"/>
              </a:rPr>
              <a:t> </a:t>
            </a:r>
            <a:r>
              <a:rPr lang="en-US" sz="2600" spc="-15" dirty="0">
                <a:latin typeface="Arial"/>
                <a:cs typeface="Arial"/>
              </a:rPr>
              <a:t>issue is </a:t>
            </a:r>
            <a:r>
              <a:rPr sz="2600" spc="0" dirty="0">
                <a:latin typeface="Arial"/>
                <a:cs typeface="Arial"/>
              </a:rPr>
              <a:t>that</a:t>
            </a:r>
            <a:r>
              <a:rPr sz="2600" spc="5" dirty="0">
                <a:latin typeface="Arial"/>
                <a:cs typeface="Arial"/>
              </a:rPr>
              <a:t> </a:t>
            </a:r>
            <a:r>
              <a:rPr sz="2600" spc="0" dirty="0">
                <a:latin typeface="Arial"/>
                <a:cs typeface="Arial"/>
              </a:rPr>
              <a:t>training in</a:t>
            </a:r>
            <a:r>
              <a:rPr sz="2600" spc="5" dirty="0">
                <a:latin typeface="Arial"/>
                <a:cs typeface="Arial"/>
              </a:rPr>
              <a:t>c</a:t>
            </a:r>
            <a:r>
              <a:rPr sz="2600" spc="0" dirty="0">
                <a:latin typeface="Arial"/>
                <a:cs typeface="Arial"/>
              </a:rPr>
              <a:t>rea</a:t>
            </a:r>
            <a:r>
              <a:rPr sz="2600" spc="5" dirty="0">
                <a:latin typeface="Arial"/>
                <a:cs typeface="Arial"/>
              </a:rPr>
              <a:t>s</a:t>
            </a:r>
            <a:r>
              <a:rPr sz="2600" spc="0" dirty="0">
                <a:latin typeface="Arial"/>
                <a:cs typeface="Arial"/>
              </a:rPr>
              <a:t>e</a:t>
            </a:r>
            <a:r>
              <a:rPr sz="2600" spc="-25" dirty="0">
                <a:latin typeface="Arial"/>
                <a:cs typeface="Arial"/>
              </a:rPr>
              <a:t> </a:t>
            </a:r>
            <a:r>
              <a:rPr sz="2600" spc="0" dirty="0">
                <a:latin typeface="Arial"/>
                <a:cs typeface="Arial"/>
              </a:rPr>
              <a:t>the p</a:t>
            </a:r>
            <a:r>
              <a:rPr sz="2600" spc="5" dirty="0">
                <a:latin typeface="Arial"/>
                <a:cs typeface="Arial"/>
              </a:rPr>
              <a:t>e</a:t>
            </a:r>
            <a:r>
              <a:rPr sz="2600" spc="0" dirty="0">
                <a:latin typeface="Arial"/>
                <a:cs typeface="Arial"/>
              </a:rPr>
              <a:t>rce</a:t>
            </a:r>
            <a:r>
              <a:rPr sz="2600" spc="5" dirty="0">
                <a:latin typeface="Arial"/>
                <a:cs typeface="Arial"/>
              </a:rPr>
              <a:t>n</a:t>
            </a:r>
            <a:r>
              <a:rPr sz="2600" spc="0" dirty="0">
                <a:latin typeface="Arial"/>
                <a:cs typeface="Arial"/>
              </a:rPr>
              <a:t>tage</a:t>
            </a:r>
            <a:r>
              <a:rPr sz="2600" spc="-10" dirty="0">
                <a:latin typeface="Arial"/>
                <a:cs typeface="Arial"/>
              </a:rPr>
              <a:t> </a:t>
            </a:r>
            <a:r>
              <a:rPr sz="2600" spc="0" dirty="0">
                <a:latin typeface="Arial"/>
                <a:cs typeface="Arial"/>
              </a:rPr>
              <a:t>of</a:t>
            </a:r>
            <a:r>
              <a:rPr lang="en-US" sz="2600" spc="0" dirty="0">
                <a:latin typeface="Arial"/>
                <a:cs typeface="Arial"/>
              </a:rPr>
              <a:t> </a:t>
            </a:r>
            <a:r>
              <a:rPr sz="2600" dirty="0">
                <a:latin typeface="Arial"/>
                <a:cs typeface="Arial"/>
              </a:rPr>
              <a:t>emplo</a:t>
            </a:r>
            <a:r>
              <a:rPr sz="2600" spc="5" dirty="0">
                <a:latin typeface="Arial"/>
                <a:cs typeface="Arial"/>
              </a:rPr>
              <a:t>y</a:t>
            </a:r>
            <a:r>
              <a:rPr sz="2600" spc="0" dirty="0">
                <a:latin typeface="Arial"/>
                <a:cs typeface="Arial"/>
              </a:rPr>
              <a:t>ees</a:t>
            </a:r>
            <a:r>
              <a:rPr sz="2600" spc="-35" dirty="0">
                <a:latin typeface="Arial"/>
                <a:cs typeface="Arial"/>
              </a:rPr>
              <a:t> </a:t>
            </a:r>
            <a:r>
              <a:rPr sz="2600" spc="0" dirty="0">
                <a:latin typeface="Arial"/>
                <a:cs typeface="Arial"/>
              </a:rPr>
              <a:t>who</a:t>
            </a:r>
            <a:r>
              <a:rPr sz="2600" spc="5" dirty="0">
                <a:latin typeface="Arial"/>
                <a:cs typeface="Arial"/>
              </a:rPr>
              <a:t> </a:t>
            </a:r>
            <a:r>
              <a:rPr sz="2600" spc="-10" dirty="0">
                <a:latin typeface="Arial"/>
                <a:cs typeface="Arial"/>
              </a:rPr>
              <a:t>r</a:t>
            </a:r>
            <a:r>
              <a:rPr sz="2600" spc="0" dirty="0">
                <a:latin typeface="Arial"/>
                <a:cs typeface="Arial"/>
              </a:rPr>
              <a:t>ep</a:t>
            </a:r>
            <a:r>
              <a:rPr sz="2600" spc="5" dirty="0">
                <a:latin typeface="Arial"/>
                <a:cs typeface="Arial"/>
              </a:rPr>
              <a:t>o</a:t>
            </a:r>
            <a:r>
              <a:rPr sz="2600" spc="0" dirty="0">
                <a:latin typeface="Arial"/>
                <a:cs typeface="Arial"/>
              </a:rPr>
              <a:t>rt</a:t>
            </a:r>
            <a:r>
              <a:rPr sz="2600" spc="-10" dirty="0">
                <a:latin typeface="Arial"/>
                <a:cs typeface="Arial"/>
              </a:rPr>
              <a:t> </a:t>
            </a:r>
            <a:r>
              <a:rPr sz="2600" spc="0" dirty="0">
                <a:latin typeface="Arial"/>
                <a:cs typeface="Arial"/>
              </a:rPr>
              <a:t>incidents</a:t>
            </a:r>
            <a:r>
              <a:rPr sz="2600" spc="-20" dirty="0">
                <a:latin typeface="Arial"/>
                <a:cs typeface="Arial"/>
              </a:rPr>
              <a:t> </a:t>
            </a:r>
            <a:r>
              <a:rPr sz="2600" spc="0" dirty="0">
                <a:latin typeface="Arial"/>
                <a:cs typeface="Arial"/>
              </a:rPr>
              <a:t>of mi</a:t>
            </a:r>
            <a:r>
              <a:rPr sz="2600" spc="5" dirty="0">
                <a:latin typeface="Arial"/>
                <a:cs typeface="Arial"/>
              </a:rPr>
              <a:t>s</a:t>
            </a:r>
            <a:r>
              <a:rPr sz="2600" spc="0" dirty="0">
                <a:latin typeface="Arial"/>
                <a:cs typeface="Arial"/>
              </a:rPr>
              <a:t>co</a:t>
            </a:r>
            <a:r>
              <a:rPr sz="2600" spc="5" dirty="0">
                <a:latin typeface="Arial"/>
                <a:cs typeface="Arial"/>
              </a:rPr>
              <a:t>n</a:t>
            </a:r>
            <a:r>
              <a:rPr sz="2600" spc="0" dirty="0">
                <a:latin typeface="Arial"/>
                <a:cs typeface="Arial"/>
              </a:rPr>
              <a:t>du</a:t>
            </a:r>
            <a:r>
              <a:rPr sz="2600" spc="5" dirty="0">
                <a:latin typeface="Arial"/>
                <a:cs typeface="Arial"/>
              </a:rPr>
              <a:t>c</a:t>
            </a:r>
            <a:r>
              <a:rPr sz="2600" spc="0" dirty="0">
                <a:latin typeface="Arial"/>
                <a:cs typeface="Arial"/>
              </a:rPr>
              <a:t>t</a:t>
            </a:r>
            <a:endParaRPr sz="2600" dirty="0">
              <a:latin typeface="Arial"/>
              <a:cs typeface="Arial"/>
            </a:endParaRPr>
          </a:p>
          <a:p>
            <a:pPr>
              <a:lnSpc>
                <a:spcPts val="750"/>
              </a:lnSpc>
              <a:spcBef>
                <a:spcPts val="44"/>
              </a:spcBef>
            </a:pPr>
            <a:endParaRPr sz="750" dirty="0"/>
          </a:p>
          <a:p>
            <a:pPr marL="353695" indent="-341630">
              <a:lnSpc>
                <a:spcPct val="100000"/>
              </a:lnSpc>
              <a:buFont typeface="Arial"/>
              <a:buChar char="•"/>
              <a:tabLst>
                <a:tab pos="353695" algn="l"/>
              </a:tabLst>
            </a:pPr>
            <a:endParaRPr lang="en-US" sz="2600" dirty="0">
              <a:latin typeface="Arial"/>
              <a:cs typeface="Arial"/>
            </a:endParaRPr>
          </a:p>
          <a:p>
            <a:pPr marL="353695" indent="-341630">
              <a:lnSpc>
                <a:spcPct val="100000"/>
              </a:lnSpc>
              <a:buFont typeface="Arial"/>
              <a:buChar char="•"/>
              <a:tabLst>
                <a:tab pos="353695" algn="l"/>
              </a:tabLst>
            </a:pPr>
            <a:r>
              <a:rPr sz="2600" dirty="0">
                <a:latin typeface="Arial"/>
                <a:cs typeface="Arial"/>
              </a:rPr>
              <a:t>Em</a:t>
            </a:r>
            <a:r>
              <a:rPr sz="2600" spc="5" dirty="0">
                <a:latin typeface="Arial"/>
                <a:cs typeface="Arial"/>
              </a:rPr>
              <a:t>p</a:t>
            </a:r>
            <a:r>
              <a:rPr sz="2600" spc="0" dirty="0">
                <a:latin typeface="Arial"/>
                <a:cs typeface="Arial"/>
              </a:rPr>
              <a:t>lo</a:t>
            </a:r>
            <a:r>
              <a:rPr sz="2600" spc="5" dirty="0">
                <a:latin typeface="Arial"/>
                <a:cs typeface="Arial"/>
              </a:rPr>
              <a:t>y</a:t>
            </a:r>
            <a:r>
              <a:rPr sz="2600" spc="0" dirty="0">
                <a:latin typeface="Arial"/>
                <a:cs typeface="Arial"/>
              </a:rPr>
              <a:t>e</a:t>
            </a:r>
            <a:r>
              <a:rPr sz="2600" spc="5" dirty="0">
                <a:latin typeface="Arial"/>
                <a:cs typeface="Arial"/>
              </a:rPr>
              <a:t>e</a:t>
            </a:r>
            <a:r>
              <a:rPr sz="2600" spc="0" dirty="0">
                <a:latin typeface="Arial"/>
                <a:cs typeface="Arial"/>
              </a:rPr>
              <a:t>s</a:t>
            </a:r>
            <a:r>
              <a:rPr sz="2600" spc="-35" dirty="0">
                <a:latin typeface="Arial"/>
                <a:cs typeface="Arial"/>
              </a:rPr>
              <a:t> </a:t>
            </a:r>
            <a:r>
              <a:rPr sz="2600" spc="0" dirty="0">
                <a:latin typeface="Arial"/>
                <a:cs typeface="Arial"/>
              </a:rPr>
              <a:t>mu</a:t>
            </a:r>
            <a:r>
              <a:rPr sz="2600" spc="10" dirty="0">
                <a:latin typeface="Arial"/>
                <a:cs typeface="Arial"/>
              </a:rPr>
              <a:t>s</a:t>
            </a:r>
            <a:r>
              <a:rPr sz="2600" spc="0" dirty="0">
                <a:latin typeface="Arial"/>
                <a:cs typeface="Arial"/>
              </a:rPr>
              <a:t>t:</a:t>
            </a:r>
            <a:endParaRPr sz="2600" dirty="0">
              <a:latin typeface="Arial"/>
              <a:cs typeface="Arial"/>
            </a:endParaRPr>
          </a:p>
          <a:p>
            <a:pPr>
              <a:lnSpc>
                <a:spcPts val="700"/>
              </a:lnSpc>
              <a:spcBef>
                <a:spcPts val="1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Le</a:t>
            </a:r>
            <a:r>
              <a:rPr sz="2400" spc="-10" dirty="0">
                <a:latin typeface="Arial"/>
                <a:cs typeface="Arial"/>
              </a:rPr>
              <a:t>a</a:t>
            </a:r>
            <a:r>
              <a:rPr sz="2400" spc="0" dirty="0">
                <a:latin typeface="Arial"/>
                <a:cs typeface="Arial"/>
              </a:rPr>
              <a:t>rn</a:t>
            </a:r>
            <a:r>
              <a:rPr sz="2400" spc="15" dirty="0">
                <a:latin typeface="Arial"/>
                <a:cs typeface="Arial"/>
              </a:rPr>
              <a:t> </a:t>
            </a:r>
            <a:r>
              <a:rPr sz="2400" spc="0" dirty="0">
                <a:latin typeface="Arial"/>
                <a:cs typeface="Arial"/>
              </a:rPr>
              <a:t>effective</a:t>
            </a:r>
            <a:r>
              <a:rPr sz="2400" spc="-15" dirty="0">
                <a:latin typeface="Arial"/>
                <a:cs typeface="Arial"/>
              </a:rPr>
              <a:t> </a:t>
            </a:r>
            <a:r>
              <a:rPr sz="2400" spc="0" dirty="0">
                <a:latin typeface="Arial"/>
                <a:cs typeface="Arial"/>
              </a:rPr>
              <a:t>w</a:t>
            </a:r>
            <a:r>
              <a:rPr sz="2400" spc="-10" dirty="0">
                <a:latin typeface="Arial"/>
                <a:cs typeface="Arial"/>
              </a:rPr>
              <a:t>a</a:t>
            </a:r>
            <a:r>
              <a:rPr sz="2400" spc="0" dirty="0">
                <a:latin typeface="Arial"/>
                <a:cs typeface="Arial"/>
              </a:rPr>
              <a:t>ys of re</a:t>
            </a:r>
            <a:r>
              <a:rPr sz="2400" spc="-10" dirty="0">
                <a:latin typeface="Arial"/>
                <a:cs typeface="Arial"/>
              </a:rPr>
              <a:t>p</a:t>
            </a:r>
            <a:r>
              <a:rPr sz="2400" spc="0" dirty="0">
                <a:latin typeface="Arial"/>
                <a:cs typeface="Arial"/>
              </a:rPr>
              <a:t>orting</a:t>
            </a:r>
            <a:r>
              <a:rPr sz="2400" spc="10"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ci</a:t>
            </a:r>
            <a:r>
              <a:rPr sz="2400" spc="-10" dirty="0">
                <a:latin typeface="Arial"/>
                <a:cs typeface="Arial"/>
              </a:rPr>
              <a:t>d</a:t>
            </a:r>
            <a:r>
              <a:rPr sz="2400" spc="0" dirty="0">
                <a:latin typeface="Arial"/>
                <a:cs typeface="Arial"/>
              </a:rPr>
              <a:t>ents</a:t>
            </a:r>
            <a:endParaRPr sz="2400" dirty="0">
              <a:latin typeface="Arial"/>
              <a:cs typeface="Arial"/>
            </a:endParaRPr>
          </a:p>
          <a:p>
            <a:pPr lvl="1">
              <a:lnSpc>
                <a:spcPts val="650"/>
              </a:lnSpc>
              <a:spcBef>
                <a:spcPts val="49"/>
              </a:spcBef>
              <a:buFont typeface="Arial"/>
              <a:buChar char="–"/>
            </a:pPr>
            <a:endParaRPr sz="650" dirty="0"/>
          </a:p>
          <a:p>
            <a:pPr marL="754380" marR="12700" lvl="1" indent="-285115">
              <a:lnSpc>
                <a:spcPct val="100000"/>
              </a:lnSpc>
              <a:buFont typeface="Arial"/>
              <a:buChar char="–"/>
              <a:tabLst>
                <a:tab pos="754380" algn="l"/>
              </a:tabLst>
            </a:pPr>
            <a:r>
              <a:rPr sz="2400" spc="0" dirty="0">
                <a:latin typeface="Arial"/>
                <a:cs typeface="Arial"/>
              </a:rPr>
              <a:t>Be</a:t>
            </a:r>
            <a:r>
              <a:rPr sz="2400" spc="-10" dirty="0">
                <a:latin typeface="Arial"/>
                <a:cs typeface="Arial"/>
              </a:rPr>
              <a:t> </a:t>
            </a:r>
            <a:r>
              <a:rPr sz="2400" spc="5" dirty="0">
                <a:latin typeface="Arial"/>
                <a:cs typeface="Arial"/>
              </a:rPr>
              <a:t>r</a:t>
            </a:r>
            <a:r>
              <a:rPr sz="2400" spc="0" dirty="0">
                <a:latin typeface="Arial"/>
                <a:cs typeface="Arial"/>
              </a:rPr>
              <a:t>eassured</a:t>
            </a:r>
            <a:r>
              <a:rPr sz="2400" spc="5" dirty="0">
                <a:latin typeface="Arial"/>
                <a:cs typeface="Arial"/>
              </a:rPr>
              <a:t> </a:t>
            </a:r>
            <a:r>
              <a:rPr sz="2400" spc="0" dirty="0">
                <a:latin typeface="Arial"/>
                <a:cs typeface="Arial"/>
              </a:rPr>
              <a:t>their </a:t>
            </a:r>
            <a:r>
              <a:rPr sz="2400" spc="5" dirty="0">
                <a:latin typeface="Arial"/>
                <a:cs typeface="Arial"/>
              </a:rPr>
              <a:t>f</a:t>
            </a:r>
            <a:r>
              <a:rPr sz="2400" spc="0" dirty="0">
                <a:latin typeface="Arial"/>
                <a:cs typeface="Arial"/>
              </a:rPr>
              <a:t>ee</a:t>
            </a:r>
            <a:r>
              <a:rPr sz="2400" spc="-10" dirty="0">
                <a:latin typeface="Arial"/>
                <a:cs typeface="Arial"/>
              </a:rPr>
              <a:t>d</a:t>
            </a:r>
            <a:r>
              <a:rPr sz="2400" spc="0" dirty="0">
                <a:latin typeface="Arial"/>
                <a:cs typeface="Arial"/>
              </a:rPr>
              <a:t>back w</a:t>
            </a:r>
            <a:r>
              <a:rPr sz="2400" spc="-10" dirty="0">
                <a:latin typeface="Arial"/>
                <a:cs typeface="Arial"/>
              </a:rPr>
              <a:t>i</a:t>
            </a:r>
            <a:r>
              <a:rPr sz="2400" spc="0" dirty="0">
                <a:latin typeface="Arial"/>
                <a:cs typeface="Arial"/>
              </a:rPr>
              <a:t>ll</a:t>
            </a:r>
            <a:r>
              <a:rPr sz="2400" spc="25" dirty="0">
                <a:latin typeface="Arial"/>
                <a:cs typeface="Arial"/>
              </a:rPr>
              <a:t> </a:t>
            </a:r>
            <a:r>
              <a:rPr sz="2400" spc="0" dirty="0">
                <a:latin typeface="Arial"/>
                <a:cs typeface="Arial"/>
              </a:rPr>
              <a:t>be acted on w</a:t>
            </a:r>
            <a:r>
              <a:rPr sz="2400" spc="-10" dirty="0">
                <a:latin typeface="Arial"/>
                <a:cs typeface="Arial"/>
              </a:rPr>
              <a:t>i</a:t>
            </a:r>
            <a:r>
              <a:rPr sz="2400" spc="0" dirty="0">
                <a:latin typeface="Arial"/>
                <a:cs typeface="Arial"/>
              </a:rPr>
              <a:t>thout retali</a:t>
            </a:r>
            <a:r>
              <a:rPr sz="2400" spc="-10" dirty="0">
                <a:latin typeface="Arial"/>
                <a:cs typeface="Arial"/>
              </a:rPr>
              <a:t>a</a:t>
            </a:r>
            <a:r>
              <a:rPr sz="2400" spc="0" dirty="0">
                <a:latin typeface="Arial"/>
                <a:cs typeface="Arial"/>
              </a:rPr>
              <a:t>tion</a:t>
            </a:r>
            <a:endParaRPr sz="24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39</a:t>
            </a:fld>
            <a:endParaRPr sz="1400">
              <a:latin typeface="Arial"/>
              <a:cs typeface="Arial"/>
            </a:endParaRPr>
          </a:p>
        </p:txBody>
      </p:sp>
      <p:sp>
        <p:nvSpPr>
          <p:cNvPr id="2" name="object 2"/>
          <p:cNvSpPr txBox="1"/>
          <p:nvPr/>
        </p:nvSpPr>
        <p:spPr>
          <a:xfrm>
            <a:off x="534720" y="285622"/>
            <a:ext cx="7642858" cy="1092835"/>
          </a:xfrm>
          <a:prstGeom prst="rect">
            <a:avLst/>
          </a:prstGeom>
        </p:spPr>
        <p:txBody>
          <a:bodyPr vert="horz" wrap="square" lIns="0" tIns="0" rIns="0" bIns="0" rtlCol="0">
            <a:noAutofit/>
          </a:bodyPr>
          <a:lstStyle/>
          <a:p>
            <a:pPr marL="570230" marR="12700" indent="-558165">
              <a:lnSpc>
                <a:spcPct val="100000"/>
              </a:lnSpc>
              <a:tabLst>
                <a:tab pos="3465829" algn="l"/>
              </a:tabLst>
            </a:pPr>
            <a:r>
              <a:rPr lang="en-US" sz="3600" dirty="0">
                <a:latin typeface="Arial"/>
                <a:cs typeface="Arial"/>
              </a:rPr>
              <a:t>6. </a:t>
            </a:r>
            <a:r>
              <a:rPr sz="3600" dirty="0">
                <a:latin typeface="Arial"/>
                <a:cs typeface="Arial"/>
              </a:rPr>
              <a:t>Includ</a:t>
            </a:r>
            <a:r>
              <a:rPr sz="3600" spc="5" dirty="0">
                <a:latin typeface="Arial"/>
                <a:cs typeface="Arial"/>
              </a:rPr>
              <a:t>i</a:t>
            </a:r>
            <a:r>
              <a:rPr sz="3600" spc="0" dirty="0">
                <a:latin typeface="Arial"/>
                <a:cs typeface="Arial"/>
              </a:rPr>
              <a:t>ng</a:t>
            </a:r>
            <a:r>
              <a:rPr sz="3600" spc="-30" dirty="0">
                <a:latin typeface="Arial"/>
                <a:cs typeface="Arial"/>
              </a:rPr>
              <a:t> </a:t>
            </a:r>
            <a:r>
              <a:rPr sz="3600" spc="0" dirty="0">
                <a:latin typeface="Arial"/>
                <a:cs typeface="Arial"/>
              </a:rPr>
              <a:t>Ethical</a:t>
            </a:r>
            <a:r>
              <a:rPr lang="en-US" sz="3600" spc="0" dirty="0">
                <a:latin typeface="Arial"/>
                <a:cs typeface="Arial"/>
              </a:rPr>
              <a:t> </a:t>
            </a:r>
            <a:r>
              <a:rPr sz="3600" spc="0" dirty="0">
                <a:latin typeface="Arial"/>
                <a:cs typeface="Arial"/>
              </a:rPr>
              <a:t>Cr</a:t>
            </a:r>
            <a:r>
              <a:rPr sz="3600" spc="10" dirty="0">
                <a:latin typeface="Arial"/>
                <a:cs typeface="Arial"/>
              </a:rPr>
              <a:t>i</a:t>
            </a:r>
            <a:r>
              <a:rPr sz="3600" spc="0" dirty="0">
                <a:latin typeface="Arial"/>
                <a:cs typeface="Arial"/>
              </a:rPr>
              <a:t>teria</a:t>
            </a:r>
            <a:r>
              <a:rPr sz="3600" spc="-15" dirty="0">
                <a:latin typeface="Arial"/>
                <a:cs typeface="Arial"/>
              </a:rPr>
              <a:t> </a:t>
            </a:r>
            <a:r>
              <a:rPr sz="3600" spc="0" dirty="0">
                <a:latin typeface="Arial"/>
                <a:cs typeface="Arial"/>
              </a:rPr>
              <a:t>in Employ</a:t>
            </a:r>
            <a:r>
              <a:rPr sz="3600" spc="5" dirty="0">
                <a:latin typeface="Arial"/>
                <a:cs typeface="Arial"/>
              </a:rPr>
              <a:t>e</a:t>
            </a:r>
            <a:r>
              <a:rPr sz="3600" spc="0" dirty="0">
                <a:latin typeface="Arial"/>
                <a:cs typeface="Arial"/>
              </a:rPr>
              <a:t>e</a:t>
            </a:r>
            <a:r>
              <a:rPr sz="3600" spc="-15" dirty="0">
                <a:latin typeface="Arial"/>
                <a:cs typeface="Arial"/>
              </a:rPr>
              <a:t> </a:t>
            </a:r>
            <a:r>
              <a:rPr sz="3600" spc="0" dirty="0">
                <a:latin typeface="Arial"/>
                <a:cs typeface="Arial"/>
              </a:rPr>
              <a:t>Appra</a:t>
            </a:r>
            <a:r>
              <a:rPr sz="3600" spc="5" dirty="0">
                <a:latin typeface="Arial"/>
                <a:cs typeface="Arial"/>
              </a:rPr>
              <a:t>i</a:t>
            </a:r>
            <a:r>
              <a:rPr sz="3600" spc="0" dirty="0">
                <a:latin typeface="Arial"/>
                <a:cs typeface="Arial"/>
              </a:rPr>
              <a:t>sals</a:t>
            </a:r>
            <a:endParaRPr sz="3600" dirty="0">
              <a:latin typeface="Arial"/>
              <a:cs typeface="Arial"/>
            </a:endParaRPr>
          </a:p>
        </p:txBody>
      </p:sp>
      <p:sp>
        <p:nvSpPr>
          <p:cNvPr id="3" name="object 3"/>
          <p:cNvSpPr txBox="1"/>
          <p:nvPr/>
        </p:nvSpPr>
        <p:spPr>
          <a:xfrm>
            <a:off x="534720" y="1638808"/>
            <a:ext cx="7642859" cy="41523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Only</a:t>
            </a:r>
            <a:r>
              <a:rPr sz="2600" spc="-10" dirty="0">
                <a:latin typeface="Arial"/>
                <a:cs typeface="Arial"/>
              </a:rPr>
              <a:t> </a:t>
            </a:r>
            <a:r>
              <a:rPr sz="2600" spc="0" dirty="0">
                <a:latin typeface="Arial"/>
                <a:cs typeface="Arial"/>
              </a:rPr>
              <a:t>4</a:t>
            </a:r>
            <a:r>
              <a:rPr sz="2600" spc="5" dirty="0">
                <a:latin typeface="Arial"/>
                <a:cs typeface="Arial"/>
              </a:rPr>
              <a:t>3</a:t>
            </a:r>
            <a:r>
              <a:rPr sz="2600" spc="0" dirty="0">
                <a:latin typeface="Arial"/>
                <a:cs typeface="Arial"/>
              </a:rPr>
              <a:t>% of </a:t>
            </a:r>
            <a:r>
              <a:rPr sz="2600" spc="5" dirty="0">
                <a:latin typeface="Arial"/>
                <a:cs typeface="Arial"/>
              </a:rPr>
              <a:t>c</a:t>
            </a:r>
            <a:r>
              <a:rPr sz="2600" spc="0" dirty="0">
                <a:latin typeface="Arial"/>
                <a:cs typeface="Arial"/>
              </a:rPr>
              <a:t>om</a:t>
            </a:r>
            <a:r>
              <a:rPr sz="2600" spc="5" dirty="0">
                <a:latin typeface="Arial"/>
                <a:cs typeface="Arial"/>
              </a:rPr>
              <a:t>p</a:t>
            </a:r>
            <a:r>
              <a:rPr sz="2600" spc="0" dirty="0">
                <a:latin typeface="Arial"/>
                <a:cs typeface="Arial"/>
              </a:rPr>
              <a:t>a</a:t>
            </a:r>
            <a:r>
              <a:rPr sz="2600" spc="5" dirty="0">
                <a:latin typeface="Arial"/>
                <a:cs typeface="Arial"/>
              </a:rPr>
              <a:t>n</a:t>
            </a:r>
            <a:r>
              <a:rPr sz="2600" spc="0" dirty="0">
                <a:latin typeface="Arial"/>
                <a:cs typeface="Arial"/>
              </a:rPr>
              <a:t>ies</a:t>
            </a:r>
            <a:r>
              <a:rPr sz="2600" spc="-35" dirty="0">
                <a:latin typeface="Arial"/>
                <a:cs typeface="Arial"/>
              </a:rPr>
              <a:t> </a:t>
            </a:r>
            <a:r>
              <a:rPr sz="2600" spc="0" dirty="0">
                <a:latin typeface="Arial"/>
                <a:cs typeface="Arial"/>
              </a:rPr>
              <a:t>in</a:t>
            </a:r>
            <a:r>
              <a:rPr sz="2600" spc="5" dirty="0">
                <a:latin typeface="Arial"/>
                <a:cs typeface="Arial"/>
              </a:rPr>
              <a:t>c</a:t>
            </a:r>
            <a:r>
              <a:rPr sz="2600" spc="0" dirty="0">
                <a:latin typeface="Arial"/>
                <a:cs typeface="Arial"/>
              </a:rPr>
              <a:t>lude</a:t>
            </a:r>
            <a:r>
              <a:rPr sz="2600" spc="-10" dirty="0">
                <a:latin typeface="Arial"/>
                <a:cs typeface="Arial"/>
              </a:rPr>
              <a:t> </a:t>
            </a:r>
            <a:r>
              <a:rPr sz="2600" spc="0" dirty="0">
                <a:latin typeface="Arial"/>
                <a:cs typeface="Arial"/>
              </a:rPr>
              <a:t>ethi</a:t>
            </a:r>
            <a:r>
              <a:rPr sz="2600" spc="5" dirty="0">
                <a:latin typeface="Arial"/>
                <a:cs typeface="Arial"/>
              </a:rPr>
              <a:t>c</a:t>
            </a:r>
            <a:r>
              <a:rPr sz="2600" spc="0" dirty="0">
                <a:latin typeface="Arial"/>
                <a:cs typeface="Arial"/>
              </a:rPr>
              <a:t>al c</a:t>
            </a:r>
            <a:r>
              <a:rPr sz="2600" spc="5" dirty="0">
                <a:latin typeface="Arial"/>
                <a:cs typeface="Arial"/>
              </a:rPr>
              <a:t>o</a:t>
            </a:r>
            <a:r>
              <a:rPr sz="2600" spc="0" dirty="0">
                <a:latin typeface="Arial"/>
                <a:cs typeface="Arial"/>
              </a:rPr>
              <a:t>n</a:t>
            </a:r>
            <a:r>
              <a:rPr sz="2600" spc="5" dirty="0">
                <a:latin typeface="Arial"/>
                <a:cs typeface="Arial"/>
              </a:rPr>
              <a:t>d</a:t>
            </a:r>
            <a:r>
              <a:rPr sz="2600" spc="0" dirty="0">
                <a:latin typeface="Arial"/>
                <a:cs typeface="Arial"/>
              </a:rPr>
              <a:t>u</a:t>
            </a:r>
            <a:r>
              <a:rPr sz="2600" spc="5" dirty="0">
                <a:latin typeface="Arial"/>
                <a:cs typeface="Arial"/>
              </a:rPr>
              <a:t>c</a:t>
            </a:r>
            <a:r>
              <a:rPr sz="2600" spc="0" dirty="0">
                <a:latin typeface="Arial"/>
                <a:cs typeface="Arial"/>
              </a:rPr>
              <a:t>t</a:t>
            </a:r>
            <a:r>
              <a:rPr sz="2600" spc="-35" dirty="0">
                <a:latin typeface="Arial"/>
                <a:cs typeface="Arial"/>
              </a:rPr>
              <a:t> </a:t>
            </a:r>
            <a:r>
              <a:rPr sz="2600" spc="0" dirty="0">
                <a:latin typeface="Arial"/>
                <a:cs typeface="Arial"/>
              </a:rPr>
              <a:t>in</a:t>
            </a:r>
            <a:endParaRPr sz="2600" dirty="0">
              <a:latin typeface="Arial"/>
              <a:cs typeface="Arial"/>
            </a:endParaRPr>
          </a:p>
          <a:p>
            <a:pPr marR="1880870" algn="ctr">
              <a:lnSpc>
                <a:spcPct val="100000"/>
              </a:lnSpc>
            </a:pPr>
            <a:r>
              <a:rPr sz="2600" dirty="0">
                <a:latin typeface="Arial"/>
                <a:cs typeface="Arial"/>
              </a:rPr>
              <a:t>emplo</a:t>
            </a:r>
            <a:r>
              <a:rPr sz="2600" spc="5" dirty="0">
                <a:latin typeface="Arial"/>
                <a:cs typeface="Arial"/>
              </a:rPr>
              <a:t>y</a:t>
            </a:r>
            <a:r>
              <a:rPr sz="2600" spc="0" dirty="0">
                <a:latin typeface="Arial"/>
                <a:cs typeface="Arial"/>
              </a:rPr>
              <a:t>ee’s</a:t>
            </a:r>
            <a:r>
              <a:rPr sz="2600" spc="-35" dirty="0">
                <a:latin typeface="Arial"/>
                <a:cs typeface="Arial"/>
              </a:rPr>
              <a:t> </a:t>
            </a:r>
            <a:r>
              <a:rPr sz="2600" spc="0" dirty="0">
                <a:latin typeface="Arial"/>
                <a:cs typeface="Arial"/>
              </a:rPr>
              <a:t>performance</a:t>
            </a:r>
            <a:r>
              <a:rPr sz="2600" spc="-20" dirty="0">
                <a:latin typeface="Arial"/>
                <a:cs typeface="Arial"/>
              </a:rPr>
              <a:t> </a:t>
            </a:r>
            <a:r>
              <a:rPr sz="2600" spc="0" dirty="0">
                <a:latin typeface="Arial"/>
                <a:cs typeface="Arial"/>
              </a:rPr>
              <a:t>ap</a:t>
            </a:r>
            <a:r>
              <a:rPr sz="2600" spc="5" dirty="0">
                <a:latin typeface="Arial"/>
                <a:cs typeface="Arial"/>
              </a:rPr>
              <a:t>p</a:t>
            </a:r>
            <a:r>
              <a:rPr sz="2600" spc="0" dirty="0">
                <a:latin typeface="Arial"/>
                <a:cs typeface="Arial"/>
              </a:rPr>
              <a:t>raisal</a:t>
            </a:r>
            <a:r>
              <a:rPr lang="en-US" sz="2600" spc="0" dirty="0">
                <a:latin typeface="Arial"/>
                <a:cs typeface="Arial"/>
              </a:rPr>
              <a:t> </a:t>
            </a:r>
            <a:endParaRPr sz="2600" dirty="0">
              <a:latin typeface="Arial"/>
              <a:cs typeface="Arial"/>
            </a:endParaRPr>
          </a:p>
          <a:p>
            <a:pPr>
              <a:lnSpc>
                <a:spcPts val="750"/>
              </a:lnSpc>
              <a:spcBef>
                <a:spcPts val="44"/>
              </a:spcBef>
            </a:pPr>
            <a:endParaRPr sz="750" dirty="0"/>
          </a:p>
          <a:p>
            <a:r>
              <a:rPr lang="en-US" sz="1600" dirty="0">
                <a:solidFill>
                  <a:srgbClr val="FF0000"/>
                </a:solidFill>
              </a:rPr>
              <a:t>Reported by 2012 surveyed in 2014: www.ehow.com/about_6574961_ethicsawareness-training.html</a:t>
            </a:r>
          </a:p>
          <a:p>
            <a:pPr marL="353695" indent="-341630">
              <a:lnSpc>
                <a:spcPct val="100000"/>
              </a:lnSpc>
              <a:buFont typeface="Arial"/>
              <a:buChar char="•"/>
              <a:tabLst>
                <a:tab pos="353695" algn="l"/>
              </a:tabLst>
            </a:pPr>
            <a:endParaRPr lang="en-US" sz="2600" dirty="0">
              <a:latin typeface="Arial"/>
              <a:cs typeface="Arial"/>
            </a:endParaRPr>
          </a:p>
          <a:p>
            <a:pPr marL="353695" indent="-341630">
              <a:lnSpc>
                <a:spcPct val="100000"/>
              </a:lnSpc>
              <a:buFont typeface="Arial"/>
              <a:buChar char="•"/>
              <a:tabLst>
                <a:tab pos="353695" algn="l"/>
              </a:tabLst>
            </a:pPr>
            <a:r>
              <a:rPr sz="2600" dirty="0">
                <a:latin typeface="Arial"/>
                <a:cs typeface="Arial"/>
              </a:rPr>
              <a:t>Ethic</a:t>
            </a:r>
            <a:r>
              <a:rPr sz="2600" spc="5" dirty="0">
                <a:latin typeface="Arial"/>
                <a:cs typeface="Arial"/>
              </a:rPr>
              <a:t>a</a:t>
            </a:r>
            <a:r>
              <a:rPr sz="2600" spc="0" dirty="0">
                <a:latin typeface="Arial"/>
                <a:cs typeface="Arial"/>
              </a:rPr>
              <a:t>l</a:t>
            </a:r>
            <a:r>
              <a:rPr sz="2600" spc="-20" dirty="0">
                <a:latin typeface="Arial"/>
                <a:cs typeface="Arial"/>
              </a:rPr>
              <a:t> </a:t>
            </a:r>
            <a:r>
              <a:rPr sz="2600" spc="0" dirty="0">
                <a:latin typeface="Arial"/>
                <a:cs typeface="Arial"/>
              </a:rPr>
              <a:t>criteria inclu</a:t>
            </a:r>
            <a:r>
              <a:rPr sz="2600" spc="5" dirty="0">
                <a:latin typeface="Arial"/>
                <a:cs typeface="Arial"/>
              </a:rPr>
              <a:t>d</a:t>
            </a:r>
            <a:r>
              <a:rPr sz="2600" spc="0" dirty="0">
                <a:latin typeface="Arial"/>
                <a:cs typeface="Arial"/>
              </a:rPr>
              <a:t>e:</a:t>
            </a:r>
            <a:endParaRPr sz="2600" dirty="0">
              <a:latin typeface="Arial"/>
              <a:cs typeface="Arial"/>
            </a:endParaRPr>
          </a:p>
          <a:p>
            <a:pPr>
              <a:lnSpc>
                <a:spcPts val="700"/>
              </a:lnSpc>
              <a:spcBef>
                <a:spcPts val="1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Treating</a:t>
            </a:r>
            <a:r>
              <a:rPr sz="2400" spc="5" dirty="0">
                <a:latin typeface="Arial"/>
                <a:cs typeface="Arial"/>
              </a:rPr>
              <a:t> </a:t>
            </a:r>
            <a:r>
              <a:rPr sz="2400" spc="0" dirty="0">
                <a:latin typeface="Arial"/>
                <a:cs typeface="Arial"/>
              </a:rPr>
              <a:t>others fair</a:t>
            </a:r>
            <a:r>
              <a:rPr sz="2400" spc="-10" dirty="0">
                <a:latin typeface="Arial"/>
                <a:cs typeface="Arial"/>
              </a:rPr>
              <a:t>l</a:t>
            </a:r>
            <a:r>
              <a:rPr sz="2400" spc="0" dirty="0">
                <a:latin typeface="Arial"/>
                <a:cs typeface="Arial"/>
              </a:rPr>
              <a:t>y and</a:t>
            </a:r>
            <a:r>
              <a:rPr sz="2400" spc="1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 respect</a:t>
            </a:r>
            <a:endParaRPr sz="2400" dirty="0">
              <a:latin typeface="Arial"/>
              <a:cs typeface="Arial"/>
            </a:endParaRPr>
          </a:p>
          <a:p>
            <a:pPr lvl="1">
              <a:lnSpc>
                <a:spcPts val="650"/>
              </a:lnSpc>
              <a:spcBef>
                <a:spcPts val="49"/>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Operati</a:t>
            </a:r>
            <a:r>
              <a:rPr sz="2400" spc="-10" dirty="0">
                <a:latin typeface="Arial"/>
                <a:cs typeface="Arial"/>
              </a:rPr>
              <a:t>n</a:t>
            </a:r>
            <a:r>
              <a:rPr sz="2400" spc="0" dirty="0">
                <a:latin typeface="Arial"/>
                <a:cs typeface="Arial"/>
              </a:rPr>
              <a:t>g ef</a:t>
            </a:r>
            <a:r>
              <a:rPr sz="2400" spc="5" dirty="0">
                <a:latin typeface="Arial"/>
                <a:cs typeface="Arial"/>
              </a:rPr>
              <a:t>f</a:t>
            </a:r>
            <a:r>
              <a:rPr sz="2400" spc="0" dirty="0">
                <a:latin typeface="Arial"/>
                <a:cs typeface="Arial"/>
              </a:rPr>
              <a:t>ective</a:t>
            </a:r>
            <a:r>
              <a:rPr sz="2400" spc="-10" dirty="0">
                <a:latin typeface="Arial"/>
                <a:cs typeface="Arial"/>
              </a:rPr>
              <a:t>l</a:t>
            </a:r>
            <a:r>
              <a:rPr sz="2400" spc="0" dirty="0">
                <a:latin typeface="Arial"/>
                <a:cs typeface="Arial"/>
              </a:rPr>
              <a:t>y in</a:t>
            </a:r>
            <a:r>
              <a:rPr sz="2400" spc="10" dirty="0">
                <a:latin typeface="Arial"/>
                <a:cs typeface="Arial"/>
              </a:rPr>
              <a:t> </a:t>
            </a:r>
            <a:r>
              <a:rPr sz="2400" spc="0" dirty="0">
                <a:latin typeface="Arial"/>
                <a:cs typeface="Arial"/>
              </a:rPr>
              <a:t>a</a:t>
            </a:r>
            <a:r>
              <a:rPr sz="2400" spc="-10" dirty="0">
                <a:latin typeface="Arial"/>
                <a:cs typeface="Arial"/>
              </a:rPr>
              <a:t> </a:t>
            </a:r>
            <a:r>
              <a:rPr sz="2400" spc="0" dirty="0">
                <a:latin typeface="Arial"/>
                <a:cs typeface="Arial"/>
              </a:rPr>
              <a:t>multicu</a:t>
            </a:r>
            <a:r>
              <a:rPr sz="2400" spc="-10" dirty="0">
                <a:latin typeface="Arial"/>
                <a:cs typeface="Arial"/>
              </a:rPr>
              <a:t>l</a:t>
            </a:r>
            <a:r>
              <a:rPr sz="2400" spc="0" dirty="0">
                <a:latin typeface="Arial"/>
                <a:cs typeface="Arial"/>
              </a:rPr>
              <a:t>tural</a:t>
            </a:r>
            <a:r>
              <a:rPr sz="2400" spc="15" dirty="0">
                <a:latin typeface="Arial"/>
                <a:cs typeface="Arial"/>
              </a:rPr>
              <a:t> </a:t>
            </a:r>
            <a:r>
              <a:rPr sz="2400" spc="0" dirty="0">
                <a:latin typeface="Arial"/>
                <a:cs typeface="Arial"/>
              </a:rPr>
              <a:t>env</a:t>
            </a:r>
            <a:r>
              <a:rPr sz="2400" spc="-10" dirty="0">
                <a:latin typeface="Arial"/>
                <a:cs typeface="Arial"/>
              </a:rPr>
              <a:t>i</a:t>
            </a:r>
            <a:r>
              <a:rPr sz="2400" spc="0" dirty="0">
                <a:latin typeface="Arial"/>
                <a:cs typeface="Arial"/>
              </a:rPr>
              <a:t>ronment</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Acc</a:t>
            </a:r>
            <a:r>
              <a:rPr sz="2400" spc="-10" dirty="0">
                <a:latin typeface="Arial"/>
                <a:cs typeface="Arial"/>
              </a:rPr>
              <a:t>e</a:t>
            </a:r>
            <a:r>
              <a:rPr sz="2400" spc="0" dirty="0">
                <a:latin typeface="Arial"/>
                <a:cs typeface="Arial"/>
              </a:rPr>
              <a:t>pting</a:t>
            </a:r>
            <a:r>
              <a:rPr sz="2400" spc="5" dirty="0">
                <a:latin typeface="Arial"/>
                <a:cs typeface="Arial"/>
              </a:rPr>
              <a:t> </a:t>
            </a:r>
            <a:r>
              <a:rPr sz="2400" spc="0" dirty="0">
                <a:latin typeface="Arial"/>
                <a:cs typeface="Arial"/>
              </a:rPr>
              <a:t>personal</a:t>
            </a:r>
            <a:r>
              <a:rPr sz="2400" spc="10" dirty="0">
                <a:latin typeface="Arial"/>
                <a:cs typeface="Arial"/>
              </a:rPr>
              <a:t> </a:t>
            </a:r>
            <a:r>
              <a:rPr sz="2400" spc="0" dirty="0">
                <a:latin typeface="Arial"/>
                <a:cs typeface="Arial"/>
              </a:rPr>
              <a:t>accou</a:t>
            </a:r>
            <a:r>
              <a:rPr sz="2400" spc="-10" dirty="0">
                <a:latin typeface="Arial"/>
                <a:cs typeface="Arial"/>
              </a:rPr>
              <a:t>n</a:t>
            </a:r>
            <a:r>
              <a:rPr sz="2400" spc="0" dirty="0">
                <a:latin typeface="Arial"/>
                <a:cs typeface="Arial"/>
              </a:rPr>
              <a:t>tabi</a:t>
            </a:r>
            <a:r>
              <a:rPr sz="2400" spc="-10" dirty="0">
                <a:latin typeface="Arial"/>
                <a:cs typeface="Arial"/>
              </a:rPr>
              <a:t>l</a:t>
            </a:r>
            <a:r>
              <a:rPr sz="2400" spc="0" dirty="0">
                <a:latin typeface="Arial"/>
                <a:cs typeface="Arial"/>
              </a:rPr>
              <a:t>ity</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C</a:t>
            </a:r>
            <a:r>
              <a:rPr sz="2400" spc="-10" dirty="0">
                <a:latin typeface="Arial"/>
                <a:cs typeface="Arial"/>
              </a:rPr>
              <a:t>o</a:t>
            </a:r>
            <a:r>
              <a:rPr sz="2400" spc="0" dirty="0">
                <a:latin typeface="Arial"/>
                <a:cs typeface="Arial"/>
              </a:rPr>
              <a:t>nti</a:t>
            </a:r>
            <a:r>
              <a:rPr sz="2400" spc="-10" dirty="0">
                <a:latin typeface="Arial"/>
                <a:cs typeface="Arial"/>
              </a:rPr>
              <a:t>n</a:t>
            </a:r>
            <a:r>
              <a:rPr sz="2400" spc="0" dirty="0">
                <a:latin typeface="Arial"/>
                <a:cs typeface="Arial"/>
              </a:rPr>
              <a:t>u</a:t>
            </a:r>
            <a:r>
              <a:rPr sz="2400" spc="-10" dirty="0">
                <a:latin typeface="Arial"/>
                <a:cs typeface="Arial"/>
              </a:rPr>
              <a:t>a</a:t>
            </a:r>
            <a:r>
              <a:rPr sz="2400" spc="0" dirty="0">
                <a:latin typeface="Arial"/>
                <a:cs typeface="Arial"/>
              </a:rPr>
              <a:t>l</a:t>
            </a:r>
            <a:r>
              <a:rPr sz="2400" spc="-10" dirty="0">
                <a:latin typeface="Arial"/>
                <a:cs typeface="Arial"/>
              </a:rPr>
              <a:t>l</a:t>
            </a:r>
            <a:r>
              <a:rPr sz="2400" spc="0" dirty="0">
                <a:latin typeface="Arial"/>
                <a:cs typeface="Arial"/>
              </a:rPr>
              <a:t>y</a:t>
            </a:r>
            <a:r>
              <a:rPr sz="2400" spc="45" dirty="0">
                <a:latin typeface="Arial"/>
                <a:cs typeface="Arial"/>
              </a:rPr>
              <a:t> </a:t>
            </a:r>
            <a:r>
              <a:rPr sz="2400" spc="0" dirty="0">
                <a:latin typeface="Arial"/>
                <a:cs typeface="Arial"/>
              </a:rPr>
              <a:t>d</a:t>
            </a:r>
            <a:r>
              <a:rPr sz="2400" spc="-10" dirty="0">
                <a:latin typeface="Arial"/>
                <a:cs typeface="Arial"/>
              </a:rPr>
              <a:t>e</a:t>
            </a:r>
            <a:r>
              <a:rPr sz="2400" spc="0" dirty="0">
                <a:latin typeface="Arial"/>
                <a:cs typeface="Arial"/>
              </a:rPr>
              <a:t>ve</a:t>
            </a:r>
            <a:r>
              <a:rPr sz="2400" spc="-10" dirty="0">
                <a:latin typeface="Arial"/>
                <a:cs typeface="Arial"/>
              </a:rPr>
              <a:t>l</a:t>
            </a:r>
            <a:r>
              <a:rPr sz="2400" spc="0" dirty="0">
                <a:latin typeface="Arial"/>
                <a:cs typeface="Arial"/>
              </a:rPr>
              <a:t>o</a:t>
            </a:r>
            <a:r>
              <a:rPr sz="2400" spc="-10" dirty="0">
                <a:latin typeface="Arial"/>
                <a:cs typeface="Arial"/>
              </a:rPr>
              <a:t>p</a:t>
            </a:r>
            <a:r>
              <a:rPr sz="2400" spc="0" dirty="0">
                <a:latin typeface="Arial"/>
                <a:cs typeface="Arial"/>
              </a:rPr>
              <a:t>i</a:t>
            </a:r>
            <a:r>
              <a:rPr sz="2400" spc="-10" dirty="0">
                <a:latin typeface="Arial"/>
                <a:cs typeface="Arial"/>
              </a:rPr>
              <a:t>n</a:t>
            </a:r>
            <a:r>
              <a:rPr sz="2400" spc="0" dirty="0">
                <a:latin typeface="Arial"/>
                <a:cs typeface="Arial"/>
              </a:rPr>
              <a:t>g</a:t>
            </a:r>
            <a:r>
              <a:rPr sz="2400" spc="45" dirty="0">
                <a:latin typeface="Arial"/>
                <a:cs typeface="Arial"/>
              </a:rPr>
              <a:t> </a:t>
            </a:r>
            <a:r>
              <a:rPr sz="2400" spc="0" dirty="0">
                <a:latin typeface="Arial"/>
                <a:cs typeface="Arial"/>
              </a:rPr>
              <a:t>themse</a:t>
            </a:r>
            <a:r>
              <a:rPr sz="2400" spc="-10" dirty="0">
                <a:latin typeface="Arial"/>
                <a:cs typeface="Arial"/>
              </a:rPr>
              <a:t>l</a:t>
            </a:r>
            <a:r>
              <a:rPr sz="2400" spc="0" dirty="0">
                <a:latin typeface="Arial"/>
                <a:cs typeface="Arial"/>
              </a:rPr>
              <a:t>ves</a:t>
            </a:r>
            <a:r>
              <a:rPr sz="2400" spc="5" dirty="0">
                <a:latin typeface="Arial"/>
                <a:cs typeface="Arial"/>
              </a:rPr>
              <a:t> </a:t>
            </a:r>
            <a:r>
              <a:rPr sz="2400" spc="0" dirty="0">
                <a:latin typeface="Arial"/>
                <a:cs typeface="Arial"/>
              </a:rPr>
              <a:t>a</a:t>
            </a:r>
            <a:r>
              <a:rPr sz="2400" spc="-10" dirty="0">
                <a:latin typeface="Arial"/>
                <a:cs typeface="Arial"/>
              </a:rPr>
              <a:t>n</a:t>
            </a:r>
            <a:r>
              <a:rPr sz="2400" spc="0" dirty="0">
                <a:latin typeface="Arial"/>
                <a:cs typeface="Arial"/>
              </a:rPr>
              <a:t>d others</a:t>
            </a:r>
            <a:endParaRPr sz="2400" dirty="0">
              <a:latin typeface="Arial"/>
              <a:cs typeface="Arial"/>
            </a:endParaRPr>
          </a:p>
          <a:p>
            <a:pPr lvl="1">
              <a:lnSpc>
                <a:spcPts val="650"/>
              </a:lnSpc>
              <a:spcBef>
                <a:spcPts val="47"/>
              </a:spcBef>
              <a:buFont typeface="Arial"/>
              <a:buChar char="–"/>
            </a:pPr>
            <a:endParaRPr sz="650" dirty="0"/>
          </a:p>
          <a:p>
            <a:pPr marL="754380" lvl="1" indent="-285115">
              <a:lnSpc>
                <a:spcPts val="2855"/>
              </a:lnSpc>
              <a:buFont typeface="Arial"/>
              <a:buChar char="–"/>
              <a:tabLst>
                <a:tab pos="754380" algn="l"/>
              </a:tabLst>
            </a:pPr>
            <a:r>
              <a:rPr sz="2400" spc="0" dirty="0">
                <a:latin typeface="Arial"/>
                <a:cs typeface="Arial"/>
              </a:rPr>
              <a:t>Operati</a:t>
            </a:r>
            <a:r>
              <a:rPr sz="2400" spc="-10" dirty="0">
                <a:latin typeface="Arial"/>
                <a:cs typeface="Arial"/>
              </a:rPr>
              <a:t>n</a:t>
            </a:r>
            <a:r>
              <a:rPr sz="2400" spc="0" dirty="0">
                <a:latin typeface="Arial"/>
                <a:cs typeface="Arial"/>
              </a:rPr>
              <a:t>g open</a:t>
            </a:r>
            <a:r>
              <a:rPr sz="2400" spc="-15" dirty="0">
                <a:latin typeface="Arial"/>
                <a:cs typeface="Arial"/>
              </a:rPr>
              <a:t>l</a:t>
            </a:r>
            <a:r>
              <a:rPr sz="2400" spc="0" dirty="0">
                <a:latin typeface="Arial"/>
                <a:cs typeface="Arial"/>
              </a:rPr>
              <a:t>y</a:t>
            </a:r>
            <a:r>
              <a:rPr sz="2400" spc="2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ho</a:t>
            </a:r>
            <a:r>
              <a:rPr sz="2400" spc="-10" dirty="0">
                <a:latin typeface="Arial"/>
                <a:cs typeface="Arial"/>
              </a:rPr>
              <a:t>n</a:t>
            </a:r>
            <a:r>
              <a:rPr sz="2400" spc="0" dirty="0">
                <a:latin typeface="Arial"/>
                <a:cs typeface="Arial"/>
              </a:rPr>
              <a:t>estly</a:t>
            </a:r>
            <a:r>
              <a:rPr sz="2400" spc="1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 a</a:t>
            </a:r>
            <a:r>
              <a:rPr sz="2400" spc="-10" dirty="0">
                <a:latin typeface="Arial"/>
                <a:cs typeface="Arial"/>
              </a:rPr>
              <a:t>l</a:t>
            </a:r>
            <a:r>
              <a:rPr sz="2400" spc="0" dirty="0">
                <a:latin typeface="Arial"/>
                <a:cs typeface="Arial"/>
              </a:rPr>
              <a:t>l</a:t>
            </a: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marL="1827530">
              <a:lnSpc>
                <a:spcPct val="100000"/>
              </a:lnSpc>
            </a:pPr>
            <a:r>
              <a:rPr sz="3600" dirty="0">
                <a:latin typeface="Arial"/>
                <a:cs typeface="Arial"/>
              </a:rPr>
              <a:t>Objectives</a:t>
            </a:r>
            <a:r>
              <a:rPr sz="3600" spc="-25" dirty="0">
                <a:latin typeface="Arial"/>
                <a:cs typeface="Arial"/>
              </a:rPr>
              <a:t> </a:t>
            </a:r>
            <a:r>
              <a:rPr sz="3600" spc="0" dirty="0">
                <a:latin typeface="Arial"/>
                <a:cs typeface="Arial"/>
              </a:rPr>
              <a:t>(cont’d.)</a:t>
            </a:r>
            <a:endParaRPr sz="3600">
              <a:latin typeface="Arial"/>
              <a:cs typeface="Arial"/>
            </a:endParaRPr>
          </a:p>
        </p:txBody>
      </p:sp>
      <p:sp>
        <p:nvSpPr>
          <p:cNvPr id="3" name="object 3"/>
          <p:cNvSpPr txBox="1"/>
          <p:nvPr/>
        </p:nvSpPr>
        <p:spPr>
          <a:xfrm>
            <a:off x="991920" y="1639823"/>
            <a:ext cx="7108190" cy="2381885"/>
          </a:xfrm>
          <a:prstGeom prst="rect">
            <a:avLst/>
          </a:prstGeom>
        </p:spPr>
        <p:txBody>
          <a:bodyPr vert="horz" wrap="square" lIns="0" tIns="0" rIns="0" bIns="0" rtlCol="0">
            <a:noAutofit/>
          </a:bodyPr>
          <a:lstStyle/>
          <a:p>
            <a:pPr marL="469265" indent="-457200">
              <a:lnSpc>
                <a:spcPct val="100000"/>
              </a:lnSpc>
              <a:buFont typeface="+mj-lt"/>
              <a:buAutoNum type="arabicPeriod" startAt="4"/>
              <a:tabLst>
                <a:tab pos="299085" algn="l"/>
              </a:tabLst>
            </a:pPr>
            <a:r>
              <a:rPr sz="2400" spc="0" dirty="0">
                <a:latin typeface="Arial"/>
                <a:cs typeface="Arial"/>
              </a:rPr>
              <a:t>Why </a:t>
            </a:r>
            <a:r>
              <a:rPr sz="2400" spc="-10" dirty="0">
                <a:latin typeface="Arial"/>
                <a:cs typeface="Arial"/>
              </a:rPr>
              <a:t>a</a:t>
            </a:r>
            <a:r>
              <a:rPr sz="2400" spc="0" dirty="0">
                <a:latin typeface="Arial"/>
                <a:cs typeface="Arial"/>
              </a:rPr>
              <a:t>re o</a:t>
            </a:r>
            <a:r>
              <a:rPr sz="2400" spc="5" dirty="0">
                <a:latin typeface="Arial"/>
                <a:cs typeface="Arial"/>
              </a:rPr>
              <a:t>r</a:t>
            </a:r>
            <a:r>
              <a:rPr sz="2400" spc="0" dirty="0">
                <a:latin typeface="Arial"/>
                <a:cs typeface="Arial"/>
              </a:rPr>
              <a:t>ga</a:t>
            </a:r>
            <a:r>
              <a:rPr sz="2400" spc="-10" dirty="0">
                <a:latin typeface="Arial"/>
                <a:cs typeface="Arial"/>
              </a:rPr>
              <a:t>n</a:t>
            </a:r>
            <a:r>
              <a:rPr sz="2400" spc="0" dirty="0">
                <a:latin typeface="Arial"/>
                <a:cs typeface="Arial"/>
              </a:rPr>
              <a:t>iz</a:t>
            </a:r>
            <a:r>
              <a:rPr sz="2400" spc="-10" dirty="0">
                <a:latin typeface="Arial"/>
                <a:cs typeface="Arial"/>
              </a:rPr>
              <a:t>a</a:t>
            </a:r>
            <a:r>
              <a:rPr sz="2400" spc="0" dirty="0">
                <a:latin typeface="Arial"/>
                <a:cs typeface="Arial"/>
              </a:rPr>
              <a:t>tions</a:t>
            </a:r>
            <a:r>
              <a:rPr sz="2400" spc="30"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terested in</a:t>
            </a:r>
            <a:r>
              <a:rPr sz="2400" spc="5" dirty="0">
                <a:latin typeface="Arial"/>
                <a:cs typeface="Arial"/>
              </a:rPr>
              <a:t> </a:t>
            </a:r>
            <a:r>
              <a:rPr sz="2400" spc="0" dirty="0">
                <a:latin typeface="Arial"/>
                <a:cs typeface="Arial"/>
              </a:rPr>
              <a:t>fostering</a:t>
            </a:r>
            <a:r>
              <a:rPr sz="2400" spc="-10" dirty="0">
                <a:latin typeface="Arial"/>
                <a:cs typeface="Arial"/>
              </a:rPr>
              <a:t> </a:t>
            </a:r>
            <a:r>
              <a:rPr sz="2400" spc="0" dirty="0">
                <a:latin typeface="Arial"/>
                <a:cs typeface="Arial"/>
              </a:rPr>
              <a:t>good</a:t>
            </a:r>
            <a:r>
              <a:rPr lang="en-US" sz="2400" spc="0" dirty="0">
                <a:latin typeface="Arial"/>
                <a:cs typeface="Arial"/>
              </a:rPr>
              <a:t> </a:t>
            </a:r>
            <a:r>
              <a:rPr sz="2400" dirty="0">
                <a:latin typeface="Arial"/>
                <a:cs typeface="Arial"/>
              </a:rPr>
              <a:t>b</a:t>
            </a:r>
            <a:r>
              <a:rPr sz="2400" spc="-10" dirty="0">
                <a:latin typeface="Arial"/>
                <a:cs typeface="Arial"/>
              </a:rPr>
              <a:t>u</a:t>
            </a:r>
            <a:r>
              <a:rPr sz="2400" spc="0" dirty="0">
                <a:latin typeface="Arial"/>
                <a:cs typeface="Arial"/>
              </a:rPr>
              <a:t>si</a:t>
            </a:r>
            <a:r>
              <a:rPr sz="2400" spc="-10" dirty="0">
                <a:latin typeface="Arial"/>
                <a:cs typeface="Arial"/>
              </a:rPr>
              <a:t>n</a:t>
            </a:r>
            <a:r>
              <a:rPr sz="2400" spc="0" dirty="0">
                <a:latin typeface="Arial"/>
                <a:cs typeface="Arial"/>
              </a:rPr>
              <a:t>ess</a:t>
            </a:r>
            <a:r>
              <a:rPr sz="2400" spc="15" dirty="0">
                <a:latin typeface="Arial"/>
                <a:cs typeface="Arial"/>
              </a:rPr>
              <a:t> </a:t>
            </a:r>
            <a:r>
              <a:rPr sz="2400" spc="0" dirty="0">
                <a:latin typeface="Arial"/>
                <a:cs typeface="Arial"/>
              </a:rPr>
              <a:t>eth</a:t>
            </a:r>
            <a:r>
              <a:rPr sz="2400" spc="-10" dirty="0">
                <a:latin typeface="Arial"/>
                <a:cs typeface="Arial"/>
              </a:rPr>
              <a:t>i</a:t>
            </a:r>
            <a:r>
              <a:rPr sz="2400" spc="0" dirty="0">
                <a:latin typeface="Arial"/>
                <a:cs typeface="Arial"/>
              </a:rPr>
              <a:t>cs?</a:t>
            </a:r>
            <a:endParaRPr sz="2400" dirty="0">
              <a:latin typeface="Arial"/>
              <a:cs typeface="Arial"/>
            </a:endParaRPr>
          </a:p>
          <a:p>
            <a:pPr marL="228600" indent="-228600">
              <a:lnSpc>
                <a:spcPts val="650"/>
              </a:lnSpc>
              <a:spcBef>
                <a:spcPts val="47"/>
              </a:spcBef>
              <a:buFont typeface="+mj-lt"/>
              <a:buAutoNum type="arabicPeriod" startAt="4"/>
            </a:pPr>
            <a:endParaRPr sz="650" dirty="0"/>
          </a:p>
          <a:p>
            <a:pPr marL="469265" marR="606425" indent="-457200">
              <a:lnSpc>
                <a:spcPct val="100000"/>
              </a:lnSpc>
              <a:buFont typeface="+mj-lt"/>
              <a:buAutoNum type="arabicPeriod" startAt="4"/>
              <a:tabLst>
                <a:tab pos="299085" algn="l"/>
              </a:tabLst>
            </a:pPr>
            <a:r>
              <a:rPr sz="2400" spc="0" dirty="0">
                <a:latin typeface="Arial"/>
                <a:cs typeface="Arial"/>
              </a:rPr>
              <a:t>What a</a:t>
            </a:r>
            <a:r>
              <a:rPr sz="2400" spc="-10" dirty="0">
                <a:latin typeface="Arial"/>
                <a:cs typeface="Arial"/>
              </a:rPr>
              <a:t>p</a:t>
            </a:r>
            <a:r>
              <a:rPr sz="2400" spc="0" dirty="0">
                <a:latin typeface="Arial"/>
                <a:cs typeface="Arial"/>
              </a:rPr>
              <a:t>proach</a:t>
            </a:r>
            <a:r>
              <a:rPr sz="2400" spc="20" dirty="0">
                <a:latin typeface="Arial"/>
                <a:cs typeface="Arial"/>
              </a:rPr>
              <a:t> </a:t>
            </a:r>
            <a:r>
              <a:rPr sz="2400" spc="0" dirty="0">
                <a:latin typeface="Arial"/>
                <a:cs typeface="Arial"/>
              </a:rPr>
              <a:t>can you take to</a:t>
            </a:r>
            <a:r>
              <a:rPr sz="2400" spc="-15" dirty="0">
                <a:latin typeface="Arial"/>
                <a:cs typeface="Arial"/>
              </a:rPr>
              <a:t> </a:t>
            </a:r>
            <a:r>
              <a:rPr sz="2400" spc="0" dirty="0">
                <a:latin typeface="Arial"/>
                <a:cs typeface="Arial"/>
              </a:rPr>
              <a:t>ens</a:t>
            </a:r>
            <a:r>
              <a:rPr sz="2400" spc="-10" dirty="0">
                <a:latin typeface="Arial"/>
                <a:cs typeface="Arial"/>
              </a:rPr>
              <a:t>u</a:t>
            </a:r>
            <a:r>
              <a:rPr sz="2400" spc="0" dirty="0">
                <a:latin typeface="Arial"/>
                <a:cs typeface="Arial"/>
              </a:rPr>
              <a:t>re</a:t>
            </a:r>
            <a:r>
              <a:rPr sz="2400" spc="15" dirty="0">
                <a:latin typeface="Arial"/>
                <a:cs typeface="Arial"/>
              </a:rPr>
              <a:t> </a:t>
            </a:r>
            <a:r>
              <a:rPr sz="2400" spc="0" dirty="0">
                <a:latin typeface="Arial"/>
                <a:cs typeface="Arial"/>
              </a:rPr>
              <a:t>ethical dec</a:t>
            </a:r>
            <a:r>
              <a:rPr sz="2400" spc="-10" dirty="0">
                <a:latin typeface="Arial"/>
                <a:cs typeface="Arial"/>
              </a:rPr>
              <a:t>i</a:t>
            </a:r>
            <a:r>
              <a:rPr sz="2400" spc="0" dirty="0">
                <a:latin typeface="Arial"/>
                <a:cs typeface="Arial"/>
              </a:rPr>
              <a:t>si</a:t>
            </a:r>
            <a:r>
              <a:rPr sz="2400" spc="-10" dirty="0">
                <a:latin typeface="Arial"/>
                <a:cs typeface="Arial"/>
              </a:rPr>
              <a:t>o</a:t>
            </a:r>
            <a:r>
              <a:rPr sz="2400" spc="0" dirty="0">
                <a:latin typeface="Arial"/>
                <a:cs typeface="Arial"/>
              </a:rPr>
              <a:t>n</a:t>
            </a:r>
            <a:r>
              <a:rPr sz="2400" spc="35" dirty="0">
                <a:latin typeface="Arial"/>
                <a:cs typeface="Arial"/>
              </a:rPr>
              <a:t> </a:t>
            </a:r>
            <a:r>
              <a:rPr sz="2400" spc="0" dirty="0">
                <a:latin typeface="Arial"/>
                <a:cs typeface="Arial"/>
              </a:rPr>
              <a:t>making?</a:t>
            </a:r>
            <a:endParaRPr sz="2400" dirty="0">
              <a:latin typeface="Arial"/>
              <a:cs typeface="Arial"/>
            </a:endParaRPr>
          </a:p>
          <a:p>
            <a:pPr marL="228600" indent="-228600">
              <a:lnSpc>
                <a:spcPts val="650"/>
              </a:lnSpc>
              <a:spcBef>
                <a:spcPts val="46"/>
              </a:spcBef>
              <a:buFont typeface="+mj-lt"/>
              <a:buAutoNum type="arabicPeriod" startAt="4"/>
            </a:pPr>
            <a:endParaRPr sz="650" dirty="0"/>
          </a:p>
          <a:p>
            <a:pPr marL="469265" indent="-457200">
              <a:lnSpc>
                <a:spcPct val="100000"/>
              </a:lnSpc>
              <a:buFont typeface="+mj-lt"/>
              <a:buAutoNum type="arabicPeriod" startAt="4"/>
              <a:tabLst>
                <a:tab pos="299085" algn="l"/>
              </a:tabLst>
            </a:pPr>
            <a:r>
              <a:rPr sz="2400" spc="0" dirty="0">
                <a:latin typeface="Arial"/>
                <a:cs typeface="Arial"/>
              </a:rPr>
              <a:t>Wh</a:t>
            </a:r>
            <a:r>
              <a:rPr sz="2400" spc="-10" dirty="0">
                <a:latin typeface="Arial"/>
                <a:cs typeface="Arial"/>
              </a:rPr>
              <a:t>a</a:t>
            </a:r>
            <a:r>
              <a:rPr sz="2400" spc="0" dirty="0">
                <a:latin typeface="Arial"/>
                <a:cs typeface="Arial"/>
              </a:rPr>
              <a:t>t trends</a:t>
            </a:r>
            <a:r>
              <a:rPr sz="2400" spc="-15" dirty="0">
                <a:latin typeface="Arial"/>
                <a:cs typeface="Arial"/>
              </a:rPr>
              <a:t> </a:t>
            </a:r>
            <a:r>
              <a:rPr sz="2400" spc="0" dirty="0">
                <a:latin typeface="Arial"/>
                <a:cs typeface="Arial"/>
              </a:rPr>
              <a:t>h</a:t>
            </a:r>
            <a:r>
              <a:rPr sz="2400" spc="-10" dirty="0">
                <a:latin typeface="Arial"/>
                <a:cs typeface="Arial"/>
              </a:rPr>
              <a:t>a</a:t>
            </a:r>
            <a:r>
              <a:rPr sz="2400" spc="0" dirty="0">
                <a:latin typeface="Arial"/>
                <a:cs typeface="Arial"/>
              </a:rPr>
              <a:t>ve</a:t>
            </a:r>
            <a:r>
              <a:rPr sz="2400" spc="10"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creas</a:t>
            </a:r>
            <a:r>
              <a:rPr sz="2400" spc="-10" dirty="0">
                <a:latin typeface="Arial"/>
                <a:cs typeface="Arial"/>
              </a:rPr>
              <a:t>e</a:t>
            </a:r>
            <a:r>
              <a:rPr sz="2400" spc="0" dirty="0">
                <a:latin typeface="Arial"/>
                <a:cs typeface="Arial"/>
              </a:rPr>
              <a:t>d</a:t>
            </a:r>
            <a:r>
              <a:rPr sz="2400" spc="20" dirty="0">
                <a:latin typeface="Arial"/>
                <a:cs typeface="Arial"/>
              </a:rPr>
              <a:t> </a:t>
            </a:r>
            <a:r>
              <a:rPr sz="2400" spc="0" dirty="0">
                <a:latin typeface="Arial"/>
                <a:cs typeface="Arial"/>
              </a:rPr>
              <a:t>the</a:t>
            </a:r>
            <a:r>
              <a:rPr sz="2400" spc="-15" dirty="0">
                <a:latin typeface="Arial"/>
                <a:cs typeface="Arial"/>
              </a:rPr>
              <a:t> </a:t>
            </a:r>
            <a:r>
              <a:rPr sz="2400" spc="0" dirty="0">
                <a:latin typeface="Arial"/>
                <a:cs typeface="Arial"/>
              </a:rPr>
              <a:t>risk of </a:t>
            </a:r>
            <a:r>
              <a:rPr sz="2400" spc="-10" dirty="0">
                <a:latin typeface="Arial"/>
                <a:cs typeface="Arial"/>
              </a:rPr>
              <a:t>u</a:t>
            </a:r>
            <a:r>
              <a:rPr sz="2400" spc="0" dirty="0">
                <a:latin typeface="Arial"/>
                <a:cs typeface="Arial"/>
              </a:rPr>
              <a:t>si</a:t>
            </a:r>
            <a:r>
              <a:rPr sz="2400" spc="-10" dirty="0">
                <a:latin typeface="Arial"/>
                <a:cs typeface="Arial"/>
              </a:rPr>
              <a:t>n</a:t>
            </a:r>
            <a:r>
              <a:rPr sz="2400" spc="0" dirty="0">
                <a:latin typeface="Arial"/>
                <a:cs typeface="Arial"/>
              </a:rPr>
              <a:t>g</a:t>
            </a:r>
            <a:r>
              <a:rPr lang="en-US" sz="2400" spc="0" dirty="0">
                <a:latin typeface="Arial"/>
                <a:cs typeface="Arial"/>
              </a:rPr>
              <a:t> </a:t>
            </a:r>
            <a:r>
              <a:rPr sz="2400" dirty="0">
                <a:latin typeface="Arial"/>
                <a:cs typeface="Arial"/>
              </a:rPr>
              <a:t>i</a:t>
            </a:r>
            <a:r>
              <a:rPr sz="2400" spc="-10" dirty="0">
                <a:latin typeface="Arial"/>
                <a:cs typeface="Arial"/>
              </a:rPr>
              <a:t>n</a:t>
            </a:r>
            <a:r>
              <a:rPr sz="2400" spc="0" dirty="0">
                <a:latin typeface="Arial"/>
                <a:cs typeface="Arial"/>
              </a:rPr>
              <a:t>formati</a:t>
            </a:r>
            <a:r>
              <a:rPr sz="2400" spc="-10" dirty="0">
                <a:latin typeface="Arial"/>
                <a:cs typeface="Arial"/>
              </a:rPr>
              <a:t>o</a:t>
            </a:r>
            <a:r>
              <a:rPr sz="2400" spc="0" dirty="0">
                <a:latin typeface="Arial"/>
                <a:cs typeface="Arial"/>
              </a:rPr>
              <a:t>n</a:t>
            </a:r>
            <a:r>
              <a:rPr sz="2400" spc="10" dirty="0">
                <a:latin typeface="Arial"/>
                <a:cs typeface="Arial"/>
              </a:rPr>
              <a:t> </a:t>
            </a:r>
            <a:r>
              <a:rPr sz="2400" spc="0" dirty="0">
                <a:latin typeface="Arial"/>
                <a:cs typeface="Arial"/>
              </a:rPr>
              <a:t>techno</a:t>
            </a:r>
            <a:r>
              <a:rPr sz="2400" spc="-10" dirty="0">
                <a:latin typeface="Arial"/>
                <a:cs typeface="Arial"/>
              </a:rPr>
              <a:t>l</a:t>
            </a:r>
            <a:r>
              <a:rPr sz="2400" spc="0" dirty="0">
                <a:latin typeface="Arial"/>
                <a:cs typeface="Arial"/>
              </a:rPr>
              <a:t>ogy</a:t>
            </a:r>
            <a:r>
              <a:rPr sz="2400" spc="20"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an unethic</a:t>
            </a:r>
            <a:r>
              <a:rPr sz="2400" spc="-10" dirty="0">
                <a:latin typeface="Arial"/>
                <a:cs typeface="Arial"/>
              </a:rPr>
              <a:t>a</a:t>
            </a:r>
            <a:r>
              <a:rPr sz="2400" spc="0" dirty="0">
                <a:latin typeface="Arial"/>
                <a:cs typeface="Arial"/>
              </a:rPr>
              <a:t>l</a:t>
            </a:r>
            <a:r>
              <a:rPr sz="2400" spc="30" dirty="0">
                <a:latin typeface="Arial"/>
                <a:cs typeface="Arial"/>
              </a:rPr>
              <a:t> </a:t>
            </a:r>
            <a:r>
              <a:rPr sz="2400" spc="0" dirty="0">
                <a:latin typeface="Arial"/>
                <a:cs typeface="Arial"/>
              </a:rPr>
              <a:t>manner?</a:t>
            </a:r>
            <a:endParaRPr sz="2400" dirty="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40</a:t>
            </a:fld>
            <a:endParaRPr sz="1400">
              <a:latin typeface="Arial"/>
              <a:cs typeface="Arial"/>
            </a:endParaRPr>
          </a:p>
        </p:txBody>
      </p:sp>
      <p:sp>
        <p:nvSpPr>
          <p:cNvPr id="2" name="object 2"/>
          <p:cNvSpPr txBox="1"/>
          <p:nvPr/>
        </p:nvSpPr>
        <p:spPr>
          <a:xfrm>
            <a:off x="534720" y="289240"/>
            <a:ext cx="7923962" cy="1078866"/>
          </a:xfrm>
          <a:prstGeom prst="rect">
            <a:avLst/>
          </a:prstGeom>
        </p:spPr>
        <p:txBody>
          <a:bodyPr vert="horz" wrap="square" lIns="0" tIns="0" rIns="0" bIns="0" rtlCol="0">
            <a:noAutofit/>
          </a:bodyPr>
          <a:lstStyle/>
          <a:p>
            <a:pPr marL="12700">
              <a:lnSpc>
                <a:spcPct val="100000"/>
              </a:lnSpc>
              <a:tabLst>
                <a:tab pos="3999865" algn="l"/>
                <a:tab pos="5193665" algn="l"/>
              </a:tabLst>
            </a:pPr>
            <a:r>
              <a:rPr lang="en-US" sz="3600" dirty="0">
                <a:latin typeface="Arial"/>
                <a:cs typeface="Arial"/>
              </a:rPr>
              <a:t>7. </a:t>
            </a:r>
            <a:r>
              <a:rPr sz="3600" dirty="0">
                <a:latin typeface="Arial"/>
                <a:cs typeface="Arial"/>
              </a:rPr>
              <a:t>Cre</a:t>
            </a:r>
            <a:r>
              <a:rPr sz="3600" spc="5" dirty="0">
                <a:latin typeface="Arial"/>
                <a:cs typeface="Arial"/>
              </a:rPr>
              <a:t>a</a:t>
            </a:r>
            <a:r>
              <a:rPr sz="3600" spc="0" dirty="0">
                <a:latin typeface="Arial"/>
                <a:cs typeface="Arial"/>
              </a:rPr>
              <a:t>ting</a:t>
            </a:r>
            <a:r>
              <a:rPr sz="3600" spc="-15" dirty="0">
                <a:latin typeface="Arial"/>
                <a:cs typeface="Arial"/>
              </a:rPr>
              <a:t> </a:t>
            </a:r>
            <a:r>
              <a:rPr sz="3600" spc="0" dirty="0">
                <a:latin typeface="Arial"/>
                <a:cs typeface="Arial"/>
              </a:rPr>
              <a:t>an</a:t>
            </a:r>
            <a:r>
              <a:rPr sz="3600" spc="-15" dirty="0">
                <a:latin typeface="Arial"/>
                <a:cs typeface="Arial"/>
              </a:rPr>
              <a:t> </a:t>
            </a:r>
            <a:r>
              <a:rPr sz="3600" spc="0" dirty="0">
                <a:latin typeface="Arial"/>
                <a:cs typeface="Arial"/>
              </a:rPr>
              <a:t>Ethical</a:t>
            </a:r>
            <a:r>
              <a:rPr lang="en-US" sz="3600" spc="0" dirty="0">
                <a:latin typeface="Arial"/>
                <a:cs typeface="Arial"/>
              </a:rPr>
              <a:t> </a:t>
            </a:r>
            <a:r>
              <a:rPr sz="3600" spc="0" dirty="0">
                <a:latin typeface="Arial"/>
                <a:cs typeface="Arial"/>
              </a:rPr>
              <a:t>Work</a:t>
            </a:r>
            <a:r>
              <a:rPr lang="en-US" sz="3600" dirty="0">
                <a:latin typeface="Arial"/>
                <a:cs typeface="Arial"/>
              </a:rPr>
              <a:t> </a:t>
            </a:r>
            <a:r>
              <a:rPr sz="3600" spc="0" dirty="0">
                <a:latin typeface="Arial"/>
                <a:cs typeface="Arial"/>
              </a:rPr>
              <a:t>Enviro</a:t>
            </a:r>
            <a:r>
              <a:rPr sz="3600" spc="5" dirty="0">
                <a:latin typeface="Arial"/>
                <a:cs typeface="Arial"/>
              </a:rPr>
              <a:t>n</a:t>
            </a:r>
            <a:r>
              <a:rPr sz="3600" spc="0" dirty="0">
                <a:latin typeface="Arial"/>
                <a:cs typeface="Arial"/>
              </a:rPr>
              <a:t>ment</a:t>
            </a:r>
            <a:endParaRPr sz="3600" dirty="0">
              <a:latin typeface="Arial"/>
              <a:cs typeface="Arial"/>
            </a:endParaRPr>
          </a:p>
        </p:txBody>
      </p:sp>
      <p:sp>
        <p:nvSpPr>
          <p:cNvPr id="3" name="object 3"/>
          <p:cNvSpPr txBox="1"/>
          <p:nvPr/>
        </p:nvSpPr>
        <p:spPr>
          <a:xfrm>
            <a:off x="534720" y="1638808"/>
            <a:ext cx="7829550" cy="4013835"/>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lang="en-US" sz="2600" dirty="0">
                <a:latin typeface="Arial"/>
                <a:cs typeface="Arial"/>
              </a:rPr>
              <a:t>Organizational culture must maintain ethical culture consistently. </a:t>
            </a:r>
          </a:p>
          <a:p>
            <a:pPr marL="353695" indent="-341630">
              <a:lnSpc>
                <a:spcPct val="100000"/>
              </a:lnSpc>
              <a:buFont typeface="Arial"/>
              <a:buChar char="•"/>
              <a:tabLst>
                <a:tab pos="353695" algn="l"/>
              </a:tabLst>
            </a:pPr>
            <a:r>
              <a:rPr sz="2600" dirty="0">
                <a:latin typeface="Arial"/>
                <a:cs typeface="Arial"/>
              </a:rPr>
              <a:t>Go</a:t>
            </a:r>
            <a:r>
              <a:rPr sz="2600" spc="5" dirty="0">
                <a:latin typeface="Arial"/>
                <a:cs typeface="Arial"/>
              </a:rPr>
              <a:t>o</a:t>
            </a:r>
            <a:r>
              <a:rPr sz="2600" spc="0" dirty="0">
                <a:latin typeface="Arial"/>
                <a:cs typeface="Arial"/>
              </a:rPr>
              <a:t>d em</a:t>
            </a:r>
            <a:r>
              <a:rPr sz="2600" spc="5" dirty="0">
                <a:latin typeface="Arial"/>
                <a:cs typeface="Arial"/>
              </a:rPr>
              <a:t>p</a:t>
            </a:r>
            <a:r>
              <a:rPr sz="2600" spc="0" dirty="0">
                <a:latin typeface="Arial"/>
                <a:cs typeface="Arial"/>
              </a:rPr>
              <a:t>lo</a:t>
            </a:r>
            <a:r>
              <a:rPr sz="2600" spc="5" dirty="0">
                <a:latin typeface="Arial"/>
                <a:cs typeface="Arial"/>
              </a:rPr>
              <a:t>y</a:t>
            </a:r>
            <a:r>
              <a:rPr sz="2600" spc="0" dirty="0">
                <a:latin typeface="Arial"/>
                <a:cs typeface="Arial"/>
              </a:rPr>
              <a:t>e</a:t>
            </a:r>
            <a:r>
              <a:rPr sz="2600" spc="5" dirty="0">
                <a:latin typeface="Arial"/>
                <a:cs typeface="Arial"/>
              </a:rPr>
              <a:t>e</a:t>
            </a:r>
            <a:r>
              <a:rPr sz="2600" spc="0" dirty="0">
                <a:latin typeface="Arial"/>
                <a:cs typeface="Arial"/>
              </a:rPr>
              <a:t>s</a:t>
            </a:r>
            <a:r>
              <a:rPr sz="2600" spc="-35" dirty="0">
                <a:latin typeface="Arial"/>
                <a:cs typeface="Arial"/>
              </a:rPr>
              <a:t> </a:t>
            </a:r>
            <a:r>
              <a:rPr sz="2600" spc="0" dirty="0">
                <a:latin typeface="Arial"/>
                <a:cs typeface="Arial"/>
              </a:rPr>
              <a:t>may</a:t>
            </a:r>
            <a:r>
              <a:rPr sz="2600" spc="-5" dirty="0">
                <a:latin typeface="Arial"/>
                <a:cs typeface="Arial"/>
              </a:rPr>
              <a:t> </a:t>
            </a:r>
            <a:r>
              <a:rPr sz="2600" spc="0" dirty="0">
                <a:latin typeface="Arial"/>
                <a:cs typeface="Arial"/>
              </a:rPr>
              <a:t>ma</a:t>
            </a:r>
            <a:r>
              <a:rPr sz="2600" spc="10" dirty="0">
                <a:latin typeface="Arial"/>
                <a:cs typeface="Arial"/>
              </a:rPr>
              <a:t>k</a:t>
            </a:r>
            <a:r>
              <a:rPr sz="2600" spc="0" dirty="0">
                <a:latin typeface="Arial"/>
                <a:cs typeface="Arial"/>
              </a:rPr>
              <a:t>e</a:t>
            </a:r>
            <a:r>
              <a:rPr sz="2600" spc="-25" dirty="0">
                <a:latin typeface="Arial"/>
                <a:cs typeface="Arial"/>
              </a:rPr>
              <a:t> </a:t>
            </a:r>
            <a:r>
              <a:rPr sz="2600" spc="0" dirty="0">
                <a:latin typeface="Arial"/>
                <a:cs typeface="Arial"/>
              </a:rPr>
              <a:t>b</a:t>
            </a:r>
            <a:r>
              <a:rPr sz="2600" spc="5" dirty="0">
                <a:latin typeface="Arial"/>
                <a:cs typeface="Arial"/>
              </a:rPr>
              <a:t>a</a:t>
            </a:r>
            <a:r>
              <a:rPr sz="2600" spc="0" dirty="0">
                <a:latin typeface="Arial"/>
                <a:cs typeface="Arial"/>
              </a:rPr>
              <a:t>d ethi</a:t>
            </a:r>
            <a:r>
              <a:rPr sz="2600" spc="5" dirty="0">
                <a:latin typeface="Arial"/>
                <a:cs typeface="Arial"/>
              </a:rPr>
              <a:t>c</a:t>
            </a:r>
            <a:r>
              <a:rPr sz="2600" spc="0" dirty="0">
                <a:latin typeface="Arial"/>
                <a:cs typeface="Arial"/>
              </a:rPr>
              <a:t>al c</a:t>
            </a:r>
            <a:r>
              <a:rPr sz="2600" spc="5" dirty="0">
                <a:latin typeface="Arial"/>
                <a:cs typeface="Arial"/>
              </a:rPr>
              <a:t>h</a:t>
            </a:r>
            <a:r>
              <a:rPr sz="2600" spc="0" dirty="0">
                <a:latin typeface="Arial"/>
                <a:cs typeface="Arial"/>
              </a:rPr>
              <a:t>oi</a:t>
            </a:r>
            <a:r>
              <a:rPr sz="2600" spc="5" dirty="0">
                <a:latin typeface="Arial"/>
                <a:cs typeface="Arial"/>
              </a:rPr>
              <a:t>c</a:t>
            </a:r>
            <a:r>
              <a:rPr sz="2600" spc="0" dirty="0">
                <a:latin typeface="Arial"/>
                <a:cs typeface="Arial"/>
              </a:rPr>
              <a:t>es</a:t>
            </a:r>
            <a:endParaRPr sz="2600" dirty="0">
              <a:latin typeface="Arial"/>
              <a:cs typeface="Arial"/>
            </a:endParaRPr>
          </a:p>
          <a:p>
            <a:pPr marL="353695" marR="12700" indent="-341630">
              <a:lnSpc>
                <a:spcPct val="100000"/>
              </a:lnSpc>
              <a:buFont typeface="Arial"/>
              <a:buChar char="•"/>
              <a:tabLst>
                <a:tab pos="353695" algn="l"/>
              </a:tabLst>
            </a:pPr>
            <a:r>
              <a:rPr sz="2600" dirty="0">
                <a:latin typeface="Arial"/>
                <a:cs typeface="Arial"/>
              </a:rPr>
              <a:t>May</a:t>
            </a:r>
            <a:r>
              <a:rPr sz="2600" spc="-5" dirty="0">
                <a:latin typeface="Arial"/>
                <a:cs typeface="Arial"/>
              </a:rPr>
              <a:t> </a:t>
            </a:r>
            <a:r>
              <a:rPr sz="2600" spc="0" dirty="0">
                <a:latin typeface="Arial"/>
                <a:cs typeface="Arial"/>
              </a:rPr>
              <a:t>be</a:t>
            </a:r>
            <a:r>
              <a:rPr sz="2600" spc="5" dirty="0">
                <a:latin typeface="Arial"/>
                <a:cs typeface="Arial"/>
              </a:rPr>
              <a:t> </a:t>
            </a:r>
            <a:r>
              <a:rPr sz="2600" spc="0" dirty="0">
                <a:latin typeface="Arial"/>
                <a:cs typeface="Arial"/>
              </a:rPr>
              <a:t>en</a:t>
            </a:r>
            <a:r>
              <a:rPr sz="2600" spc="5" dirty="0">
                <a:latin typeface="Arial"/>
                <a:cs typeface="Arial"/>
              </a:rPr>
              <a:t>c</a:t>
            </a:r>
            <a:r>
              <a:rPr sz="2600" spc="0" dirty="0">
                <a:latin typeface="Arial"/>
                <a:cs typeface="Arial"/>
              </a:rPr>
              <a:t>o</a:t>
            </a:r>
            <a:r>
              <a:rPr sz="2600" spc="5" dirty="0">
                <a:latin typeface="Arial"/>
                <a:cs typeface="Arial"/>
              </a:rPr>
              <a:t>u</a:t>
            </a:r>
            <a:r>
              <a:rPr sz="2600" spc="0" dirty="0">
                <a:latin typeface="Arial"/>
                <a:cs typeface="Arial"/>
              </a:rPr>
              <a:t>rag</a:t>
            </a:r>
            <a:r>
              <a:rPr sz="2600" spc="5" dirty="0">
                <a:latin typeface="Arial"/>
                <a:cs typeface="Arial"/>
              </a:rPr>
              <a:t>e</a:t>
            </a:r>
            <a:r>
              <a:rPr sz="2600" spc="0" dirty="0">
                <a:latin typeface="Arial"/>
                <a:cs typeface="Arial"/>
              </a:rPr>
              <a:t>d</a:t>
            </a:r>
            <a:r>
              <a:rPr sz="2600" spc="-25" dirty="0">
                <a:latin typeface="Arial"/>
                <a:cs typeface="Arial"/>
              </a:rPr>
              <a:t> </a:t>
            </a:r>
            <a:r>
              <a:rPr sz="2600" spc="0" dirty="0">
                <a:latin typeface="Arial"/>
                <a:cs typeface="Arial"/>
              </a:rPr>
              <a:t>to</a:t>
            </a:r>
            <a:r>
              <a:rPr sz="2600" spc="5" dirty="0">
                <a:latin typeface="Arial"/>
                <a:cs typeface="Arial"/>
              </a:rPr>
              <a:t> </a:t>
            </a:r>
            <a:r>
              <a:rPr sz="2600" spc="0" dirty="0">
                <a:latin typeface="Arial"/>
                <a:cs typeface="Arial"/>
              </a:rPr>
              <a:t>do</a:t>
            </a:r>
            <a:r>
              <a:rPr sz="2600" spc="5" dirty="0">
                <a:latin typeface="Arial"/>
                <a:cs typeface="Arial"/>
              </a:rPr>
              <a:t> </a:t>
            </a:r>
            <a:r>
              <a:rPr sz="2600" spc="0" dirty="0">
                <a:latin typeface="Arial"/>
                <a:cs typeface="Arial"/>
              </a:rPr>
              <a:t>“whate</a:t>
            </a:r>
            <a:r>
              <a:rPr sz="2600" spc="5" dirty="0">
                <a:latin typeface="Arial"/>
                <a:cs typeface="Arial"/>
              </a:rPr>
              <a:t>v</a:t>
            </a:r>
            <a:r>
              <a:rPr sz="2600" spc="0" dirty="0">
                <a:latin typeface="Arial"/>
                <a:cs typeface="Arial"/>
              </a:rPr>
              <a:t>er</a:t>
            </a:r>
            <a:r>
              <a:rPr sz="2600" spc="-25" dirty="0">
                <a:latin typeface="Arial"/>
                <a:cs typeface="Arial"/>
              </a:rPr>
              <a:t> </a:t>
            </a:r>
            <a:r>
              <a:rPr sz="2600" spc="0" dirty="0">
                <a:latin typeface="Arial"/>
                <a:cs typeface="Arial"/>
              </a:rPr>
              <a:t>it ta</a:t>
            </a:r>
            <a:r>
              <a:rPr sz="2600" spc="5" dirty="0">
                <a:latin typeface="Arial"/>
                <a:cs typeface="Arial"/>
              </a:rPr>
              <a:t>k</a:t>
            </a:r>
            <a:r>
              <a:rPr sz="2600" spc="0" dirty="0">
                <a:latin typeface="Arial"/>
                <a:cs typeface="Arial"/>
              </a:rPr>
              <a:t>e</a:t>
            </a:r>
            <a:r>
              <a:rPr sz="2600" spc="5" dirty="0">
                <a:latin typeface="Arial"/>
                <a:cs typeface="Arial"/>
              </a:rPr>
              <a:t>s</a:t>
            </a:r>
            <a:r>
              <a:rPr sz="2600" spc="0" dirty="0">
                <a:latin typeface="Arial"/>
                <a:cs typeface="Arial"/>
              </a:rPr>
              <a:t>”</a:t>
            </a:r>
            <a:r>
              <a:rPr sz="2600" spc="-20" dirty="0">
                <a:latin typeface="Arial"/>
                <a:cs typeface="Arial"/>
              </a:rPr>
              <a:t> </a:t>
            </a:r>
            <a:r>
              <a:rPr sz="2600" spc="0" dirty="0">
                <a:latin typeface="Arial"/>
                <a:cs typeface="Arial"/>
              </a:rPr>
              <a:t>to</a:t>
            </a:r>
            <a:r>
              <a:rPr sz="2600" spc="5" dirty="0">
                <a:latin typeface="Arial"/>
                <a:cs typeface="Arial"/>
              </a:rPr>
              <a:t> </a:t>
            </a:r>
            <a:r>
              <a:rPr sz="2600" spc="0" dirty="0">
                <a:latin typeface="Arial"/>
                <a:cs typeface="Arial"/>
              </a:rPr>
              <a:t>g</a:t>
            </a:r>
            <a:r>
              <a:rPr sz="2600" spc="5" dirty="0">
                <a:latin typeface="Arial"/>
                <a:cs typeface="Arial"/>
              </a:rPr>
              <a:t>e</a:t>
            </a:r>
            <a:r>
              <a:rPr sz="2600" spc="0" dirty="0">
                <a:latin typeface="Arial"/>
                <a:cs typeface="Arial"/>
              </a:rPr>
              <a:t>t the job d</a:t>
            </a:r>
            <a:r>
              <a:rPr sz="2600" spc="5" dirty="0">
                <a:latin typeface="Arial"/>
                <a:cs typeface="Arial"/>
              </a:rPr>
              <a:t>o</a:t>
            </a:r>
            <a:r>
              <a:rPr sz="2600" spc="0" dirty="0">
                <a:latin typeface="Arial"/>
                <a:cs typeface="Arial"/>
              </a:rPr>
              <a:t>ne</a:t>
            </a:r>
            <a:endParaRPr sz="2600" dirty="0">
              <a:latin typeface="Arial"/>
              <a:cs typeface="Arial"/>
            </a:endParaRPr>
          </a:p>
          <a:p>
            <a:pPr marL="353695" indent="-341630">
              <a:lnSpc>
                <a:spcPct val="100000"/>
              </a:lnSpc>
              <a:buFont typeface="Arial"/>
              <a:buChar char="•"/>
              <a:tabLst>
                <a:tab pos="353695" algn="l"/>
              </a:tabLst>
            </a:pPr>
            <a:r>
              <a:rPr sz="2600" dirty="0">
                <a:latin typeface="Arial"/>
                <a:cs typeface="Arial"/>
              </a:rPr>
              <a:t>Emplo</a:t>
            </a:r>
            <a:r>
              <a:rPr sz="2600" spc="5" dirty="0">
                <a:latin typeface="Arial"/>
                <a:cs typeface="Arial"/>
              </a:rPr>
              <a:t>y</a:t>
            </a:r>
            <a:r>
              <a:rPr sz="2600" spc="0" dirty="0">
                <a:latin typeface="Arial"/>
                <a:cs typeface="Arial"/>
              </a:rPr>
              <a:t>ees</a:t>
            </a:r>
            <a:r>
              <a:rPr sz="2600" spc="-35" dirty="0">
                <a:latin typeface="Arial"/>
                <a:cs typeface="Arial"/>
              </a:rPr>
              <a:t> </a:t>
            </a:r>
            <a:r>
              <a:rPr sz="2600" spc="0" dirty="0">
                <a:latin typeface="Arial"/>
                <a:cs typeface="Arial"/>
              </a:rPr>
              <a:t>ne</a:t>
            </a:r>
            <a:r>
              <a:rPr sz="2600" spc="5" dirty="0">
                <a:latin typeface="Arial"/>
                <a:cs typeface="Arial"/>
              </a:rPr>
              <a:t>e</a:t>
            </a:r>
            <a:r>
              <a:rPr sz="2600" spc="0" dirty="0">
                <a:latin typeface="Arial"/>
                <a:cs typeface="Arial"/>
              </a:rPr>
              <a:t>d a kno</a:t>
            </a:r>
            <a:r>
              <a:rPr sz="2600" spc="5" dirty="0">
                <a:latin typeface="Arial"/>
                <a:cs typeface="Arial"/>
              </a:rPr>
              <a:t>w</a:t>
            </a:r>
            <a:r>
              <a:rPr sz="2600" spc="0" dirty="0">
                <a:latin typeface="Arial"/>
                <a:cs typeface="Arial"/>
              </a:rPr>
              <a:t>ledg</a:t>
            </a:r>
            <a:r>
              <a:rPr sz="2600" spc="5" dirty="0">
                <a:latin typeface="Arial"/>
                <a:cs typeface="Arial"/>
              </a:rPr>
              <a:t>e</a:t>
            </a:r>
            <a:r>
              <a:rPr sz="2600" spc="0" dirty="0">
                <a:latin typeface="Arial"/>
                <a:cs typeface="Arial"/>
              </a:rPr>
              <a:t>able</a:t>
            </a:r>
            <a:r>
              <a:rPr sz="2600" spc="-25" dirty="0">
                <a:latin typeface="Arial"/>
                <a:cs typeface="Arial"/>
              </a:rPr>
              <a:t> </a:t>
            </a:r>
            <a:r>
              <a:rPr sz="2600" spc="0" dirty="0">
                <a:latin typeface="Arial"/>
                <a:cs typeface="Arial"/>
              </a:rPr>
              <a:t>reso</a:t>
            </a:r>
            <a:r>
              <a:rPr sz="2600" spc="5" dirty="0">
                <a:latin typeface="Arial"/>
                <a:cs typeface="Arial"/>
              </a:rPr>
              <a:t>u</a:t>
            </a:r>
            <a:r>
              <a:rPr sz="2600" spc="0" dirty="0">
                <a:latin typeface="Arial"/>
                <a:cs typeface="Arial"/>
              </a:rPr>
              <a:t>rce</a:t>
            </a:r>
            <a:r>
              <a:rPr sz="2600" spc="-25" dirty="0">
                <a:latin typeface="Arial"/>
                <a:cs typeface="Arial"/>
              </a:rPr>
              <a:t> </a:t>
            </a:r>
            <a:r>
              <a:rPr sz="2600" spc="0" dirty="0">
                <a:latin typeface="Arial"/>
                <a:cs typeface="Arial"/>
              </a:rPr>
              <a:t>to</a:t>
            </a:r>
            <a:endParaRPr sz="2600" dirty="0">
              <a:latin typeface="Arial"/>
              <a:cs typeface="Arial"/>
            </a:endParaRPr>
          </a:p>
          <a:p>
            <a:pPr marL="353695">
              <a:lnSpc>
                <a:spcPct val="100000"/>
              </a:lnSpc>
            </a:pPr>
            <a:r>
              <a:rPr sz="2600" dirty="0">
                <a:latin typeface="Arial"/>
                <a:cs typeface="Arial"/>
              </a:rPr>
              <a:t>di</a:t>
            </a:r>
            <a:r>
              <a:rPr sz="2600" spc="5" dirty="0">
                <a:latin typeface="Arial"/>
                <a:cs typeface="Arial"/>
              </a:rPr>
              <a:t>s</a:t>
            </a:r>
            <a:r>
              <a:rPr sz="2600" spc="0" dirty="0">
                <a:latin typeface="Arial"/>
                <a:cs typeface="Arial"/>
              </a:rPr>
              <a:t>c</a:t>
            </a:r>
            <a:r>
              <a:rPr sz="2600" spc="5" dirty="0">
                <a:latin typeface="Arial"/>
                <a:cs typeface="Arial"/>
              </a:rPr>
              <a:t>u</a:t>
            </a:r>
            <a:r>
              <a:rPr sz="2600" spc="0" dirty="0">
                <a:latin typeface="Arial"/>
                <a:cs typeface="Arial"/>
              </a:rPr>
              <a:t>ss</a:t>
            </a:r>
            <a:r>
              <a:rPr sz="2600" spc="-30" dirty="0">
                <a:latin typeface="Arial"/>
                <a:cs typeface="Arial"/>
              </a:rPr>
              <a:t> </a:t>
            </a:r>
            <a:r>
              <a:rPr sz="2600" spc="0" dirty="0">
                <a:latin typeface="Arial"/>
                <a:cs typeface="Arial"/>
              </a:rPr>
              <a:t>p</a:t>
            </a:r>
            <a:r>
              <a:rPr sz="2600" spc="5" dirty="0">
                <a:latin typeface="Arial"/>
                <a:cs typeface="Arial"/>
              </a:rPr>
              <a:t>e</a:t>
            </a:r>
            <a:r>
              <a:rPr sz="2600" spc="0" dirty="0">
                <a:latin typeface="Arial"/>
                <a:cs typeface="Arial"/>
              </a:rPr>
              <a:t>rcei</a:t>
            </a:r>
            <a:r>
              <a:rPr sz="2600" spc="5" dirty="0">
                <a:latin typeface="Arial"/>
                <a:cs typeface="Arial"/>
              </a:rPr>
              <a:t>v</a:t>
            </a:r>
            <a:r>
              <a:rPr sz="2600" spc="0" dirty="0">
                <a:latin typeface="Arial"/>
                <a:cs typeface="Arial"/>
              </a:rPr>
              <a:t>ed</a:t>
            </a:r>
            <a:r>
              <a:rPr sz="2600" spc="-25" dirty="0">
                <a:latin typeface="Arial"/>
                <a:cs typeface="Arial"/>
              </a:rPr>
              <a:t> </a:t>
            </a:r>
            <a:r>
              <a:rPr sz="2600" spc="0" dirty="0">
                <a:latin typeface="Arial"/>
                <a:cs typeface="Arial"/>
              </a:rPr>
              <a:t>u</a:t>
            </a:r>
            <a:r>
              <a:rPr sz="2600" spc="5" dirty="0">
                <a:latin typeface="Arial"/>
                <a:cs typeface="Arial"/>
              </a:rPr>
              <a:t>n</a:t>
            </a:r>
            <a:r>
              <a:rPr sz="2600" spc="0" dirty="0">
                <a:latin typeface="Arial"/>
                <a:cs typeface="Arial"/>
              </a:rPr>
              <a:t>ethi</a:t>
            </a:r>
            <a:r>
              <a:rPr sz="2600" spc="5" dirty="0">
                <a:latin typeface="Arial"/>
                <a:cs typeface="Arial"/>
              </a:rPr>
              <a:t>c</a:t>
            </a:r>
            <a:r>
              <a:rPr sz="2600" spc="0" dirty="0">
                <a:latin typeface="Arial"/>
                <a:cs typeface="Arial"/>
              </a:rPr>
              <a:t>al pra</a:t>
            </a:r>
            <a:r>
              <a:rPr sz="2600" spc="5" dirty="0">
                <a:latin typeface="Arial"/>
                <a:cs typeface="Arial"/>
              </a:rPr>
              <a:t>c</a:t>
            </a:r>
            <a:r>
              <a:rPr sz="2600" spc="0" dirty="0">
                <a:latin typeface="Arial"/>
                <a:cs typeface="Arial"/>
              </a:rPr>
              <a:t>tices</a:t>
            </a:r>
            <a:endParaRPr sz="2600" dirty="0">
              <a:latin typeface="Arial"/>
              <a:cs typeface="Arial"/>
            </a:endParaRPr>
          </a:p>
          <a:p>
            <a:pPr>
              <a:lnSpc>
                <a:spcPts val="700"/>
              </a:lnSpc>
              <a:spcBef>
                <a:spcPts val="3"/>
              </a:spcBef>
            </a:pPr>
            <a:endParaRPr sz="700" dirty="0"/>
          </a:p>
          <a:p>
            <a:pPr marL="754380" lvl="1" indent="-285115">
              <a:lnSpc>
                <a:spcPct val="100000"/>
              </a:lnSpc>
              <a:buFont typeface="Arial"/>
              <a:buChar char="–"/>
              <a:tabLst>
                <a:tab pos="754380" algn="l"/>
              </a:tabLst>
            </a:pPr>
            <a:r>
              <a:rPr sz="2400" spc="0" dirty="0">
                <a:latin typeface="Arial"/>
                <a:cs typeface="Arial"/>
              </a:rPr>
              <a:t>A manager</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L</a:t>
            </a:r>
            <a:r>
              <a:rPr sz="2400" spc="-10" dirty="0">
                <a:latin typeface="Arial"/>
                <a:cs typeface="Arial"/>
              </a:rPr>
              <a:t>e</a:t>
            </a:r>
            <a:r>
              <a:rPr sz="2400" spc="0" dirty="0">
                <a:latin typeface="Arial"/>
                <a:cs typeface="Arial"/>
              </a:rPr>
              <a:t>g</a:t>
            </a:r>
            <a:r>
              <a:rPr sz="2400" spc="-10" dirty="0">
                <a:latin typeface="Arial"/>
                <a:cs typeface="Arial"/>
              </a:rPr>
              <a:t>a</a:t>
            </a:r>
            <a:r>
              <a:rPr sz="2400" spc="0" dirty="0">
                <a:latin typeface="Arial"/>
                <a:cs typeface="Arial"/>
              </a:rPr>
              <a:t>l</a:t>
            </a:r>
            <a:r>
              <a:rPr sz="2400" spc="15" dirty="0">
                <a:latin typeface="Arial"/>
                <a:cs typeface="Arial"/>
              </a:rPr>
              <a:t> </a:t>
            </a:r>
            <a:r>
              <a:rPr sz="2400" spc="0" dirty="0">
                <a:latin typeface="Arial"/>
                <a:cs typeface="Arial"/>
              </a:rPr>
              <a:t>or</a:t>
            </a:r>
            <a:r>
              <a:rPr sz="2400" spc="-10" dirty="0">
                <a:latin typeface="Arial"/>
                <a:cs typeface="Arial"/>
              </a:rPr>
              <a:t> </a:t>
            </a:r>
            <a:r>
              <a:rPr sz="2400" spc="0" dirty="0">
                <a:latin typeface="Arial"/>
                <a:cs typeface="Arial"/>
              </a:rPr>
              <a:t>Internal</a:t>
            </a:r>
            <a:r>
              <a:rPr sz="2400" spc="-10" dirty="0">
                <a:latin typeface="Arial"/>
                <a:cs typeface="Arial"/>
              </a:rPr>
              <a:t> </a:t>
            </a:r>
            <a:r>
              <a:rPr sz="2400" spc="0" dirty="0">
                <a:latin typeface="Arial"/>
                <a:cs typeface="Arial"/>
              </a:rPr>
              <a:t>Au</a:t>
            </a:r>
            <a:r>
              <a:rPr sz="2400" spc="-10" dirty="0">
                <a:latin typeface="Arial"/>
                <a:cs typeface="Arial"/>
              </a:rPr>
              <a:t>d</a:t>
            </a:r>
            <a:r>
              <a:rPr sz="2400" spc="0" dirty="0">
                <a:latin typeface="Arial"/>
                <a:cs typeface="Arial"/>
              </a:rPr>
              <a:t>it</a:t>
            </a:r>
            <a:r>
              <a:rPr sz="2400" spc="10" dirty="0">
                <a:latin typeface="Arial"/>
                <a:cs typeface="Arial"/>
              </a:rPr>
              <a:t> </a:t>
            </a:r>
            <a:r>
              <a:rPr sz="2400" spc="0" dirty="0">
                <a:latin typeface="Arial"/>
                <a:cs typeface="Arial"/>
              </a:rPr>
              <a:t>D</a:t>
            </a:r>
            <a:r>
              <a:rPr sz="2400" spc="-10" dirty="0">
                <a:latin typeface="Arial"/>
                <a:cs typeface="Arial"/>
              </a:rPr>
              <a:t>e</a:t>
            </a:r>
            <a:r>
              <a:rPr sz="2400" spc="0" dirty="0">
                <a:latin typeface="Arial"/>
                <a:cs typeface="Arial"/>
              </a:rPr>
              <a:t>p</a:t>
            </a:r>
            <a:r>
              <a:rPr sz="2400" spc="-10" dirty="0">
                <a:latin typeface="Arial"/>
                <a:cs typeface="Arial"/>
              </a:rPr>
              <a:t>a</a:t>
            </a:r>
            <a:r>
              <a:rPr sz="2400" spc="0" dirty="0">
                <a:latin typeface="Arial"/>
                <a:cs typeface="Arial"/>
              </a:rPr>
              <a:t>rtment</a:t>
            </a:r>
            <a:endParaRPr sz="2400" dirty="0">
              <a:latin typeface="Arial"/>
              <a:cs typeface="Arial"/>
            </a:endParaRPr>
          </a:p>
          <a:p>
            <a:pPr lvl="1">
              <a:lnSpc>
                <a:spcPts val="650"/>
              </a:lnSpc>
              <a:spcBef>
                <a:spcPts val="47"/>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B</a:t>
            </a:r>
            <a:r>
              <a:rPr sz="2400" spc="-10" dirty="0">
                <a:latin typeface="Arial"/>
                <a:cs typeface="Arial"/>
              </a:rPr>
              <a:t>u</a:t>
            </a:r>
            <a:r>
              <a:rPr sz="2400" spc="0" dirty="0">
                <a:latin typeface="Arial"/>
                <a:cs typeface="Arial"/>
              </a:rPr>
              <a:t>si</a:t>
            </a:r>
            <a:r>
              <a:rPr sz="2400" spc="-10" dirty="0">
                <a:latin typeface="Arial"/>
                <a:cs typeface="Arial"/>
              </a:rPr>
              <a:t>n</a:t>
            </a:r>
            <a:r>
              <a:rPr sz="2400" spc="0" dirty="0">
                <a:latin typeface="Arial"/>
                <a:cs typeface="Arial"/>
              </a:rPr>
              <a:t>ess</a:t>
            </a:r>
            <a:r>
              <a:rPr sz="2400" spc="20" dirty="0">
                <a:latin typeface="Arial"/>
                <a:cs typeface="Arial"/>
              </a:rPr>
              <a:t> </a:t>
            </a:r>
            <a:r>
              <a:rPr sz="2400" spc="0" dirty="0">
                <a:latin typeface="Arial"/>
                <a:cs typeface="Arial"/>
              </a:rPr>
              <a:t>U</a:t>
            </a:r>
            <a:r>
              <a:rPr sz="2400" spc="-10" dirty="0">
                <a:latin typeface="Arial"/>
                <a:cs typeface="Arial"/>
              </a:rPr>
              <a:t>n</a:t>
            </a:r>
            <a:r>
              <a:rPr sz="2400" spc="0" dirty="0">
                <a:latin typeface="Arial"/>
                <a:cs typeface="Arial"/>
              </a:rPr>
              <a:t>it’s</a:t>
            </a:r>
            <a:r>
              <a:rPr sz="2400" spc="5" dirty="0">
                <a:latin typeface="Arial"/>
                <a:cs typeface="Arial"/>
              </a:rPr>
              <a:t> </a:t>
            </a:r>
            <a:r>
              <a:rPr sz="2400" spc="0" dirty="0">
                <a:latin typeface="Arial"/>
                <a:cs typeface="Arial"/>
              </a:rPr>
              <a:t>l</a:t>
            </a:r>
            <a:r>
              <a:rPr sz="2400" spc="-10" dirty="0">
                <a:latin typeface="Arial"/>
                <a:cs typeface="Arial"/>
              </a:rPr>
              <a:t>e</a:t>
            </a:r>
            <a:r>
              <a:rPr sz="2400" spc="0" dirty="0">
                <a:latin typeface="Arial"/>
                <a:cs typeface="Arial"/>
              </a:rPr>
              <a:t>gal</a:t>
            </a:r>
            <a:r>
              <a:rPr sz="2400" spc="15" dirty="0">
                <a:latin typeface="Arial"/>
                <a:cs typeface="Arial"/>
              </a:rPr>
              <a:t> </a:t>
            </a:r>
            <a:r>
              <a:rPr sz="2400" spc="0" dirty="0">
                <a:latin typeface="Arial"/>
                <a:cs typeface="Arial"/>
              </a:rPr>
              <a:t>couns</a:t>
            </a:r>
            <a:r>
              <a:rPr sz="2400" spc="-10" dirty="0">
                <a:latin typeface="Arial"/>
                <a:cs typeface="Arial"/>
              </a:rPr>
              <a:t>e</a:t>
            </a:r>
            <a:r>
              <a:rPr sz="2400" spc="0" dirty="0">
                <a:latin typeface="Arial"/>
                <a:cs typeface="Arial"/>
              </a:rPr>
              <a:t>l</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A</a:t>
            </a:r>
            <a:r>
              <a:rPr sz="2400" spc="-10" dirty="0">
                <a:latin typeface="Arial"/>
                <a:cs typeface="Arial"/>
              </a:rPr>
              <a:t>n</a:t>
            </a:r>
            <a:r>
              <a:rPr sz="2400" spc="0" dirty="0">
                <a:latin typeface="Arial"/>
                <a:cs typeface="Arial"/>
              </a:rPr>
              <a:t>onymous</a:t>
            </a:r>
            <a:r>
              <a:rPr sz="2400" spc="-10" dirty="0">
                <a:latin typeface="Arial"/>
                <a:cs typeface="Arial"/>
              </a:rPr>
              <a:t>l</a:t>
            </a:r>
            <a:r>
              <a:rPr sz="2400" spc="0" dirty="0">
                <a:latin typeface="Arial"/>
                <a:cs typeface="Arial"/>
              </a:rPr>
              <a:t>y</a:t>
            </a:r>
            <a:r>
              <a:rPr sz="2400" spc="25" dirty="0">
                <a:latin typeface="Arial"/>
                <a:cs typeface="Arial"/>
              </a:rPr>
              <a:t> </a:t>
            </a:r>
            <a:r>
              <a:rPr sz="2400" spc="0" dirty="0">
                <a:latin typeface="Arial"/>
                <a:cs typeface="Arial"/>
              </a:rPr>
              <a:t>throu</a:t>
            </a:r>
            <a:r>
              <a:rPr sz="2400" spc="-10" dirty="0">
                <a:latin typeface="Arial"/>
                <a:cs typeface="Arial"/>
              </a:rPr>
              <a:t>g</a:t>
            </a:r>
            <a:r>
              <a:rPr sz="2400" spc="0" dirty="0">
                <a:latin typeface="Arial"/>
                <a:cs typeface="Arial"/>
              </a:rPr>
              <a:t>h</a:t>
            </a:r>
            <a:r>
              <a:rPr sz="2400" spc="10"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ternal Web site</a:t>
            </a:r>
            <a:endParaRPr sz="2400" dirty="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1" y="291084"/>
            <a:ext cx="8153882" cy="1105535"/>
          </a:xfrm>
          <a:prstGeom prst="rect">
            <a:avLst/>
          </a:prstGeom>
        </p:spPr>
        <p:txBody>
          <a:bodyPr vert="horz" wrap="square" lIns="0" tIns="0" rIns="0" bIns="0" rtlCol="0">
            <a:noAutofit/>
          </a:bodyPr>
          <a:lstStyle/>
          <a:p>
            <a:pPr>
              <a:lnSpc>
                <a:spcPct val="100000"/>
              </a:lnSpc>
              <a:tabLst>
                <a:tab pos="3987165" algn="l"/>
                <a:tab pos="5180965" algn="l"/>
              </a:tabLst>
            </a:pPr>
            <a:r>
              <a:rPr lang="en-US" sz="3600" dirty="0">
                <a:latin typeface="Arial"/>
                <a:cs typeface="Arial"/>
              </a:rPr>
              <a:t>7. </a:t>
            </a:r>
            <a:r>
              <a:rPr sz="3600" dirty="0">
                <a:latin typeface="Arial"/>
                <a:cs typeface="Arial"/>
              </a:rPr>
              <a:t>Cre</a:t>
            </a:r>
            <a:r>
              <a:rPr sz="3600" spc="5" dirty="0">
                <a:latin typeface="Arial"/>
                <a:cs typeface="Arial"/>
              </a:rPr>
              <a:t>a</a:t>
            </a:r>
            <a:r>
              <a:rPr sz="3600" spc="0" dirty="0">
                <a:latin typeface="Arial"/>
                <a:cs typeface="Arial"/>
              </a:rPr>
              <a:t>ting</a:t>
            </a:r>
            <a:r>
              <a:rPr sz="3600" spc="-15" dirty="0">
                <a:latin typeface="Arial"/>
                <a:cs typeface="Arial"/>
              </a:rPr>
              <a:t> </a:t>
            </a:r>
            <a:r>
              <a:rPr sz="3600" spc="0" dirty="0">
                <a:latin typeface="Arial"/>
                <a:cs typeface="Arial"/>
              </a:rPr>
              <a:t>an</a:t>
            </a:r>
            <a:r>
              <a:rPr sz="3600" spc="-15" dirty="0">
                <a:latin typeface="Arial"/>
                <a:cs typeface="Arial"/>
              </a:rPr>
              <a:t> </a:t>
            </a:r>
            <a:r>
              <a:rPr sz="3600" spc="0" dirty="0">
                <a:latin typeface="Arial"/>
                <a:cs typeface="Arial"/>
              </a:rPr>
              <a:t>Ethical</a:t>
            </a:r>
            <a:r>
              <a:rPr lang="en-US" sz="3600" spc="0" dirty="0">
                <a:latin typeface="Arial"/>
                <a:cs typeface="Arial"/>
              </a:rPr>
              <a:t> </a:t>
            </a:r>
            <a:r>
              <a:rPr sz="3600" spc="0" dirty="0">
                <a:latin typeface="Arial"/>
                <a:cs typeface="Arial"/>
              </a:rPr>
              <a:t>Work</a:t>
            </a:r>
            <a:r>
              <a:rPr lang="en-US" sz="3600" dirty="0">
                <a:latin typeface="Arial"/>
                <a:cs typeface="Arial"/>
              </a:rPr>
              <a:t> </a:t>
            </a:r>
            <a:r>
              <a:rPr sz="3600" spc="0" dirty="0">
                <a:latin typeface="Arial"/>
                <a:cs typeface="Arial"/>
              </a:rPr>
              <a:t>Enviro</a:t>
            </a:r>
            <a:r>
              <a:rPr sz="3600" spc="5" dirty="0">
                <a:latin typeface="Arial"/>
                <a:cs typeface="Arial"/>
              </a:rPr>
              <a:t>n</a:t>
            </a:r>
            <a:r>
              <a:rPr sz="3600" spc="0" dirty="0">
                <a:latin typeface="Arial"/>
                <a:cs typeface="Arial"/>
              </a:rPr>
              <a:t>ment</a:t>
            </a:r>
            <a:endParaRPr sz="3600" dirty="0">
              <a:latin typeface="Arial"/>
              <a:cs typeface="Arial"/>
            </a:endParaRPr>
          </a:p>
          <a:p>
            <a:pPr algn="ctr">
              <a:lnSpc>
                <a:spcPct val="100000"/>
              </a:lnSpc>
            </a:pPr>
            <a:r>
              <a:rPr sz="3600" dirty="0">
                <a:latin typeface="Arial"/>
                <a:cs typeface="Arial"/>
              </a:rPr>
              <a:t>(cont’d.)</a:t>
            </a:r>
          </a:p>
        </p:txBody>
      </p:sp>
      <p:sp>
        <p:nvSpPr>
          <p:cNvPr id="3" name="object 3"/>
          <p:cNvSpPr/>
          <p:nvPr/>
        </p:nvSpPr>
        <p:spPr>
          <a:xfrm>
            <a:off x="304800" y="1598500"/>
            <a:ext cx="8839200" cy="5195316"/>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41</a:t>
            </a:fld>
            <a:endParaRPr sz="1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42</a:t>
            </a:fld>
            <a:endParaRPr sz="1400">
              <a:latin typeface="Arial"/>
              <a:cs typeface="Arial"/>
            </a:endParaRPr>
          </a:p>
        </p:txBody>
      </p:sp>
      <p:sp>
        <p:nvSpPr>
          <p:cNvPr id="2" name="object 2"/>
          <p:cNvSpPr txBox="1"/>
          <p:nvPr/>
        </p:nvSpPr>
        <p:spPr>
          <a:xfrm>
            <a:off x="1065682" y="334772"/>
            <a:ext cx="7009130" cy="1003935"/>
          </a:xfrm>
          <a:prstGeom prst="rect">
            <a:avLst/>
          </a:prstGeom>
        </p:spPr>
        <p:txBody>
          <a:bodyPr vert="horz" wrap="square" lIns="0" tIns="0" rIns="0" bIns="0" rtlCol="0">
            <a:noAutofit/>
          </a:bodyPr>
          <a:lstStyle/>
          <a:p>
            <a:pPr marL="1827530" marR="12700" indent="-1815464">
              <a:lnSpc>
                <a:spcPts val="4010"/>
              </a:lnSpc>
              <a:tabLst>
                <a:tab pos="3465829" algn="l"/>
              </a:tabLst>
            </a:pPr>
            <a:r>
              <a:rPr sz="3600" dirty="0">
                <a:solidFill>
                  <a:srgbClr val="FF0000"/>
                </a:solidFill>
                <a:latin typeface="Arial"/>
                <a:cs typeface="Arial"/>
              </a:rPr>
              <a:t>Includ</a:t>
            </a:r>
            <a:r>
              <a:rPr sz="3600" spc="5" dirty="0">
                <a:solidFill>
                  <a:srgbClr val="FF0000"/>
                </a:solidFill>
                <a:latin typeface="Arial"/>
                <a:cs typeface="Arial"/>
              </a:rPr>
              <a:t>i</a:t>
            </a:r>
            <a:r>
              <a:rPr sz="3600" spc="0" dirty="0">
                <a:solidFill>
                  <a:srgbClr val="FF0000"/>
                </a:solidFill>
                <a:latin typeface="Arial"/>
                <a:cs typeface="Arial"/>
              </a:rPr>
              <a:t>ng</a:t>
            </a:r>
            <a:r>
              <a:rPr sz="3600" spc="-30" dirty="0">
                <a:solidFill>
                  <a:srgbClr val="FF0000"/>
                </a:solidFill>
                <a:latin typeface="Arial"/>
                <a:cs typeface="Arial"/>
              </a:rPr>
              <a:t> </a:t>
            </a:r>
            <a:r>
              <a:rPr sz="3600" spc="0" dirty="0">
                <a:solidFill>
                  <a:srgbClr val="FF0000"/>
                </a:solidFill>
                <a:latin typeface="Arial"/>
                <a:cs typeface="Arial"/>
              </a:rPr>
              <a:t>Ethical	Co</a:t>
            </a:r>
            <a:r>
              <a:rPr sz="3600" spc="10" dirty="0">
                <a:solidFill>
                  <a:srgbClr val="FF0000"/>
                </a:solidFill>
                <a:latin typeface="Arial"/>
                <a:cs typeface="Arial"/>
              </a:rPr>
              <a:t>n</a:t>
            </a:r>
            <a:r>
              <a:rPr sz="3600" spc="0" dirty="0">
                <a:solidFill>
                  <a:srgbClr val="FF0000"/>
                </a:solidFill>
                <a:latin typeface="Arial"/>
                <a:cs typeface="Arial"/>
              </a:rPr>
              <a:t>sider</a:t>
            </a:r>
            <a:r>
              <a:rPr sz="3600" spc="10" dirty="0">
                <a:solidFill>
                  <a:srgbClr val="FF0000"/>
                </a:solidFill>
                <a:latin typeface="Arial"/>
                <a:cs typeface="Arial"/>
              </a:rPr>
              <a:t>a</a:t>
            </a:r>
            <a:r>
              <a:rPr sz="3600" spc="0" dirty="0">
                <a:solidFill>
                  <a:srgbClr val="FF0000"/>
                </a:solidFill>
                <a:latin typeface="Arial"/>
                <a:cs typeface="Arial"/>
              </a:rPr>
              <a:t>tions</a:t>
            </a:r>
            <a:r>
              <a:rPr sz="3600" spc="-40" dirty="0">
                <a:solidFill>
                  <a:srgbClr val="FF0000"/>
                </a:solidFill>
                <a:latin typeface="Arial"/>
                <a:cs typeface="Arial"/>
              </a:rPr>
              <a:t> </a:t>
            </a:r>
            <a:r>
              <a:rPr sz="3600" spc="0" dirty="0">
                <a:solidFill>
                  <a:srgbClr val="FF0000"/>
                </a:solidFill>
                <a:latin typeface="Arial"/>
                <a:cs typeface="Arial"/>
              </a:rPr>
              <a:t>in D</a:t>
            </a:r>
            <a:r>
              <a:rPr sz="3600" spc="5" dirty="0">
                <a:solidFill>
                  <a:srgbClr val="FF0000"/>
                </a:solidFill>
                <a:latin typeface="Arial"/>
                <a:cs typeface="Arial"/>
              </a:rPr>
              <a:t>e</a:t>
            </a:r>
            <a:r>
              <a:rPr sz="3600" spc="0" dirty="0">
                <a:solidFill>
                  <a:srgbClr val="FF0000"/>
                </a:solidFill>
                <a:latin typeface="Arial"/>
                <a:cs typeface="Arial"/>
              </a:rPr>
              <a:t>cis</a:t>
            </a:r>
            <a:r>
              <a:rPr sz="3600" spc="10" dirty="0">
                <a:solidFill>
                  <a:srgbClr val="FF0000"/>
                </a:solidFill>
                <a:latin typeface="Arial"/>
                <a:cs typeface="Arial"/>
              </a:rPr>
              <a:t>i</a:t>
            </a:r>
            <a:r>
              <a:rPr sz="3600" spc="0" dirty="0">
                <a:solidFill>
                  <a:srgbClr val="FF0000"/>
                </a:solidFill>
                <a:latin typeface="Arial"/>
                <a:cs typeface="Arial"/>
              </a:rPr>
              <a:t>on</a:t>
            </a:r>
            <a:r>
              <a:rPr sz="3600" spc="-20" dirty="0">
                <a:solidFill>
                  <a:srgbClr val="FF0000"/>
                </a:solidFill>
                <a:latin typeface="Arial"/>
                <a:cs typeface="Arial"/>
              </a:rPr>
              <a:t> </a:t>
            </a:r>
            <a:r>
              <a:rPr sz="3600" spc="0" dirty="0">
                <a:solidFill>
                  <a:srgbClr val="FF0000"/>
                </a:solidFill>
                <a:latin typeface="Arial"/>
                <a:cs typeface="Arial"/>
              </a:rPr>
              <a:t>Ma</a:t>
            </a:r>
            <a:r>
              <a:rPr sz="3600" spc="5" dirty="0">
                <a:solidFill>
                  <a:srgbClr val="FF0000"/>
                </a:solidFill>
                <a:latin typeface="Arial"/>
                <a:cs typeface="Arial"/>
              </a:rPr>
              <a:t>k</a:t>
            </a:r>
            <a:r>
              <a:rPr sz="3600" spc="0" dirty="0">
                <a:solidFill>
                  <a:srgbClr val="FF0000"/>
                </a:solidFill>
                <a:latin typeface="Arial"/>
                <a:cs typeface="Arial"/>
              </a:rPr>
              <a:t>ing</a:t>
            </a:r>
            <a:endParaRPr sz="3600" dirty="0">
              <a:solidFill>
                <a:srgbClr val="FF0000"/>
              </a:solidFill>
              <a:latin typeface="Arial"/>
              <a:cs typeface="Arial"/>
            </a:endParaRPr>
          </a:p>
        </p:txBody>
      </p:sp>
      <p:sp>
        <p:nvSpPr>
          <p:cNvPr id="3" name="object 3"/>
          <p:cNvSpPr txBox="1"/>
          <p:nvPr/>
        </p:nvSpPr>
        <p:spPr>
          <a:xfrm>
            <a:off x="534720" y="1638808"/>
            <a:ext cx="5570220" cy="3122930"/>
          </a:xfrm>
          <a:prstGeom prst="rect">
            <a:avLst/>
          </a:prstGeom>
        </p:spPr>
        <p:txBody>
          <a:bodyPr vert="horz" wrap="square" lIns="0" tIns="0" rIns="0" bIns="0" rtlCol="0">
            <a:noAutofit/>
          </a:bodyPr>
          <a:lstStyle/>
          <a:p>
            <a:pPr marL="353695" indent="-341630" algn="ctr">
              <a:lnSpc>
                <a:spcPct val="100000"/>
              </a:lnSpc>
              <a:buFont typeface="Arial"/>
              <a:buChar char="•"/>
              <a:tabLst>
                <a:tab pos="340995" algn="l"/>
              </a:tabLst>
            </a:pPr>
            <a:r>
              <a:rPr sz="2600" dirty="0">
                <a:latin typeface="Arial"/>
                <a:cs typeface="Arial"/>
              </a:rPr>
              <a:t>Steps</a:t>
            </a:r>
            <a:r>
              <a:rPr sz="2600" spc="10" dirty="0">
                <a:latin typeface="Arial"/>
                <a:cs typeface="Arial"/>
              </a:rPr>
              <a:t> </a:t>
            </a:r>
            <a:r>
              <a:rPr sz="2600" spc="0" dirty="0">
                <a:latin typeface="Arial"/>
                <a:cs typeface="Arial"/>
              </a:rPr>
              <a:t>in a de</a:t>
            </a:r>
            <a:r>
              <a:rPr sz="2600" spc="5" dirty="0">
                <a:latin typeface="Arial"/>
                <a:cs typeface="Arial"/>
              </a:rPr>
              <a:t>c</a:t>
            </a:r>
            <a:r>
              <a:rPr sz="2600" spc="0" dirty="0">
                <a:latin typeface="Arial"/>
                <a:cs typeface="Arial"/>
              </a:rPr>
              <a:t>isio</a:t>
            </a:r>
            <a:r>
              <a:rPr sz="2600" spc="15" dirty="0">
                <a:latin typeface="Arial"/>
                <a:cs typeface="Arial"/>
              </a:rPr>
              <a:t>n</a:t>
            </a:r>
            <a:r>
              <a:rPr sz="2600" spc="-5" dirty="0">
                <a:latin typeface="Arial"/>
                <a:cs typeface="Arial"/>
              </a:rPr>
              <a:t>-</a:t>
            </a:r>
            <a:r>
              <a:rPr sz="2600" spc="0" dirty="0">
                <a:latin typeface="Arial"/>
                <a:cs typeface="Arial"/>
              </a:rPr>
              <a:t>making</a:t>
            </a:r>
            <a:r>
              <a:rPr sz="2600" spc="-35" dirty="0">
                <a:latin typeface="Arial"/>
                <a:cs typeface="Arial"/>
              </a:rPr>
              <a:t> </a:t>
            </a:r>
            <a:r>
              <a:rPr sz="2600" spc="0" dirty="0">
                <a:latin typeface="Arial"/>
                <a:cs typeface="Arial"/>
              </a:rPr>
              <a:t>pro</a:t>
            </a:r>
            <a:r>
              <a:rPr sz="2600" spc="5" dirty="0">
                <a:latin typeface="Arial"/>
                <a:cs typeface="Arial"/>
              </a:rPr>
              <a:t>c</a:t>
            </a:r>
            <a:r>
              <a:rPr sz="2600" spc="0" dirty="0">
                <a:latin typeface="Arial"/>
                <a:cs typeface="Arial"/>
              </a:rPr>
              <a:t>e</a:t>
            </a:r>
            <a:r>
              <a:rPr sz="2600" spc="5" dirty="0">
                <a:latin typeface="Arial"/>
                <a:cs typeface="Arial"/>
              </a:rPr>
              <a:t>s</a:t>
            </a:r>
            <a:r>
              <a:rPr sz="2600" spc="0" dirty="0">
                <a:latin typeface="Arial"/>
                <a:cs typeface="Arial"/>
              </a:rPr>
              <a:t>s</a:t>
            </a:r>
            <a:endParaRPr sz="2600" dirty="0">
              <a:latin typeface="Arial"/>
              <a:cs typeface="Arial"/>
            </a:endParaRPr>
          </a:p>
          <a:p>
            <a:pPr>
              <a:lnSpc>
                <a:spcPts val="700"/>
              </a:lnSpc>
              <a:spcBef>
                <a:spcPts val="5"/>
              </a:spcBef>
              <a:buFont typeface="Arial"/>
              <a:buChar char="•"/>
            </a:pPr>
            <a:endParaRPr sz="700" dirty="0"/>
          </a:p>
          <a:p>
            <a:pPr marL="926465" lvl="1" indent="-457200">
              <a:lnSpc>
                <a:spcPct val="100000"/>
              </a:lnSpc>
              <a:buFont typeface="+mj-lt"/>
              <a:buAutoNum type="arabicPeriod"/>
              <a:tabLst>
                <a:tab pos="754380" algn="l"/>
              </a:tabLst>
            </a:pPr>
            <a:r>
              <a:rPr sz="2400" spc="0" dirty="0">
                <a:latin typeface="Arial"/>
                <a:cs typeface="Arial"/>
              </a:rPr>
              <a:t>D</a:t>
            </a:r>
            <a:r>
              <a:rPr sz="2400" spc="-10" dirty="0">
                <a:latin typeface="Arial"/>
                <a:cs typeface="Arial"/>
              </a:rPr>
              <a:t>e</a:t>
            </a:r>
            <a:r>
              <a:rPr sz="2400" spc="0" dirty="0">
                <a:latin typeface="Arial"/>
                <a:cs typeface="Arial"/>
              </a:rPr>
              <a:t>vel</a:t>
            </a:r>
            <a:r>
              <a:rPr sz="2400" spc="-10" dirty="0">
                <a:latin typeface="Arial"/>
                <a:cs typeface="Arial"/>
              </a:rPr>
              <a:t>o</a:t>
            </a:r>
            <a:r>
              <a:rPr sz="2400" spc="0" dirty="0">
                <a:latin typeface="Arial"/>
                <a:cs typeface="Arial"/>
              </a:rPr>
              <a:t>p</a:t>
            </a:r>
            <a:r>
              <a:rPr sz="2400" spc="35" dirty="0">
                <a:latin typeface="Arial"/>
                <a:cs typeface="Arial"/>
              </a:rPr>
              <a:t> </a:t>
            </a:r>
            <a:r>
              <a:rPr sz="2400" spc="0" dirty="0">
                <a:latin typeface="Arial"/>
                <a:cs typeface="Arial"/>
              </a:rPr>
              <a:t>prob</a:t>
            </a:r>
            <a:r>
              <a:rPr sz="2400" spc="-10" dirty="0">
                <a:latin typeface="Arial"/>
                <a:cs typeface="Arial"/>
              </a:rPr>
              <a:t>l</a:t>
            </a:r>
            <a:r>
              <a:rPr sz="2400" spc="0" dirty="0">
                <a:latin typeface="Arial"/>
                <a:cs typeface="Arial"/>
              </a:rPr>
              <a:t>em</a:t>
            </a:r>
            <a:r>
              <a:rPr sz="2400" spc="15" dirty="0">
                <a:latin typeface="Arial"/>
                <a:cs typeface="Arial"/>
              </a:rPr>
              <a:t> </a:t>
            </a:r>
            <a:r>
              <a:rPr sz="2400" spc="0" dirty="0">
                <a:latin typeface="Arial"/>
                <a:cs typeface="Arial"/>
              </a:rPr>
              <a:t>statement</a:t>
            </a:r>
            <a:endParaRPr sz="2400" dirty="0">
              <a:latin typeface="Arial"/>
              <a:cs typeface="Arial"/>
            </a:endParaRPr>
          </a:p>
          <a:p>
            <a:pPr marL="685800" lvl="1" indent="-228600">
              <a:lnSpc>
                <a:spcPts val="650"/>
              </a:lnSpc>
              <a:spcBef>
                <a:spcPts val="46"/>
              </a:spcBef>
              <a:buFont typeface="+mj-lt"/>
              <a:buAutoNum type="arabicPeriod"/>
            </a:pPr>
            <a:endParaRPr sz="650" dirty="0"/>
          </a:p>
          <a:p>
            <a:pPr marL="926465" lvl="1" indent="-457200">
              <a:lnSpc>
                <a:spcPct val="100000"/>
              </a:lnSpc>
              <a:buFont typeface="+mj-lt"/>
              <a:buAutoNum type="arabicPeriod"/>
              <a:tabLst>
                <a:tab pos="754380" algn="l"/>
              </a:tabLst>
            </a:pPr>
            <a:r>
              <a:rPr sz="2400" spc="0" dirty="0">
                <a:latin typeface="Arial"/>
                <a:cs typeface="Arial"/>
              </a:rPr>
              <a:t>Identify a</a:t>
            </a:r>
            <a:r>
              <a:rPr sz="2400" spc="-15" dirty="0">
                <a:latin typeface="Arial"/>
                <a:cs typeface="Arial"/>
              </a:rPr>
              <a:t>l</a:t>
            </a:r>
            <a:r>
              <a:rPr sz="2400" spc="0" dirty="0">
                <a:latin typeface="Arial"/>
                <a:cs typeface="Arial"/>
              </a:rPr>
              <a:t>ternatives</a:t>
            </a:r>
            <a:endParaRPr sz="2400" dirty="0">
              <a:latin typeface="Arial"/>
              <a:cs typeface="Arial"/>
            </a:endParaRPr>
          </a:p>
          <a:p>
            <a:pPr marL="685800" lvl="1" indent="-228600">
              <a:lnSpc>
                <a:spcPts val="700"/>
              </a:lnSpc>
              <a:spcBef>
                <a:spcPts val="8"/>
              </a:spcBef>
              <a:buFont typeface="+mj-lt"/>
              <a:buAutoNum type="arabicPeriod"/>
            </a:pPr>
            <a:endParaRPr sz="700" dirty="0"/>
          </a:p>
          <a:p>
            <a:pPr marL="926465" lvl="1" indent="-457200">
              <a:lnSpc>
                <a:spcPct val="100000"/>
              </a:lnSpc>
              <a:buFont typeface="+mj-lt"/>
              <a:buAutoNum type="arabicPeriod"/>
              <a:tabLst>
                <a:tab pos="754380" algn="l"/>
              </a:tabLst>
            </a:pPr>
            <a:r>
              <a:rPr sz="2400" spc="0" dirty="0">
                <a:latin typeface="Arial"/>
                <a:cs typeface="Arial"/>
              </a:rPr>
              <a:t>Ev</a:t>
            </a:r>
            <a:r>
              <a:rPr sz="2400" spc="-10" dirty="0">
                <a:latin typeface="Arial"/>
                <a:cs typeface="Arial"/>
              </a:rPr>
              <a:t>a</a:t>
            </a:r>
            <a:r>
              <a:rPr sz="2400" spc="0" dirty="0">
                <a:latin typeface="Arial"/>
                <a:cs typeface="Arial"/>
              </a:rPr>
              <a:t>l</a:t>
            </a:r>
            <a:r>
              <a:rPr sz="2400" spc="-10" dirty="0">
                <a:latin typeface="Arial"/>
                <a:cs typeface="Arial"/>
              </a:rPr>
              <a:t>u</a:t>
            </a:r>
            <a:r>
              <a:rPr sz="2400" spc="0" dirty="0">
                <a:latin typeface="Arial"/>
                <a:cs typeface="Arial"/>
              </a:rPr>
              <a:t>ate</a:t>
            </a:r>
            <a:r>
              <a:rPr sz="2400" spc="10"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choose a</a:t>
            </a:r>
            <a:r>
              <a:rPr sz="2400" spc="-10" dirty="0">
                <a:latin typeface="Arial"/>
                <a:cs typeface="Arial"/>
              </a:rPr>
              <a:t>l</a:t>
            </a:r>
            <a:r>
              <a:rPr sz="2400" spc="0" dirty="0">
                <a:latin typeface="Arial"/>
                <a:cs typeface="Arial"/>
              </a:rPr>
              <a:t>ternative</a:t>
            </a:r>
            <a:endParaRPr sz="2400" dirty="0">
              <a:latin typeface="Arial"/>
              <a:cs typeface="Arial"/>
            </a:endParaRPr>
          </a:p>
          <a:p>
            <a:pPr marL="685800" lvl="1" indent="-228600">
              <a:lnSpc>
                <a:spcPts val="650"/>
              </a:lnSpc>
              <a:spcBef>
                <a:spcPts val="48"/>
              </a:spcBef>
              <a:buFont typeface="+mj-lt"/>
              <a:buAutoNum type="arabicPeriod"/>
            </a:pPr>
            <a:endParaRPr sz="650" dirty="0"/>
          </a:p>
          <a:p>
            <a:pPr marL="926465" lvl="1" indent="-457200">
              <a:lnSpc>
                <a:spcPct val="100000"/>
              </a:lnSpc>
              <a:buFont typeface="+mj-lt"/>
              <a:buAutoNum type="arabicPeriod"/>
              <a:tabLst>
                <a:tab pos="754380" algn="l"/>
              </a:tabLst>
            </a:pPr>
            <a:r>
              <a:rPr sz="2400" spc="0" dirty="0">
                <a:latin typeface="Arial"/>
                <a:cs typeface="Arial"/>
              </a:rPr>
              <a:t>I</a:t>
            </a:r>
            <a:r>
              <a:rPr sz="2400" spc="5" dirty="0">
                <a:latin typeface="Arial"/>
                <a:cs typeface="Arial"/>
              </a:rPr>
              <a:t>m</a:t>
            </a:r>
            <a:r>
              <a:rPr sz="2400" spc="0" dirty="0">
                <a:latin typeface="Arial"/>
                <a:cs typeface="Arial"/>
              </a:rPr>
              <a:t>p</a:t>
            </a:r>
            <a:r>
              <a:rPr sz="2400" spc="-10" dirty="0">
                <a:latin typeface="Arial"/>
                <a:cs typeface="Arial"/>
              </a:rPr>
              <a:t>l</a:t>
            </a:r>
            <a:r>
              <a:rPr sz="2400" spc="0" dirty="0">
                <a:latin typeface="Arial"/>
                <a:cs typeface="Arial"/>
              </a:rPr>
              <a:t>ement dec</a:t>
            </a:r>
            <a:r>
              <a:rPr sz="2400" spc="-10" dirty="0">
                <a:latin typeface="Arial"/>
                <a:cs typeface="Arial"/>
              </a:rPr>
              <a:t>i</a:t>
            </a:r>
            <a:r>
              <a:rPr sz="2400" spc="0" dirty="0">
                <a:latin typeface="Arial"/>
                <a:cs typeface="Arial"/>
              </a:rPr>
              <a:t>si</a:t>
            </a:r>
            <a:r>
              <a:rPr sz="2400" spc="-10" dirty="0">
                <a:latin typeface="Arial"/>
                <a:cs typeface="Arial"/>
              </a:rPr>
              <a:t>o</a:t>
            </a:r>
            <a:r>
              <a:rPr sz="2400" spc="0" dirty="0">
                <a:latin typeface="Arial"/>
                <a:cs typeface="Arial"/>
              </a:rPr>
              <a:t>n</a:t>
            </a:r>
            <a:endParaRPr sz="2400" dirty="0">
              <a:latin typeface="Arial"/>
              <a:cs typeface="Arial"/>
            </a:endParaRPr>
          </a:p>
          <a:p>
            <a:pPr marL="685800" lvl="1" indent="-228600">
              <a:lnSpc>
                <a:spcPts val="650"/>
              </a:lnSpc>
              <a:spcBef>
                <a:spcPts val="46"/>
              </a:spcBef>
              <a:buFont typeface="+mj-lt"/>
              <a:buAutoNum type="arabicPeriod"/>
            </a:pPr>
            <a:endParaRPr sz="650" dirty="0"/>
          </a:p>
          <a:p>
            <a:pPr marL="926465" lvl="1" indent="-457200">
              <a:lnSpc>
                <a:spcPct val="100000"/>
              </a:lnSpc>
              <a:buFont typeface="+mj-lt"/>
              <a:buAutoNum type="arabicPeriod"/>
              <a:tabLst>
                <a:tab pos="754380" algn="l"/>
              </a:tabLst>
            </a:pPr>
            <a:r>
              <a:rPr sz="2400" spc="0" dirty="0">
                <a:latin typeface="Arial"/>
                <a:cs typeface="Arial"/>
              </a:rPr>
              <a:t>Ev</a:t>
            </a:r>
            <a:r>
              <a:rPr sz="2400" spc="-10" dirty="0">
                <a:latin typeface="Arial"/>
                <a:cs typeface="Arial"/>
              </a:rPr>
              <a:t>a</a:t>
            </a:r>
            <a:r>
              <a:rPr sz="2400" spc="0" dirty="0">
                <a:latin typeface="Arial"/>
                <a:cs typeface="Arial"/>
              </a:rPr>
              <a:t>l</a:t>
            </a:r>
            <a:r>
              <a:rPr sz="2400" spc="-10" dirty="0">
                <a:latin typeface="Arial"/>
                <a:cs typeface="Arial"/>
              </a:rPr>
              <a:t>u</a:t>
            </a:r>
            <a:r>
              <a:rPr sz="2400" spc="0" dirty="0">
                <a:latin typeface="Arial"/>
                <a:cs typeface="Arial"/>
              </a:rPr>
              <a:t>ate</a:t>
            </a:r>
            <a:r>
              <a:rPr sz="2400" spc="10" dirty="0">
                <a:latin typeface="Arial"/>
                <a:cs typeface="Arial"/>
              </a:rPr>
              <a:t> </a:t>
            </a:r>
            <a:r>
              <a:rPr sz="2400" spc="0" dirty="0">
                <a:latin typeface="Arial"/>
                <a:cs typeface="Arial"/>
              </a:rPr>
              <a:t>results</a:t>
            </a:r>
            <a:endParaRPr sz="2400" dirty="0">
              <a:latin typeface="Arial"/>
              <a:cs typeface="Arial"/>
            </a:endParaRPr>
          </a:p>
          <a:p>
            <a:pPr marL="685800" lvl="1" indent="-228600">
              <a:lnSpc>
                <a:spcPts val="700"/>
              </a:lnSpc>
              <a:spcBef>
                <a:spcPts val="7"/>
              </a:spcBef>
              <a:buFont typeface="+mj-lt"/>
              <a:buAutoNum type="arabicPeriod"/>
            </a:pPr>
            <a:endParaRPr sz="700" dirty="0"/>
          </a:p>
          <a:p>
            <a:pPr marL="926465" lvl="1" indent="-457200">
              <a:lnSpc>
                <a:spcPts val="2855"/>
              </a:lnSpc>
              <a:buFont typeface="+mj-lt"/>
              <a:buAutoNum type="arabicPeriod"/>
              <a:tabLst>
                <a:tab pos="754380" algn="l"/>
              </a:tabLst>
            </a:pPr>
            <a:r>
              <a:rPr sz="2400" spc="0" dirty="0">
                <a:latin typeface="Arial"/>
                <a:cs typeface="Arial"/>
              </a:rPr>
              <a:t>S</a:t>
            </a:r>
            <a:r>
              <a:rPr sz="2400" spc="-10" dirty="0">
                <a:latin typeface="Arial"/>
                <a:cs typeface="Arial"/>
              </a:rPr>
              <a:t>u</a:t>
            </a:r>
            <a:r>
              <a:rPr sz="2400" spc="0" dirty="0">
                <a:latin typeface="Arial"/>
                <a:cs typeface="Arial"/>
              </a:rPr>
              <a:t>cce</a:t>
            </a:r>
            <a:r>
              <a:rPr sz="2400" spc="-10" dirty="0">
                <a:latin typeface="Arial"/>
                <a:cs typeface="Arial"/>
              </a:rPr>
              <a:t>s</a:t>
            </a:r>
            <a:r>
              <a:rPr sz="2400" spc="0" dirty="0">
                <a:latin typeface="Arial"/>
                <a:cs typeface="Arial"/>
              </a:rPr>
              <a:t>s</a:t>
            </a:r>
            <a:endParaRPr sz="2400" dirty="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43</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lang="en-US" sz="3600" dirty="0">
                <a:solidFill>
                  <a:srgbClr val="FF0000"/>
                </a:solidFill>
                <a:latin typeface="Arial"/>
                <a:cs typeface="Arial"/>
              </a:rPr>
              <a:t>1. </a:t>
            </a:r>
            <a:r>
              <a:rPr sz="3600" dirty="0">
                <a:solidFill>
                  <a:srgbClr val="FF0000"/>
                </a:solidFill>
                <a:latin typeface="Arial"/>
                <a:cs typeface="Arial"/>
              </a:rPr>
              <a:t>Develop</a:t>
            </a:r>
            <a:r>
              <a:rPr sz="3600" spc="-20" dirty="0">
                <a:solidFill>
                  <a:srgbClr val="FF0000"/>
                </a:solidFill>
                <a:latin typeface="Arial"/>
                <a:cs typeface="Arial"/>
              </a:rPr>
              <a:t> </a:t>
            </a:r>
            <a:r>
              <a:rPr sz="3600" spc="0" dirty="0">
                <a:solidFill>
                  <a:srgbClr val="FF0000"/>
                </a:solidFill>
                <a:latin typeface="Arial"/>
                <a:cs typeface="Arial"/>
              </a:rPr>
              <a:t>a Problem</a:t>
            </a:r>
            <a:r>
              <a:rPr sz="3600" spc="-20" dirty="0">
                <a:solidFill>
                  <a:srgbClr val="FF0000"/>
                </a:solidFill>
                <a:latin typeface="Arial"/>
                <a:cs typeface="Arial"/>
              </a:rPr>
              <a:t> </a:t>
            </a:r>
            <a:r>
              <a:rPr sz="3600" spc="0" dirty="0">
                <a:solidFill>
                  <a:srgbClr val="FF0000"/>
                </a:solidFill>
                <a:latin typeface="Arial"/>
                <a:cs typeface="Arial"/>
              </a:rPr>
              <a:t>Sta</a:t>
            </a:r>
            <a:r>
              <a:rPr sz="3600" spc="-15" dirty="0">
                <a:solidFill>
                  <a:srgbClr val="FF0000"/>
                </a:solidFill>
                <a:latin typeface="Arial"/>
                <a:cs typeface="Arial"/>
              </a:rPr>
              <a:t>t</a:t>
            </a:r>
            <a:r>
              <a:rPr sz="3600" spc="0" dirty="0">
                <a:solidFill>
                  <a:srgbClr val="FF0000"/>
                </a:solidFill>
                <a:latin typeface="Arial"/>
                <a:cs typeface="Arial"/>
              </a:rPr>
              <a:t>ement</a:t>
            </a:r>
            <a:endParaRPr sz="3600" dirty="0">
              <a:solidFill>
                <a:srgbClr val="FF0000"/>
              </a:solidFill>
              <a:latin typeface="Arial"/>
              <a:cs typeface="Arial"/>
            </a:endParaRPr>
          </a:p>
        </p:txBody>
      </p:sp>
      <p:sp>
        <p:nvSpPr>
          <p:cNvPr id="3" name="object 3"/>
          <p:cNvSpPr txBox="1"/>
          <p:nvPr/>
        </p:nvSpPr>
        <p:spPr>
          <a:xfrm>
            <a:off x="534720" y="1638808"/>
            <a:ext cx="7290434" cy="4130040"/>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Cle</a:t>
            </a:r>
            <a:r>
              <a:rPr sz="2600" spc="5" dirty="0">
                <a:latin typeface="Arial"/>
                <a:cs typeface="Arial"/>
              </a:rPr>
              <a:t>a</a:t>
            </a:r>
            <a:r>
              <a:rPr sz="2600" spc="0" dirty="0">
                <a:latin typeface="Arial"/>
                <a:cs typeface="Arial"/>
              </a:rPr>
              <a:t>r,</a:t>
            </a:r>
            <a:r>
              <a:rPr sz="2600" spc="-10" dirty="0">
                <a:latin typeface="Arial"/>
                <a:cs typeface="Arial"/>
              </a:rPr>
              <a:t> </a:t>
            </a:r>
            <a:r>
              <a:rPr sz="2600" spc="0" dirty="0">
                <a:latin typeface="Arial"/>
                <a:cs typeface="Arial"/>
              </a:rPr>
              <a:t>c</a:t>
            </a:r>
            <a:r>
              <a:rPr sz="2600" spc="5" dirty="0">
                <a:latin typeface="Arial"/>
                <a:cs typeface="Arial"/>
              </a:rPr>
              <a:t>o</a:t>
            </a:r>
            <a:r>
              <a:rPr sz="2600" spc="0" dirty="0">
                <a:latin typeface="Arial"/>
                <a:cs typeface="Arial"/>
              </a:rPr>
              <a:t>n</a:t>
            </a:r>
            <a:r>
              <a:rPr sz="2600" spc="5" dirty="0">
                <a:latin typeface="Arial"/>
                <a:cs typeface="Arial"/>
              </a:rPr>
              <a:t>c</a:t>
            </a:r>
            <a:r>
              <a:rPr sz="2600" spc="0" dirty="0">
                <a:latin typeface="Arial"/>
                <a:cs typeface="Arial"/>
              </a:rPr>
              <a:t>ise</a:t>
            </a:r>
            <a:r>
              <a:rPr sz="2600" spc="-35" dirty="0">
                <a:latin typeface="Arial"/>
                <a:cs typeface="Arial"/>
              </a:rPr>
              <a:t> </a:t>
            </a:r>
            <a:r>
              <a:rPr sz="2600" spc="0" dirty="0">
                <a:latin typeface="Arial"/>
                <a:cs typeface="Arial"/>
              </a:rPr>
              <a:t>d</a:t>
            </a:r>
            <a:r>
              <a:rPr sz="2600" spc="5" dirty="0">
                <a:latin typeface="Arial"/>
                <a:cs typeface="Arial"/>
              </a:rPr>
              <a:t>e</a:t>
            </a:r>
            <a:r>
              <a:rPr sz="2600" spc="0" dirty="0">
                <a:latin typeface="Arial"/>
                <a:cs typeface="Arial"/>
              </a:rPr>
              <a:t>s</a:t>
            </a:r>
            <a:r>
              <a:rPr sz="2600" spc="10" dirty="0">
                <a:latin typeface="Arial"/>
                <a:cs typeface="Arial"/>
              </a:rPr>
              <a:t>c</a:t>
            </a:r>
            <a:r>
              <a:rPr sz="2600" spc="0" dirty="0">
                <a:latin typeface="Arial"/>
                <a:cs typeface="Arial"/>
              </a:rPr>
              <a:t>ription</a:t>
            </a:r>
            <a:r>
              <a:rPr sz="2600" spc="-15" dirty="0">
                <a:latin typeface="Arial"/>
                <a:cs typeface="Arial"/>
              </a:rPr>
              <a:t> </a:t>
            </a:r>
            <a:r>
              <a:rPr sz="2600" spc="0" dirty="0">
                <a:latin typeface="Arial"/>
                <a:cs typeface="Arial"/>
              </a:rPr>
              <a:t>of the</a:t>
            </a:r>
            <a:r>
              <a:rPr sz="2600" spc="5" dirty="0">
                <a:latin typeface="Arial"/>
                <a:cs typeface="Arial"/>
              </a:rPr>
              <a:t> </a:t>
            </a:r>
            <a:r>
              <a:rPr sz="2600" spc="0" dirty="0">
                <a:latin typeface="Arial"/>
                <a:cs typeface="Arial"/>
              </a:rPr>
              <a:t>is</a:t>
            </a:r>
            <a:r>
              <a:rPr sz="2600" spc="5" dirty="0">
                <a:latin typeface="Arial"/>
                <a:cs typeface="Arial"/>
              </a:rPr>
              <a:t>s</a:t>
            </a:r>
            <a:r>
              <a:rPr sz="2600" spc="0" dirty="0">
                <a:latin typeface="Arial"/>
                <a:cs typeface="Arial"/>
              </a:rPr>
              <a:t>ue</a:t>
            </a:r>
            <a:endParaRPr sz="2600" dirty="0">
              <a:latin typeface="Arial"/>
              <a:cs typeface="Arial"/>
            </a:endParaRPr>
          </a:p>
          <a:p>
            <a:pPr>
              <a:lnSpc>
                <a:spcPts val="750"/>
              </a:lnSpc>
              <a:spcBef>
                <a:spcPts val="43"/>
              </a:spcBef>
              <a:buFont typeface="Arial"/>
              <a:buChar char="•"/>
            </a:pPr>
            <a:endParaRPr sz="750" dirty="0"/>
          </a:p>
          <a:p>
            <a:pPr marL="353695" indent="-341630">
              <a:lnSpc>
                <a:spcPct val="100000"/>
              </a:lnSpc>
              <a:buFont typeface="Arial"/>
              <a:buChar char="•"/>
              <a:tabLst>
                <a:tab pos="353695" algn="l"/>
              </a:tabLst>
            </a:pPr>
            <a:r>
              <a:rPr sz="2600" dirty="0">
                <a:latin typeface="Arial"/>
                <a:cs typeface="Arial"/>
              </a:rPr>
              <a:t>An</a:t>
            </a:r>
            <a:r>
              <a:rPr sz="2600" spc="10" dirty="0">
                <a:latin typeface="Arial"/>
                <a:cs typeface="Arial"/>
              </a:rPr>
              <a:t>s</a:t>
            </a:r>
            <a:r>
              <a:rPr sz="2600" spc="0" dirty="0">
                <a:latin typeface="Arial"/>
                <a:cs typeface="Arial"/>
              </a:rPr>
              <a:t>w</a:t>
            </a:r>
            <a:r>
              <a:rPr sz="2600" spc="5" dirty="0">
                <a:latin typeface="Arial"/>
                <a:cs typeface="Arial"/>
              </a:rPr>
              <a:t>e</a:t>
            </a:r>
            <a:r>
              <a:rPr sz="2600" spc="0" dirty="0">
                <a:latin typeface="Arial"/>
                <a:cs typeface="Arial"/>
              </a:rPr>
              <a:t>rs</a:t>
            </a:r>
            <a:r>
              <a:rPr sz="2600" spc="-25" dirty="0">
                <a:latin typeface="Arial"/>
                <a:cs typeface="Arial"/>
              </a:rPr>
              <a:t> </a:t>
            </a:r>
            <a:r>
              <a:rPr sz="2600" spc="0" dirty="0">
                <a:latin typeface="Arial"/>
                <a:cs typeface="Arial"/>
              </a:rPr>
              <a:t>the</a:t>
            </a:r>
            <a:r>
              <a:rPr sz="2600" spc="5" dirty="0">
                <a:latin typeface="Arial"/>
                <a:cs typeface="Arial"/>
              </a:rPr>
              <a:t>s</a:t>
            </a:r>
            <a:r>
              <a:rPr sz="2600" spc="0" dirty="0">
                <a:latin typeface="Arial"/>
                <a:cs typeface="Arial"/>
              </a:rPr>
              <a:t>e</a:t>
            </a:r>
            <a:r>
              <a:rPr sz="2600" spc="-15" dirty="0">
                <a:latin typeface="Arial"/>
                <a:cs typeface="Arial"/>
              </a:rPr>
              <a:t> </a:t>
            </a:r>
            <a:r>
              <a:rPr sz="2600" spc="0" dirty="0">
                <a:latin typeface="Arial"/>
                <a:cs typeface="Arial"/>
              </a:rPr>
              <a:t>q</a:t>
            </a:r>
            <a:r>
              <a:rPr sz="2600" spc="5" dirty="0">
                <a:latin typeface="Arial"/>
                <a:cs typeface="Arial"/>
              </a:rPr>
              <a:t>u</a:t>
            </a:r>
            <a:r>
              <a:rPr sz="2600" spc="0" dirty="0">
                <a:latin typeface="Arial"/>
                <a:cs typeface="Arial"/>
              </a:rPr>
              <a:t>e</a:t>
            </a:r>
            <a:r>
              <a:rPr sz="2600" spc="5" dirty="0">
                <a:latin typeface="Arial"/>
                <a:cs typeface="Arial"/>
              </a:rPr>
              <a:t>s</a:t>
            </a:r>
            <a:r>
              <a:rPr sz="2600" spc="0" dirty="0">
                <a:latin typeface="Arial"/>
                <a:cs typeface="Arial"/>
              </a:rPr>
              <a:t>tion</a:t>
            </a:r>
            <a:r>
              <a:rPr sz="2600" spc="5" dirty="0">
                <a:latin typeface="Arial"/>
                <a:cs typeface="Arial"/>
              </a:rPr>
              <a:t>s</a:t>
            </a:r>
            <a:r>
              <a:rPr sz="2600" spc="0" dirty="0">
                <a:latin typeface="Arial"/>
                <a:cs typeface="Arial"/>
              </a:rPr>
              <a:t>:</a:t>
            </a:r>
            <a:endParaRPr sz="2600" dirty="0">
              <a:latin typeface="Arial"/>
              <a:cs typeface="Arial"/>
            </a:endParaRPr>
          </a:p>
          <a:p>
            <a:pPr>
              <a:lnSpc>
                <a:spcPts val="700"/>
              </a:lnSpc>
              <a:spcBef>
                <a:spcPts val="16"/>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What ca</a:t>
            </a:r>
            <a:r>
              <a:rPr sz="2400" spc="-10" dirty="0">
                <a:latin typeface="Arial"/>
                <a:cs typeface="Arial"/>
              </a:rPr>
              <a:t>u</a:t>
            </a:r>
            <a:r>
              <a:rPr sz="2400" spc="0" dirty="0">
                <a:latin typeface="Arial"/>
                <a:cs typeface="Arial"/>
              </a:rPr>
              <a:t>ses peop</a:t>
            </a:r>
            <a:r>
              <a:rPr sz="2400" spc="-15" dirty="0">
                <a:latin typeface="Arial"/>
                <a:cs typeface="Arial"/>
              </a:rPr>
              <a:t>l</a:t>
            </a:r>
            <a:r>
              <a:rPr sz="2400" spc="0" dirty="0">
                <a:latin typeface="Arial"/>
                <a:cs typeface="Arial"/>
              </a:rPr>
              <a:t>e</a:t>
            </a:r>
            <a:r>
              <a:rPr sz="2400" spc="35" dirty="0">
                <a:latin typeface="Arial"/>
                <a:cs typeface="Arial"/>
              </a:rPr>
              <a:t> </a:t>
            </a:r>
            <a:r>
              <a:rPr sz="2400" spc="0" dirty="0">
                <a:latin typeface="Arial"/>
                <a:cs typeface="Arial"/>
              </a:rPr>
              <a:t>to th</a:t>
            </a:r>
            <a:r>
              <a:rPr sz="2400" spc="-10" dirty="0">
                <a:latin typeface="Arial"/>
                <a:cs typeface="Arial"/>
              </a:rPr>
              <a:t>i</a:t>
            </a:r>
            <a:r>
              <a:rPr sz="2400" spc="0" dirty="0">
                <a:latin typeface="Arial"/>
                <a:cs typeface="Arial"/>
              </a:rPr>
              <a:t>nk there</a:t>
            </a:r>
            <a:r>
              <a:rPr sz="2400" spc="-10" dirty="0">
                <a:latin typeface="Arial"/>
                <a:cs typeface="Arial"/>
              </a:rPr>
              <a:t> </a:t>
            </a:r>
            <a:r>
              <a:rPr sz="2400" spc="0" dirty="0">
                <a:latin typeface="Arial"/>
                <a:cs typeface="Arial"/>
              </a:rPr>
              <a:t>is a problem?</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Who is directly af</a:t>
            </a:r>
            <a:r>
              <a:rPr sz="2400" spc="5" dirty="0">
                <a:latin typeface="Arial"/>
                <a:cs typeface="Arial"/>
              </a:rPr>
              <a:t>f</a:t>
            </a:r>
            <a:r>
              <a:rPr sz="2400" spc="0" dirty="0">
                <a:latin typeface="Arial"/>
                <a:cs typeface="Arial"/>
              </a:rPr>
              <a:t>ected</a:t>
            </a:r>
            <a:r>
              <a:rPr sz="2400" spc="-10" dirty="0">
                <a:latin typeface="Arial"/>
                <a:cs typeface="Arial"/>
              </a:rPr>
              <a:t> </a:t>
            </a:r>
            <a:r>
              <a:rPr sz="2400" spc="0" dirty="0">
                <a:latin typeface="Arial"/>
                <a:cs typeface="Arial"/>
              </a:rPr>
              <a:t>by the</a:t>
            </a:r>
            <a:r>
              <a:rPr sz="2400" spc="-15" dirty="0">
                <a:latin typeface="Arial"/>
                <a:cs typeface="Arial"/>
              </a:rPr>
              <a:t> </a:t>
            </a:r>
            <a:r>
              <a:rPr sz="2400" spc="0" dirty="0">
                <a:latin typeface="Arial"/>
                <a:cs typeface="Arial"/>
              </a:rPr>
              <a:t>prob</a:t>
            </a:r>
            <a:r>
              <a:rPr sz="2400" spc="-10" dirty="0">
                <a:latin typeface="Arial"/>
                <a:cs typeface="Arial"/>
              </a:rPr>
              <a:t>l</a:t>
            </a:r>
            <a:r>
              <a:rPr sz="2400" spc="0" dirty="0">
                <a:latin typeface="Arial"/>
                <a:cs typeface="Arial"/>
              </a:rPr>
              <a:t>em?</a:t>
            </a:r>
            <a:endParaRPr sz="2400" dirty="0">
              <a:latin typeface="Arial"/>
              <a:cs typeface="Arial"/>
            </a:endParaRPr>
          </a:p>
          <a:p>
            <a:pPr lvl="1">
              <a:lnSpc>
                <a:spcPts val="650"/>
              </a:lnSpc>
              <a:spcBef>
                <a:spcPts val="49"/>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Is</a:t>
            </a:r>
            <a:r>
              <a:rPr sz="2400" spc="-15" dirty="0">
                <a:latin typeface="Arial"/>
                <a:cs typeface="Arial"/>
              </a:rPr>
              <a:t> </a:t>
            </a:r>
            <a:r>
              <a:rPr sz="2400" spc="0" dirty="0">
                <a:latin typeface="Arial"/>
                <a:cs typeface="Arial"/>
              </a:rPr>
              <a:t>there any</a:t>
            </a:r>
            <a:r>
              <a:rPr sz="2400" spc="-10" dirty="0">
                <a:latin typeface="Arial"/>
                <a:cs typeface="Arial"/>
              </a:rPr>
              <a:t>o</a:t>
            </a:r>
            <a:r>
              <a:rPr sz="2400" spc="0" dirty="0">
                <a:latin typeface="Arial"/>
                <a:cs typeface="Arial"/>
              </a:rPr>
              <a:t>ne</a:t>
            </a:r>
            <a:r>
              <a:rPr sz="2400" spc="5" dirty="0">
                <a:latin typeface="Arial"/>
                <a:cs typeface="Arial"/>
              </a:rPr>
              <a:t> </a:t>
            </a:r>
            <a:r>
              <a:rPr sz="2400" spc="0" dirty="0">
                <a:latin typeface="Arial"/>
                <a:cs typeface="Arial"/>
              </a:rPr>
              <a:t>e</a:t>
            </a:r>
            <a:r>
              <a:rPr sz="2400" spc="-10" dirty="0">
                <a:latin typeface="Arial"/>
                <a:cs typeface="Arial"/>
              </a:rPr>
              <a:t>l</a:t>
            </a:r>
            <a:r>
              <a:rPr sz="2400" spc="0" dirty="0">
                <a:latin typeface="Arial"/>
                <a:cs typeface="Arial"/>
              </a:rPr>
              <a:t>se</a:t>
            </a:r>
            <a:r>
              <a:rPr sz="2400" spc="10" dirty="0">
                <a:latin typeface="Arial"/>
                <a:cs typeface="Arial"/>
              </a:rPr>
              <a:t> </a:t>
            </a:r>
            <a:r>
              <a:rPr sz="2400" spc="0" dirty="0">
                <a:latin typeface="Arial"/>
                <a:cs typeface="Arial"/>
              </a:rPr>
              <a:t>affected?</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o</a:t>
            </a:r>
            <a:r>
              <a:rPr sz="2400" spc="0" dirty="0">
                <a:latin typeface="Arial"/>
                <a:cs typeface="Arial"/>
              </a:rPr>
              <a:t>w</a:t>
            </a:r>
            <a:r>
              <a:rPr sz="2400" spc="5" dirty="0">
                <a:latin typeface="Arial"/>
                <a:cs typeface="Arial"/>
              </a:rPr>
              <a:t> </a:t>
            </a:r>
            <a:r>
              <a:rPr sz="2400" spc="0" dirty="0">
                <a:latin typeface="Arial"/>
                <a:cs typeface="Arial"/>
              </a:rPr>
              <a:t>often</a:t>
            </a:r>
            <a:r>
              <a:rPr sz="2400" spc="-15" dirty="0">
                <a:latin typeface="Arial"/>
                <a:cs typeface="Arial"/>
              </a:rPr>
              <a:t> </a:t>
            </a:r>
            <a:r>
              <a:rPr sz="2400" spc="0" dirty="0">
                <a:latin typeface="Arial"/>
                <a:cs typeface="Arial"/>
              </a:rPr>
              <a:t>do</a:t>
            </a:r>
            <a:r>
              <a:rPr sz="2400" spc="-10" dirty="0">
                <a:latin typeface="Arial"/>
                <a:cs typeface="Arial"/>
              </a:rPr>
              <a:t>e</a:t>
            </a:r>
            <a:r>
              <a:rPr sz="2400" spc="0" dirty="0">
                <a:latin typeface="Arial"/>
                <a:cs typeface="Arial"/>
              </a:rPr>
              <a:t>s</a:t>
            </a:r>
            <a:r>
              <a:rPr sz="2400" spc="10" dirty="0">
                <a:latin typeface="Arial"/>
                <a:cs typeface="Arial"/>
              </a:rPr>
              <a:t> </a:t>
            </a:r>
            <a:r>
              <a:rPr sz="2400" spc="0" dirty="0">
                <a:latin typeface="Arial"/>
                <a:cs typeface="Arial"/>
              </a:rPr>
              <a:t>it</a:t>
            </a:r>
            <a:r>
              <a:rPr sz="2400" spc="-10" dirty="0">
                <a:latin typeface="Arial"/>
                <a:cs typeface="Arial"/>
              </a:rPr>
              <a:t> </a:t>
            </a:r>
            <a:r>
              <a:rPr sz="2400" spc="0" dirty="0">
                <a:latin typeface="Arial"/>
                <a:cs typeface="Arial"/>
              </a:rPr>
              <a:t>occur?</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Wh</a:t>
            </a:r>
            <a:r>
              <a:rPr sz="2400" spc="-10" dirty="0">
                <a:latin typeface="Arial"/>
                <a:cs typeface="Arial"/>
              </a:rPr>
              <a:t>a</a:t>
            </a:r>
            <a:r>
              <a:rPr sz="2400" spc="0" dirty="0">
                <a:latin typeface="Arial"/>
                <a:cs typeface="Arial"/>
              </a:rPr>
              <a:t>t </a:t>
            </a:r>
            <a:r>
              <a:rPr sz="2400" spc="-10" dirty="0">
                <a:latin typeface="Arial"/>
                <a:cs typeface="Arial"/>
              </a:rPr>
              <a:t>i</a:t>
            </a:r>
            <a:r>
              <a:rPr sz="2400" spc="0" dirty="0">
                <a:latin typeface="Arial"/>
                <a:cs typeface="Arial"/>
              </a:rPr>
              <a:t>s the</a:t>
            </a:r>
            <a:r>
              <a:rPr sz="2400" spc="-10" dirty="0">
                <a:latin typeface="Arial"/>
                <a:cs typeface="Arial"/>
              </a:rPr>
              <a:t> </a:t>
            </a:r>
            <a:r>
              <a:rPr sz="2400" spc="0" dirty="0">
                <a:latin typeface="Arial"/>
                <a:cs typeface="Arial"/>
              </a:rPr>
              <a:t>imp</a:t>
            </a:r>
            <a:r>
              <a:rPr sz="2400" spc="-10" dirty="0">
                <a:latin typeface="Arial"/>
                <a:cs typeface="Arial"/>
              </a:rPr>
              <a:t>a</a:t>
            </a:r>
            <a:r>
              <a:rPr sz="2400" spc="0" dirty="0">
                <a:latin typeface="Arial"/>
                <a:cs typeface="Arial"/>
              </a:rPr>
              <a:t>ct of</a:t>
            </a:r>
            <a:r>
              <a:rPr sz="2400" spc="-5" dirty="0">
                <a:latin typeface="Arial"/>
                <a:cs typeface="Arial"/>
              </a:rPr>
              <a:t> </a:t>
            </a:r>
            <a:r>
              <a:rPr sz="2400" spc="0" dirty="0">
                <a:latin typeface="Arial"/>
                <a:cs typeface="Arial"/>
              </a:rPr>
              <a:t>the</a:t>
            </a:r>
            <a:r>
              <a:rPr sz="2400" spc="-15" dirty="0">
                <a:latin typeface="Arial"/>
                <a:cs typeface="Arial"/>
              </a:rPr>
              <a:t> </a:t>
            </a:r>
            <a:r>
              <a:rPr sz="2400" spc="0" dirty="0">
                <a:latin typeface="Arial"/>
                <a:cs typeface="Arial"/>
              </a:rPr>
              <a:t>prob</a:t>
            </a:r>
            <a:r>
              <a:rPr sz="2400" spc="-15" dirty="0">
                <a:latin typeface="Arial"/>
                <a:cs typeface="Arial"/>
              </a:rPr>
              <a:t>l</a:t>
            </a:r>
            <a:r>
              <a:rPr sz="2400" spc="0" dirty="0">
                <a:latin typeface="Arial"/>
                <a:cs typeface="Arial"/>
              </a:rPr>
              <a:t>em?</a:t>
            </a:r>
            <a:endParaRPr sz="2400" dirty="0">
              <a:latin typeface="Arial"/>
              <a:cs typeface="Arial"/>
            </a:endParaRPr>
          </a:p>
          <a:p>
            <a:pPr lvl="1">
              <a:lnSpc>
                <a:spcPts val="650"/>
              </a:lnSpc>
              <a:spcBef>
                <a:spcPts val="47"/>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o</a:t>
            </a:r>
            <a:r>
              <a:rPr sz="2400" spc="0" dirty="0">
                <a:latin typeface="Arial"/>
                <a:cs typeface="Arial"/>
              </a:rPr>
              <a:t>w</a:t>
            </a:r>
            <a:r>
              <a:rPr sz="2400" spc="5" dirty="0">
                <a:latin typeface="Arial"/>
                <a:cs typeface="Arial"/>
              </a:rPr>
              <a:t> </a:t>
            </a:r>
            <a:r>
              <a:rPr sz="2400" spc="0" dirty="0">
                <a:latin typeface="Arial"/>
                <a:cs typeface="Arial"/>
              </a:rPr>
              <a:t>serious</a:t>
            </a:r>
            <a:r>
              <a:rPr sz="2400" spc="5" dirty="0">
                <a:latin typeface="Arial"/>
                <a:cs typeface="Arial"/>
              </a:rPr>
              <a:t> </a:t>
            </a:r>
            <a:r>
              <a:rPr sz="2400" spc="0" dirty="0">
                <a:latin typeface="Arial"/>
                <a:cs typeface="Arial"/>
              </a:rPr>
              <a:t>is the prob</a:t>
            </a:r>
            <a:r>
              <a:rPr sz="2400" spc="-10" dirty="0">
                <a:latin typeface="Arial"/>
                <a:cs typeface="Arial"/>
              </a:rPr>
              <a:t>l</a:t>
            </a:r>
            <a:r>
              <a:rPr sz="2400" spc="0" dirty="0">
                <a:latin typeface="Arial"/>
                <a:cs typeface="Arial"/>
              </a:rPr>
              <a:t>em?</a:t>
            </a:r>
            <a:endParaRPr sz="2400" dirty="0">
              <a:latin typeface="Arial"/>
              <a:cs typeface="Arial"/>
            </a:endParaRPr>
          </a:p>
          <a:p>
            <a:pPr lvl="1">
              <a:lnSpc>
                <a:spcPts val="750"/>
              </a:lnSpc>
              <a:spcBef>
                <a:spcPts val="46"/>
              </a:spcBef>
              <a:buFont typeface="Arial"/>
              <a:buChar char="–"/>
            </a:pPr>
            <a:endParaRPr sz="750" dirty="0"/>
          </a:p>
          <a:p>
            <a:pPr marL="353695" indent="-341630">
              <a:lnSpc>
                <a:spcPct val="100000"/>
              </a:lnSpc>
              <a:buFont typeface="Arial"/>
              <a:buChar char="•"/>
              <a:tabLst>
                <a:tab pos="353695" algn="l"/>
              </a:tabLst>
            </a:pPr>
            <a:r>
              <a:rPr sz="2600" dirty="0">
                <a:solidFill>
                  <a:srgbClr val="FF0000"/>
                </a:solidFill>
                <a:latin typeface="Arial"/>
                <a:cs typeface="Arial"/>
              </a:rPr>
              <a:t>Mo</a:t>
            </a:r>
            <a:r>
              <a:rPr sz="2600" spc="10" dirty="0">
                <a:solidFill>
                  <a:srgbClr val="FF0000"/>
                </a:solidFill>
                <a:latin typeface="Arial"/>
                <a:cs typeface="Arial"/>
              </a:rPr>
              <a:t>s</a:t>
            </a:r>
            <a:r>
              <a:rPr sz="2600" spc="0" dirty="0">
                <a:solidFill>
                  <a:srgbClr val="FF0000"/>
                </a:solidFill>
                <a:latin typeface="Arial"/>
                <a:cs typeface="Arial"/>
              </a:rPr>
              <a:t>t</a:t>
            </a:r>
            <a:r>
              <a:rPr sz="2600" spc="-20" dirty="0">
                <a:solidFill>
                  <a:srgbClr val="FF0000"/>
                </a:solidFill>
                <a:latin typeface="Arial"/>
                <a:cs typeface="Arial"/>
              </a:rPr>
              <a:t> </a:t>
            </a:r>
            <a:r>
              <a:rPr sz="2600" spc="0" dirty="0">
                <a:solidFill>
                  <a:srgbClr val="FF0000"/>
                </a:solidFill>
                <a:latin typeface="Arial"/>
                <a:cs typeface="Arial"/>
              </a:rPr>
              <a:t>critical</a:t>
            </a:r>
            <a:r>
              <a:rPr sz="2600" spc="-15" dirty="0">
                <a:solidFill>
                  <a:srgbClr val="FF0000"/>
                </a:solidFill>
                <a:latin typeface="Arial"/>
                <a:cs typeface="Arial"/>
              </a:rPr>
              <a:t> </a:t>
            </a:r>
            <a:r>
              <a:rPr sz="2600" spc="0" dirty="0">
                <a:solidFill>
                  <a:srgbClr val="FF0000"/>
                </a:solidFill>
                <a:latin typeface="Arial"/>
                <a:cs typeface="Arial"/>
              </a:rPr>
              <a:t>step</a:t>
            </a:r>
            <a:r>
              <a:rPr sz="2600" spc="5" dirty="0">
                <a:solidFill>
                  <a:srgbClr val="FF0000"/>
                </a:solidFill>
                <a:latin typeface="Arial"/>
                <a:cs typeface="Arial"/>
              </a:rPr>
              <a:t> </a:t>
            </a:r>
            <a:r>
              <a:rPr sz="2600" spc="0" dirty="0">
                <a:solidFill>
                  <a:srgbClr val="FF0000"/>
                </a:solidFill>
                <a:latin typeface="Arial"/>
                <a:cs typeface="Arial"/>
              </a:rPr>
              <a:t>in de</a:t>
            </a:r>
            <a:r>
              <a:rPr sz="2600" spc="5" dirty="0">
                <a:solidFill>
                  <a:srgbClr val="FF0000"/>
                </a:solidFill>
                <a:latin typeface="Arial"/>
                <a:cs typeface="Arial"/>
              </a:rPr>
              <a:t>c</a:t>
            </a:r>
            <a:r>
              <a:rPr sz="2600" spc="0" dirty="0">
                <a:solidFill>
                  <a:srgbClr val="FF0000"/>
                </a:solidFill>
                <a:latin typeface="Arial"/>
                <a:cs typeface="Arial"/>
              </a:rPr>
              <a:t>isio</a:t>
            </a:r>
            <a:r>
              <a:rPr sz="2600" spc="20" dirty="0">
                <a:solidFill>
                  <a:srgbClr val="FF0000"/>
                </a:solidFill>
                <a:latin typeface="Arial"/>
                <a:cs typeface="Arial"/>
              </a:rPr>
              <a:t>n</a:t>
            </a:r>
            <a:r>
              <a:rPr sz="2600" spc="-5" dirty="0">
                <a:solidFill>
                  <a:srgbClr val="FF0000"/>
                </a:solidFill>
                <a:latin typeface="Arial"/>
                <a:cs typeface="Arial"/>
              </a:rPr>
              <a:t>-</a:t>
            </a:r>
            <a:r>
              <a:rPr sz="2600" spc="0" dirty="0">
                <a:solidFill>
                  <a:srgbClr val="FF0000"/>
                </a:solidFill>
                <a:latin typeface="Arial"/>
                <a:cs typeface="Arial"/>
              </a:rPr>
              <a:t>making</a:t>
            </a:r>
            <a:r>
              <a:rPr sz="2600" spc="-35" dirty="0">
                <a:solidFill>
                  <a:srgbClr val="FF0000"/>
                </a:solidFill>
                <a:latin typeface="Arial"/>
                <a:cs typeface="Arial"/>
              </a:rPr>
              <a:t> </a:t>
            </a:r>
            <a:r>
              <a:rPr sz="2600" spc="0" dirty="0">
                <a:solidFill>
                  <a:srgbClr val="FF0000"/>
                </a:solidFill>
                <a:latin typeface="Arial"/>
                <a:cs typeface="Arial"/>
              </a:rPr>
              <a:t>pro</a:t>
            </a:r>
            <a:r>
              <a:rPr sz="2600" spc="5" dirty="0">
                <a:solidFill>
                  <a:srgbClr val="FF0000"/>
                </a:solidFill>
                <a:latin typeface="Arial"/>
                <a:cs typeface="Arial"/>
              </a:rPr>
              <a:t>c</a:t>
            </a:r>
            <a:r>
              <a:rPr sz="2600" spc="0" dirty="0">
                <a:solidFill>
                  <a:srgbClr val="FF0000"/>
                </a:solidFill>
                <a:latin typeface="Arial"/>
                <a:cs typeface="Arial"/>
              </a:rPr>
              <a:t>e</a:t>
            </a:r>
            <a:r>
              <a:rPr sz="2600" spc="5" dirty="0">
                <a:solidFill>
                  <a:srgbClr val="FF0000"/>
                </a:solidFill>
                <a:latin typeface="Arial"/>
                <a:cs typeface="Arial"/>
              </a:rPr>
              <a:t>s</a:t>
            </a:r>
            <a:r>
              <a:rPr sz="2600" spc="0" dirty="0">
                <a:solidFill>
                  <a:srgbClr val="FF0000"/>
                </a:solidFill>
                <a:latin typeface="Arial"/>
                <a:cs typeface="Arial"/>
              </a:rPr>
              <a:t>s</a:t>
            </a:r>
            <a:endParaRPr sz="2600" dirty="0">
              <a:solidFill>
                <a:srgbClr val="FF0000"/>
              </a:solidFill>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44</a:t>
            </a:fld>
            <a:endParaRPr sz="1400">
              <a:latin typeface="Arial"/>
              <a:cs typeface="Arial"/>
            </a:endParaRPr>
          </a:p>
        </p:txBody>
      </p:sp>
      <p:sp>
        <p:nvSpPr>
          <p:cNvPr id="2" name="object 2"/>
          <p:cNvSpPr txBox="1"/>
          <p:nvPr/>
        </p:nvSpPr>
        <p:spPr>
          <a:xfrm>
            <a:off x="620368" y="540130"/>
            <a:ext cx="8218831" cy="556895"/>
          </a:xfrm>
          <a:prstGeom prst="rect">
            <a:avLst/>
          </a:prstGeom>
        </p:spPr>
        <p:txBody>
          <a:bodyPr vert="horz" wrap="square" lIns="0" tIns="0" rIns="0" bIns="0" rtlCol="0">
            <a:noAutofit/>
          </a:bodyPr>
          <a:lstStyle/>
          <a:p>
            <a:pPr marL="12700">
              <a:lnSpc>
                <a:spcPct val="100000"/>
              </a:lnSpc>
            </a:pPr>
            <a:r>
              <a:rPr lang="en-US" sz="3600" dirty="0">
                <a:solidFill>
                  <a:srgbClr val="FF0000"/>
                </a:solidFill>
                <a:latin typeface="Arial"/>
                <a:cs typeface="Arial"/>
              </a:rPr>
              <a:t>2. </a:t>
            </a:r>
            <a:r>
              <a:rPr sz="3600" dirty="0">
                <a:solidFill>
                  <a:srgbClr val="FF0000"/>
                </a:solidFill>
                <a:latin typeface="Arial"/>
                <a:cs typeface="Arial"/>
              </a:rPr>
              <a:t>Develop</a:t>
            </a:r>
            <a:r>
              <a:rPr sz="3600" spc="-20" dirty="0">
                <a:solidFill>
                  <a:srgbClr val="FF0000"/>
                </a:solidFill>
                <a:latin typeface="Arial"/>
                <a:cs typeface="Arial"/>
              </a:rPr>
              <a:t> </a:t>
            </a:r>
            <a:r>
              <a:rPr sz="3600" spc="0" dirty="0">
                <a:solidFill>
                  <a:srgbClr val="FF0000"/>
                </a:solidFill>
                <a:latin typeface="Arial"/>
                <a:cs typeface="Arial"/>
              </a:rPr>
              <a:t>a Problem</a:t>
            </a:r>
            <a:r>
              <a:rPr sz="3600" spc="-15" dirty="0">
                <a:solidFill>
                  <a:srgbClr val="FF0000"/>
                </a:solidFill>
                <a:latin typeface="Arial"/>
                <a:cs typeface="Arial"/>
              </a:rPr>
              <a:t> </a:t>
            </a:r>
            <a:r>
              <a:rPr sz="3600" spc="0" dirty="0">
                <a:solidFill>
                  <a:srgbClr val="FF0000"/>
                </a:solidFill>
                <a:latin typeface="Arial"/>
                <a:cs typeface="Arial"/>
              </a:rPr>
              <a:t>Sta</a:t>
            </a:r>
            <a:r>
              <a:rPr sz="3600" spc="-15" dirty="0">
                <a:solidFill>
                  <a:srgbClr val="FF0000"/>
                </a:solidFill>
                <a:latin typeface="Arial"/>
                <a:cs typeface="Arial"/>
              </a:rPr>
              <a:t>t</a:t>
            </a:r>
            <a:r>
              <a:rPr sz="3600" spc="0" dirty="0">
                <a:solidFill>
                  <a:srgbClr val="FF0000"/>
                </a:solidFill>
                <a:latin typeface="Arial"/>
                <a:cs typeface="Arial"/>
              </a:rPr>
              <a:t>ement </a:t>
            </a:r>
            <a:r>
              <a:rPr lang="en-US" sz="3600" spc="0" dirty="0">
                <a:solidFill>
                  <a:srgbClr val="FF0000"/>
                </a:solidFill>
                <a:latin typeface="Arial"/>
                <a:cs typeface="Arial"/>
              </a:rPr>
              <a:t>.</a:t>
            </a:r>
            <a:r>
              <a:rPr sz="2800" spc="0" dirty="0">
                <a:solidFill>
                  <a:srgbClr val="FF0000"/>
                </a:solidFill>
                <a:latin typeface="Arial"/>
                <a:cs typeface="Arial"/>
              </a:rPr>
              <a:t>(cont’d.)</a:t>
            </a:r>
            <a:endParaRPr sz="3600" dirty="0">
              <a:solidFill>
                <a:srgbClr val="FF0000"/>
              </a:solidFill>
              <a:latin typeface="Arial"/>
              <a:cs typeface="Arial"/>
            </a:endParaRPr>
          </a:p>
        </p:txBody>
      </p:sp>
      <p:sp>
        <p:nvSpPr>
          <p:cNvPr id="3" name="object 3"/>
          <p:cNvSpPr txBox="1"/>
          <p:nvPr/>
        </p:nvSpPr>
        <p:spPr>
          <a:xfrm>
            <a:off x="491490" y="1197292"/>
            <a:ext cx="7918450" cy="4463415"/>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solidFill>
                  <a:schemeClr val="tx2"/>
                </a:solidFill>
                <a:latin typeface="Arial"/>
                <a:cs typeface="Arial"/>
              </a:rPr>
              <a:t>E</a:t>
            </a:r>
            <a:r>
              <a:rPr sz="2600" spc="5" dirty="0">
                <a:solidFill>
                  <a:schemeClr val="tx2"/>
                </a:solidFill>
                <a:latin typeface="Arial"/>
                <a:cs typeface="Arial"/>
              </a:rPr>
              <a:t>x</a:t>
            </a:r>
            <a:r>
              <a:rPr sz="2600" spc="0" dirty="0">
                <a:solidFill>
                  <a:schemeClr val="tx2"/>
                </a:solidFill>
                <a:latin typeface="Arial"/>
                <a:cs typeface="Arial"/>
              </a:rPr>
              <a:t>am</a:t>
            </a:r>
            <a:r>
              <a:rPr sz="2600" spc="5" dirty="0">
                <a:solidFill>
                  <a:schemeClr val="tx2"/>
                </a:solidFill>
                <a:latin typeface="Arial"/>
                <a:cs typeface="Arial"/>
              </a:rPr>
              <a:t>p</a:t>
            </a:r>
            <a:r>
              <a:rPr sz="2600" spc="0" dirty="0">
                <a:solidFill>
                  <a:schemeClr val="tx2"/>
                </a:solidFill>
                <a:latin typeface="Arial"/>
                <a:cs typeface="Arial"/>
              </a:rPr>
              <a:t>le</a:t>
            </a:r>
            <a:r>
              <a:rPr sz="2600" spc="-25" dirty="0">
                <a:solidFill>
                  <a:schemeClr val="tx2"/>
                </a:solidFill>
                <a:latin typeface="Arial"/>
                <a:cs typeface="Arial"/>
              </a:rPr>
              <a:t> </a:t>
            </a:r>
            <a:r>
              <a:rPr sz="2600" spc="0" dirty="0">
                <a:solidFill>
                  <a:schemeClr val="tx2"/>
                </a:solidFill>
                <a:latin typeface="Arial"/>
                <a:cs typeface="Arial"/>
              </a:rPr>
              <a:t>of</a:t>
            </a:r>
            <a:r>
              <a:rPr sz="2600" spc="5" dirty="0">
                <a:solidFill>
                  <a:schemeClr val="tx2"/>
                </a:solidFill>
                <a:latin typeface="Arial"/>
                <a:cs typeface="Arial"/>
              </a:rPr>
              <a:t> </a:t>
            </a:r>
            <a:r>
              <a:rPr sz="2600" spc="0" dirty="0">
                <a:solidFill>
                  <a:schemeClr val="tx2"/>
                </a:solidFill>
                <a:latin typeface="Arial"/>
                <a:cs typeface="Arial"/>
              </a:rPr>
              <a:t>a g</a:t>
            </a:r>
            <a:r>
              <a:rPr sz="2600" spc="5" dirty="0">
                <a:solidFill>
                  <a:schemeClr val="tx2"/>
                </a:solidFill>
                <a:latin typeface="Arial"/>
                <a:cs typeface="Arial"/>
              </a:rPr>
              <a:t>o</a:t>
            </a:r>
            <a:r>
              <a:rPr sz="2600" spc="0" dirty="0">
                <a:solidFill>
                  <a:schemeClr val="tx2"/>
                </a:solidFill>
                <a:latin typeface="Arial"/>
                <a:cs typeface="Arial"/>
              </a:rPr>
              <a:t>od</a:t>
            </a:r>
            <a:r>
              <a:rPr sz="2600" spc="5" dirty="0">
                <a:solidFill>
                  <a:schemeClr val="tx2"/>
                </a:solidFill>
                <a:latin typeface="Arial"/>
                <a:cs typeface="Arial"/>
              </a:rPr>
              <a:t> </a:t>
            </a:r>
            <a:r>
              <a:rPr sz="2600" spc="0" dirty="0">
                <a:solidFill>
                  <a:schemeClr val="tx2"/>
                </a:solidFill>
                <a:latin typeface="Arial"/>
                <a:cs typeface="Arial"/>
              </a:rPr>
              <a:t>problem</a:t>
            </a:r>
            <a:r>
              <a:rPr sz="2600" spc="-10" dirty="0">
                <a:solidFill>
                  <a:schemeClr val="tx2"/>
                </a:solidFill>
                <a:latin typeface="Arial"/>
                <a:cs typeface="Arial"/>
              </a:rPr>
              <a:t> </a:t>
            </a:r>
            <a:r>
              <a:rPr sz="2600" spc="0" dirty="0">
                <a:solidFill>
                  <a:schemeClr val="tx2"/>
                </a:solidFill>
                <a:latin typeface="Arial"/>
                <a:cs typeface="Arial"/>
              </a:rPr>
              <a:t>state</a:t>
            </a:r>
            <a:r>
              <a:rPr sz="2600" spc="5" dirty="0">
                <a:solidFill>
                  <a:schemeClr val="tx2"/>
                </a:solidFill>
                <a:latin typeface="Arial"/>
                <a:cs typeface="Arial"/>
              </a:rPr>
              <a:t>m</a:t>
            </a:r>
            <a:r>
              <a:rPr sz="2600" spc="0" dirty="0">
                <a:solidFill>
                  <a:schemeClr val="tx2"/>
                </a:solidFill>
                <a:latin typeface="Arial"/>
                <a:cs typeface="Arial"/>
              </a:rPr>
              <a:t>e</a:t>
            </a:r>
            <a:r>
              <a:rPr sz="2600" spc="5" dirty="0">
                <a:solidFill>
                  <a:schemeClr val="tx2"/>
                </a:solidFill>
                <a:latin typeface="Arial"/>
                <a:cs typeface="Arial"/>
              </a:rPr>
              <a:t>n</a:t>
            </a:r>
            <a:r>
              <a:rPr sz="2600" spc="0" dirty="0">
                <a:solidFill>
                  <a:schemeClr val="tx2"/>
                </a:solidFill>
                <a:latin typeface="Arial"/>
                <a:cs typeface="Arial"/>
              </a:rPr>
              <a:t>t:</a:t>
            </a:r>
            <a:endParaRPr sz="2600" dirty="0">
              <a:solidFill>
                <a:schemeClr val="tx2"/>
              </a:solidFill>
              <a:latin typeface="Arial"/>
              <a:cs typeface="Arial"/>
            </a:endParaRPr>
          </a:p>
          <a:p>
            <a:pPr>
              <a:lnSpc>
                <a:spcPts val="700"/>
              </a:lnSpc>
              <a:spcBef>
                <a:spcPts val="5"/>
              </a:spcBef>
              <a:buFont typeface="Arial"/>
              <a:buChar char="•"/>
            </a:pPr>
            <a:endParaRPr sz="700" dirty="0"/>
          </a:p>
          <a:p>
            <a:pPr marL="754380" marR="96520" lvl="1" indent="-285115">
              <a:lnSpc>
                <a:spcPct val="100000"/>
              </a:lnSpc>
              <a:buFont typeface="Arial"/>
              <a:buChar char="–"/>
              <a:tabLst>
                <a:tab pos="754380" algn="l"/>
              </a:tabLst>
            </a:pPr>
            <a:r>
              <a:rPr sz="2400" spc="0" dirty="0">
                <a:latin typeface="Arial"/>
                <a:cs typeface="Arial"/>
              </a:rPr>
              <a:t>“</a:t>
            </a:r>
            <a:r>
              <a:rPr sz="2400" spc="5" dirty="0">
                <a:latin typeface="Arial"/>
                <a:cs typeface="Arial"/>
              </a:rPr>
              <a:t>O</a:t>
            </a:r>
            <a:r>
              <a:rPr sz="2400" spc="0" dirty="0">
                <a:latin typeface="Arial"/>
                <a:cs typeface="Arial"/>
              </a:rPr>
              <a:t>ur</a:t>
            </a:r>
            <a:r>
              <a:rPr sz="2400" spc="-20" dirty="0">
                <a:latin typeface="Arial"/>
                <a:cs typeface="Arial"/>
              </a:rPr>
              <a:t> </a:t>
            </a:r>
            <a:r>
              <a:rPr sz="2400" spc="0" dirty="0">
                <a:latin typeface="Arial"/>
                <a:cs typeface="Arial"/>
              </a:rPr>
              <a:t>product supp</a:t>
            </a:r>
            <a:r>
              <a:rPr sz="2400" spc="-10" dirty="0">
                <a:latin typeface="Arial"/>
                <a:cs typeface="Arial"/>
              </a:rPr>
              <a:t>l</a:t>
            </a:r>
            <a:r>
              <a:rPr sz="2400" spc="0" dirty="0">
                <a:latin typeface="Arial"/>
                <a:cs typeface="Arial"/>
              </a:rPr>
              <a:t>y</a:t>
            </a:r>
            <a:r>
              <a:rPr sz="2400" spc="25" dirty="0">
                <a:latin typeface="Arial"/>
                <a:cs typeface="Arial"/>
              </a:rPr>
              <a:t> </a:t>
            </a:r>
            <a:r>
              <a:rPr sz="2400" spc="0" dirty="0">
                <a:latin typeface="Arial"/>
                <a:cs typeface="Arial"/>
              </a:rPr>
              <a:t>organ</a:t>
            </a:r>
            <a:r>
              <a:rPr sz="2400" spc="-10" dirty="0">
                <a:latin typeface="Arial"/>
                <a:cs typeface="Arial"/>
              </a:rPr>
              <a:t>i</a:t>
            </a:r>
            <a:r>
              <a:rPr sz="2400" spc="0" dirty="0">
                <a:latin typeface="Arial"/>
                <a:cs typeface="Arial"/>
              </a:rPr>
              <a:t>zation</a:t>
            </a:r>
            <a:r>
              <a:rPr sz="2400" spc="15" dirty="0">
                <a:latin typeface="Arial"/>
                <a:cs typeface="Arial"/>
              </a:rPr>
              <a:t> </a:t>
            </a:r>
            <a:r>
              <a:rPr sz="2400" spc="0" dirty="0">
                <a:latin typeface="Arial"/>
                <a:cs typeface="Arial"/>
              </a:rPr>
              <a:t>is contin</a:t>
            </a:r>
            <a:r>
              <a:rPr sz="2400" spc="-10" dirty="0">
                <a:latin typeface="Arial"/>
                <a:cs typeface="Arial"/>
              </a:rPr>
              <a:t>u</a:t>
            </a:r>
            <a:r>
              <a:rPr sz="2400" spc="0" dirty="0">
                <a:latin typeface="Arial"/>
                <a:cs typeface="Arial"/>
              </a:rPr>
              <a:t>a</a:t>
            </a:r>
            <a:r>
              <a:rPr sz="2400" spc="-10" dirty="0">
                <a:latin typeface="Arial"/>
                <a:cs typeface="Arial"/>
              </a:rPr>
              <a:t>l</a:t>
            </a:r>
            <a:r>
              <a:rPr sz="2400" spc="0" dirty="0">
                <a:latin typeface="Arial"/>
                <a:cs typeface="Arial"/>
              </a:rPr>
              <a:t>ly runn</a:t>
            </a:r>
            <a:r>
              <a:rPr sz="2400" spc="-10" dirty="0">
                <a:latin typeface="Arial"/>
                <a:cs typeface="Arial"/>
              </a:rPr>
              <a:t>i</a:t>
            </a:r>
            <a:r>
              <a:rPr sz="2400" spc="0" dirty="0">
                <a:latin typeface="Arial"/>
                <a:cs typeface="Arial"/>
              </a:rPr>
              <a:t>ng</a:t>
            </a:r>
            <a:r>
              <a:rPr sz="2400" spc="20" dirty="0">
                <a:latin typeface="Arial"/>
                <a:cs typeface="Arial"/>
              </a:rPr>
              <a:t> </a:t>
            </a:r>
            <a:r>
              <a:rPr sz="2400" spc="0" dirty="0">
                <a:latin typeface="Arial"/>
                <a:cs typeface="Arial"/>
              </a:rPr>
              <a:t>out</a:t>
            </a:r>
            <a:r>
              <a:rPr sz="2400" spc="-10" dirty="0">
                <a:latin typeface="Arial"/>
                <a:cs typeface="Arial"/>
              </a:rPr>
              <a:t> </a:t>
            </a:r>
            <a:r>
              <a:rPr sz="2400" spc="0" dirty="0">
                <a:latin typeface="Arial"/>
                <a:cs typeface="Arial"/>
              </a:rPr>
              <a:t>of stock</a:t>
            </a:r>
            <a:r>
              <a:rPr sz="2400" spc="-10" dirty="0">
                <a:latin typeface="Arial"/>
                <a:cs typeface="Arial"/>
              </a:rPr>
              <a:t> </a:t>
            </a:r>
            <a:r>
              <a:rPr sz="2400" spc="0" dirty="0">
                <a:latin typeface="Arial"/>
                <a:cs typeface="Arial"/>
              </a:rPr>
              <a:t>of fi</a:t>
            </a:r>
            <a:r>
              <a:rPr sz="2400" spc="-10" dirty="0">
                <a:latin typeface="Arial"/>
                <a:cs typeface="Arial"/>
              </a:rPr>
              <a:t>n</a:t>
            </a:r>
            <a:r>
              <a:rPr sz="2400" spc="0" dirty="0">
                <a:latin typeface="Arial"/>
                <a:cs typeface="Arial"/>
              </a:rPr>
              <a:t>is</a:t>
            </a:r>
            <a:r>
              <a:rPr sz="2400" spc="-10" dirty="0">
                <a:latin typeface="Arial"/>
                <a:cs typeface="Arial"/>
              </a:rPr>
              <a:t>h</a:t>
            </a:r>
            <a:r>
              <a:rPr sz="2400" spc="0" dirty="0">
                <a:latin typeface="Arial"/>
                <a:cs typeface="Arial"/>
              </a:rPr>
              <a:t>ed</a:t>
            </a:r>
            <a:r>
              <a:rPr sz="2400" spc="20" dirty="0">
                <a:latin typeface="Arial"/>
                <a:cs typeface="Arial"/>
              </a:rPr>
              <a:t> </a:t>
            </a:r>
            <a:r>
              <a:rPr sz="2400" spc="0" dirty="0">
                <a:latin typeface="Arial"/>
                <a:cs typeface="Arial"/>
              </a:rPr>
              <a:t>products, creating</a:t>
            </a:r>
            <a:r>
              <a:rPr sz="2400" spc="5" dirty="0">
                <a:latin typeface="Arial"/>
                <a:cs typeface="Arial"/>
              </a:rPr>
              <a:t> </a:t>
            </a:r>
            <a:r>
              <a:rPr sz="2400" spc="0" dirty="0">
                <a:latin typeface="Arial"/>
                <a:cs typeface="Arial"/>
              </a:rPr>
              <a:t>an </a:t>
            </a:r>
            <a:r>
              <a:rPr sz="2400" spc="-5" dirty="0">
                <a:latin typeface="Arial"/>
                <a:cs typeface="Arial"/>
              </a:rPr>
              <a:t>ou</a:t>
            </a:r>
            <a:r>
              <a:rPr sz="2400" spc="0" dirty="0">
                <a:latin typeface="Arial"/>
                <a:cs typeface="Arial"/>
              </a:rPr>
              <a:t>t-</a:t>
            </a:r>
            <a:r>
              <a:rPr sz="2400" spc="-5" dirty="0">
                <a:latin typeface="Arial"/>
                <a:cs typeface="Arial"/>
              </a:rPr>
              <a:t>o</a:t>
            </a:r>
            <a:r>
              <a:rPr sz="2400" spc="0" dirty="0">
                <a:latin typeface="Arial"/>
                <a:cs typeface="Arial"/>
              </a:rPr>
              <a:t>f-stock</a:t>
            </a:r>
            <a:r>
              <a:rPr sz="2400" spc="-20" dirty="0">
                <a:latin typeface="Arial"/>
                <a:cs typeface="Arial"/>
              </a:rPr>
              <a:t> </a:t>
            </a:r>
            <a:r>
              <a:rPr sz="2400" spc="0" dirty="0">
                <a:latin typeface="Arial"/>
                <a:cs typeface="Arial"/>
              </a:rPr>
              <a:t>situation on over 15 percent</a:t>
            </a:r>
            <a:r>
              <a:rPr sz="2400" spc="5" dirty="0">
                <a:latin typeface="Arial"/>
                <a:cs typeface="Arial"/>
              </a:rPr>
              <a:t> </a:t>
            </a:r>
            <a:r>
              <a:rPr sz="2400" spc="0" dirty="0">
                <a:latin typeface="Arial"/>
                <a:cs typeface="Arial"/>
              </a:rPr>
              <a:t>of </a:t>
            </a:r>
            <a:r>
              <a:rPr sz="2400" spc="-10" dirty="0">
                <a:latin typeface="Arial"/>
                <a:cs typeface="Arial"/>
              </a:rPr>
              <a:t>o</a:t>
            </a:r>
            <a:r>
              <a:rPr sz="2400" spc="0" dirty="0">
                <a:latin typeface="Arial"/>
                <a:cs typeface="Arial"/>
              </a:rPr>
              <a:t>ur customer</a:t>
            </a:r>
            <a:r>
              <a:rPr sz="2400" spc="-10" dirty="0">
                <a:latin typeface="Arial"/>
                <a:cs typeface="Arial"/>
              </a:rPr>
              <a:t> </a:t>
            </a:r>
            <a:r>
              <a:rPr sz="2400" spc="0" dirty="0">
                <a:latin typeface="Arial"/>
                <a:cs typeface="Arial"/>
              </a:rPr>
              <a:t>orders,</a:t>
            </a:r>
            <a:r>
              <a:rPr sz="2400" spc="-10" dirty="0">
                <a:latin typeface="Arial"/>
                <a:cs typeface="Arial"/>
              </a:rPr>
              <a:t> </a:t>
            </a:r>
            <a:r>
              <a:rPr sz="2400" spc="0" dirty="0">
                <a:latin typeface="Arial"/>
                <a:cs typeface="Arial"/>
              </a:rPr>
              <a:t>resu</a:t>
            </a:r>
            <a:r>
              <a:rPr sz="2400" spc="-10" dirty="0">
                <a:latin typeface="Arial"/>
                <a:cs typeface="Arial"/>
              </a:rPr>
              <a:t>l</a:t>
            </a:r>
            <a:r>
              <a:rPr sz="2400" spc="0" dirty="0">
                <a:latin typeface="Arial"/>
                <a:cs typeface="Arial"/>
              </a:rPr>
              <a:t>ting</a:t>
            </a:r>
            <a:r>
              <a:rPr sz="2400" spc="15"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over $3</a:t>
            </a:r>
            <a:r>
              <a:rPr sz="2400" spc="-10" dirty="0">
                <a:latin typeface="Arial"/>
                <a:cs typeface="Arial"/>
              </a:rPr>
              <a:t>0</a:t>
            </a:r>
            <a:r>
              <a:rPr sz="2400" spc="0" dirty="0">
                <a:latin typeface="Arial"/>
                <a:cs typeface="Arial"/>
              </a:rPr>
              <a:t>0,000</a:t>
            </a:r>
            <a:r>
              <a:rPr sz="2400" spc="15"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lost sal</a:t>
            </a:r>
            <a:r>
              <a:rPr sz="2400" spc="-10" dirty="0">
                <a:latin typeface="Arial"/>
                <a:cs typeface="Arial"/>
              </a:rPr>
              <a:t>e</a:t>
            </a:r>
            <a:r>
              <a:rPr sz="2400" spc="0" dirty="0">
                <a:latin typeface="Arial"/>
                <a:cs typeface="Arial"/>
              </a:rPr>
              <a:t>s</a:t>
            </a:r>
            <a:r>
              <a:rPr sz="2400" spc="10" dirty="0">
                <a:latin typeface="Arial"/>
                <a:cs typeface="Arial"/>
              </a:rPr>
              <a:t> </a:t>
            </a:r>
            <a:r>
              <a:rPr sz="2400" spc="0" dirty="0">
                <a:latin typeface="Arial"/>
                <a:cs typeface="Arial"/>
              </a:rPr>
              <a:t>per </a:t>
            </a:r>
            <a:r>
              <a:rPr sz="2400" spc="5" dirty="0">
                <a:latin typeface="Arial"/>
                <a:cs typeface="Arial"/>
              </a:rPr>
              <a:t>m</a:t>
            </a:r>
            <a:r>
              <a:rPr sz="2400" spc="0" dirty="0">
                <a:latin typeface="Arial"/>
                <a:cs typeface="Arial"/>
              </a:rPr>
              <a:t>onth.”</a:t>
            </a:r>
            <a:endParaRPr sz="2400" dirty="0">
              <a:latin typeface="Arial"/>
              <a:cs typeface="Arial"/>
            </a:endParaRPr>
          </a:p>
          <a:p>
            <a:pPr lvl="1">
              <a:lnSpc>
                <a:spcPts val="750"/>
              </a:lnSpc>
              <a:spcBef>
                <a:spcPts val="45"/>
              </a:spcBef>
              <a:buFont typeface="Arial"/>
              <a:buChar char="–"/>
            </a:pPr>
            <a:endParaRPr sz="750" dirty="0"/>
          </a:p>
          <a:p>
            <a:pPr marL="353695" indent="-341630">
              <a:lnSpc>
                <a:spcPct val="100000"/>
              </a:lnSpc>
              <a:buFont typeface="Arial"/>
              <a:buChar char="•"/>
              <a:tabLst>
                <a:tab pos="353695" algn="l"/>
              </a:tabLst>
            </a:pPr>
            <a:endParaRPr lang="en-US" sz="2600" dirty="0">
              <a:latin typeface="Arial"/>
              <a:cs typeface="Arial"/>
            </a:endParaRPr>
          </a:p>
          <a:p>
            <a:pPr marL="353695" indent="-341630">
              <a:lnSpc>
                <a:spcPct val="100000"/>
              </a:lnSpc>
              <a:buFont typeface="Arial"/>
              <a:buChar char="•"/>
              <a:tabLst>
                <a:tab pos="353695" algn="l"/>
              </a:tabLst>
            </a:pPr>
            <a:r>
              <a:rPr sz="2600" dirty="0">
                <a:solidFill>
                  <a:schemeClr val="tx2"/>
                </a:solidFill>
                <a:latin typeface="Arial"/>
                <a:cs typeface="Arial"/>
              </a:rPr>
              <a:t>E</a:t>
            </a:r>
            <a:r>
              <a:rPr sz="2600" spc="5" dirty="0">
                <a:solidFill>
                  <a:schemeClr val="tx2"/>
                </a:solidFill>
                <a:latin typeface="Arial"/>
                <a:cs typeface="Arial"/>
              </a:rPr>
              <a:t>x</a:t>
            </a:r>
            <a:r>
              <a:rPr sz="2600" spc="0" dirty="0">
                <a:solidFill>
                  <a:schemeClr val="tx2"/>
                </a:solidFill>
                <a:latin typeface="Arial"/>
                <a:cs typeface="Arial"/>
              </a:rPr>
              <a:t>am</a:t>
            </a:r>
            <a:r>
              <a:rPr sz="2600" spc="5" dirty="0">
                <a:solidFill>
                  <a:schemeClr val="tx2"/>
                </a:solidFill>
                <a:latin typeface="Arial"/>
                <a:cs typeface="Arial"/>
              </a:rPr>
              <a:t>p</a:t>
            </a:r>
            <a:r>
              <a:rPr sz="2600" spc="0" dirty="0">
                <a:solidFill>
                  <a:schemeClr val="tx2"/>
                </a:solidFill>
                <a:latin typeface="Arial"/>
                <a:cs typeface="Arial"/>
              </a:rPr>
              <a:t>les</a:t>
            </a:r>
            <a:r>
              <a:rPr sz="2600" spc="-35" dirty="0">
                <a:solidFill>
                  <a:schemeClr val="tx2"/>
                </a:solidFill>
                <a:latin typeface="Arial"/>
                <a:cs typeface="Arial"/>
              </a:rPr>
              <a:t> </a:t>
            </a:r>
            <a:r>
              <a:rPr sz="2600" spc="0" dirty="0">
                <a:solidFill>
                  <a:schemeClr val="tx2"/>
                </a:solidFill>
                <a:latin typeface="Arial"/>
                <a:cs typeface="Arial"/>
              </a:rPr>
              <a:t>of</a:t>
            </a:r>
            <a:r>
              <a:rPr sz="2600" spc="5" dirty="0">
                <a:solidFill>
                  <a:schemeClr val="tx2"/>
                </a:solidFill>
                <a:latin typeface="Arial"/>
                <a:cs typeface="Arial"/>
              </a:rPr>
              <a:t> </a:t>
            </a:r>
            <a:r>
              <a:rPr sz="2600" spc="0" dirty="0">
                <a:solidFill>
                  <a:schemeClr val="tx2"/>
                </a:solidFill>
                <a:latin typeface="Arial"/>
                <a:cs typeface="Arial"/>
              </a:rPr>
              <a:t>p</a:t>
            </a:r>
            <a:r>
              <a:rPr sz="2600" spc="5" dirty="0">
                <a:solidFill>
                  <a:schemeClr val="tx2"/>
                </a:solidFill>
                <a:latin typeface="Arial"/>
                <a:cs typeface="Arial"/>
              </a:rPr>
              <a:t>o</a:t>
            </a:r>
            <a:r>
              <a:rPr sz="2600" spc="0" dirty="0">
                <a:solidFill>
                  <a:schemeClr val="tx2"/>
                </a:solidFill>
                <a:latin typeface="Arial"/>
                <a:cs typeface="Arial"/>
              </a:rPr>
              <a:t>or probl</a:t>
            </a:r>
            <a:r>
              <a:rPr sz="2600" spc="5" dirty="0">
                <a:solidFill>
                  <a:schemeClr val="tx2"/>
                </a:solidFill>
                <a:latin typeface="Arial"/>
                <a:cs typeface="Arial"/>
              </a:rPr>
              <a:t>e</a:t>
            </a:r>
            <a:r>
              <a:rPr sz="2600" spc="0" dirty="0">
                <a:solidFill>
                  <a:schemeClr val="tx2"/>
                </a:solidFill>
                <a:latin typeface="Arial"/>
                <a:cs typeface="Arial"/>
              </a:rPr>
              <a:t>m</a:t>
            </a:r>
            <a:r>
              <a:rPr sz="2600" spc="-15" dirty="0">
                <a:solidFill>
                  <a:schemeClr val="tx2"/>
                </a:solidFill>
                <a:latin typeface="Arial"/>
                <a:cs typeface="Arial"/>
              </a:rPr>
              <a:t> </a:t>
            </a:r>
            <a:r>
              <a:rPr sz="2600" spc="0" dirty="0">
                <a:solidFill>
                  <a:schemeClr val="tx2"/>
                </a:solidFill>
                <a:latin typeface="Arial"/>
                <a:cs typeface="Arial"/>
              </a:rPr>
              <a:t>state</a:t>
            </a:r>
            <a:r>
              <a:rPr sz="2600" spc="5" dirty="0">
                <a:solidFill>
                  <a:schemeClr val="tx2"/>
                </a:solidFill>
                <a:latin typeface="Arial"/>
                <a:cs typeface="Arial"/>
              </a:rPr>
              <a:t>m</a:t>
            </a:r>
            <a:r>
              <a:rPr sz="2600" spc="0" dirty="0">
                <a:solidFill>
                  <a:schemeClr val="tx2"/>
                </a:solidFill>
                <a:latin typeface="Arial"/>
                <a:cs typeface="Arial"/>
              </a:rPr>
              <a:t>e</a:t>
            </a:r>
            <a:r>
              <a:rPr sz="2600" spc="5" dirty="0">
                <a:solidFill>
                  <a:schemeClr val="tx2"/>
                </a:solidFill>
                <a:latin typeface="Arial"/>
                <a:cs typeface="Arial"/>
              </a:rPr>
              <a:t>n</a:t>
            </a:r>
            <a:r>
              <a:rPr sz="2600" spc="0" dirty="0">
                <a:solidFill>
                  <a:schemeClr val="tx2"/>
                </a:solidFill>
                <a:latin typeface="Arial"/>
                <a:cs typeface="Arial"/>
              </a:rPr>
              <a:t>ts:</a:t>
            </a:r>
            <a:endParaRPr sz="2600" dirty="0">
              <a:solidFill>
                <a:schemeClr val="tx2"/>
              </a:solidFill>
              <a:latin typeface="Arial"/>
              <a:cs typeface="Arial"/>
            </a:endParaRPr>
          </a:p>
          <a:p>
            <a:pPr>
              <a:lnSpc>
                <a:spcPts val="700"/>
              </a:lnSpc>
              <a:spcBef>
                <a:spcPts val="4"/>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“We</a:t>
            </a:r>
            <a:r>
              <a:rPr sz="2400" spc="-10" dirty="0">
                <a:latin typeface="Arial"/>
                <a:cs typeface="Arial"/>
              </a:rPr>
              <a:t> </a:t>
            </a:r>
            <a:r>
              <a:rPr sz="2400" spc="0" dirty="0">
                <a:latin typeface="Arial"/>
                <a:cs typeface="Arial"/>
              </a:rPr>
              <a:t>n</a:t>
            </a:r>
            <a:r>
              <a:rPr sz="2400" spc="-10" dirty="0">
                <a:latin typeface="Arial"/>
                <a:cs typeface="Arial"/>
              </a:rPr>
              <a:t>e</a:t>
            </a:r>
            <a:r>
              <a:rPr sz="2400" spc="0" dirty="0">
                <a:latin typeface="Arial"/>
                <a:cs typeface="Arial"/>
              </a:rPr>
              <a:t>ed</a:t>
            </a:r>
            <a:r>
              <a:rPr sz="2400" spc="5" dirty="0">
                <a:latin typeface="Arial"/>
                <a:cs typeface="Arial"/>
              </a:rPr>
              <a:t> </a:t>
            </a:r>
            <a:r>
              <a:rPr sz="2400" spc="0" dirty="0">
                <a:latin typeface="Arial"/>
                <a:cs typeface="Arial"/>
              </a:rPr>
              <a:t>to</a:t>
            </a:r>
            <a:r>
              <a:rPr sz="2400" spc="-10" dirty="0">
                <a:latin typeface="Arial"/>
                <a:cs typeface="Arial"/>
              </a:rPr>
              <a:t> </a:t>
            </a:r>
            <a:r>
              <a:rPr sz="2400" spc="0" dirty="0">
                <a:latin typeface="Arial"/>
                <a:cs typeface="Arial"/>
              </a:rPr>
              <a:t>imp</a:t>
            </a:r>
            <a:r>
              <a:rPr sz="2400" spc="-15" dirty="0">
                <a:latin typeface="Arial"/>
                <a:cs typeface="Arial"/>
              </a:rPr>
              <a:t>l</a:t>
            </a:r>
            <a:r>
              <a:rPr sz="2400" spc="0" dirty="0">
                <a:latin typeface="Arial"/>
                <a:cs typeface="Arial"/>
              </a:rPr>
              <a:t>eme</a:t>
            </a:r>
            <a:r>
              <a:rPr sz="2400" spc="-10" dirty="0">
                <a:latin typeface="Arial"/>
                <a:cs typeface="Arial"/>
              </a:rPr>
              <a:t>n</a:t>
            </a:r>
            <a:r>
              <a:rPr sz="2400" spc="0" dirty="0">
                <a:latin typeface="Arial"/>
                <a:cs typeface="Arial"/>
              </a:rPr>
              <a:t>t</a:t>
            </a:r>
            <a:r>
              <a:rPr sz="2400" spc="15" dirty="0">
                <a:latin typeface="Arial"/>
                <a:cs typeface="Arial"/>
              </a:rPr>
              <a:t> </a:t>
            </a:r>
            <a:r>
              <a:rPr sz="2400" spc="0" dirty="0">
                <a:latin typeface="Arial"/>
                <a:cs typeface="Arial"/>
              </a:rPr>
              <a:t>a new i</a:t>
            </a:r>
            <a:r>
              <a:rPr sz="2400" spc="-10" dirty="0">
                <a:latin typeface="Arial"/>
                <a:cs typeface="Arial"/>
              </a:rPr>
              <a:t>n</a:t>
            </a:r>
            <a:r>
              <a:rPr sz="2400" spc="0" dirty="0">
                <a:latin typeface="Arial"/>
                <a:cs typeface="Arial"/>
              </a:rPr>
              <a:t>ve</a:t>
            </a:r>
            <a:r>
              <a:rPr sz="2400" spc="-10" dirty="0">
                <a:latin typeface="Arial"/>
                <a:cs typeface="Arial"/>
              </a:rPr>
              <a:t>n</a:t>
            </a:r>
            <a:r>
              <a:rPr sz="2400" spc="0" dirty="0">
                <a:latin typeface="Arial"/>
                <a:cs typeface="Arial"/>
              </a:rPr>
              <a:t>tory</a:t>
            </a:r>
            <a:r>
              <a:rPr sz="2400" spc="5" dirty="0">
                <a:latin typeface="Arial"/>
                <a:cs typeface="Arial"/>
              </a:rPr>
              <a:t> </a:t>
            </a:r>
            <a:r>
              <a:rPr sz="2400" spc="0" dirty="0">
                <a:latin typeface="Arial"/>
                <a:cs typeface="Arial"/>
              </a:rPr>
              <a:t>co</a:t>
            </a:r>
            <a:r>
              <a:rPr sz="2400" spc="-10" dirty="0">
                <a:latin typeface="Arial"/>
                <a:cs typeface="Arial"/>
              </a:rPr>
              <a:t>n</a:t>
            </a:r>
            <a:r>
              <a:rPr sz="2400" spc="0" dirty="0">
                <a:latin typeface="Arial"/>
                <a:cs typeface="Arial"/>
              </a:rPr>
              <a:t>trol</a:t>
            </a:r>
            <a:endParaRPr sz="2400" dirty="0">
              <a:latin typeface="Arial"/>
              <a:cs typeface="Arial"/>
            </a:endParaRPr>
          </a:p>
          <a:p>
            <a:pPr marL="754380">
              <a:lnSpc>
                <a:spcPct val="100000"/>
              </a:lnSpc>
            </a:pPr>
            <a:r>
              <a:rPr sz="2400" dirty="0">
                <a:latin typeface="Arial"/>
                <a:cs typeface="Arial"/>
              </a:rPr>
              <a:t>system.”</a:t>
            </a:r>
            <a:r>
              <a:rPr sz="2400" spc="-25" dirty="0">
                <a:latin typeface="Arial"/>
                <a:cs typeface="Arial"/>
              </a:rPr>
              <a:t> </a:t>
            </a:r>
            <a:r>
              <a:rPr sz="2400" spc="0" dirty="0">
                <a:solidFill>
                  <a:srgbClr val="FF0000"/>
                </a:solidFill>
                <a:latin typeface="Arial"/>
                <a:cs typeface="Arial"/>
              </a:rPr>
              <a:t>(possib</a:t>
            </a:r>
            <a:r>
              <a:rPr sz="2400" spc="-15" dirty="0">
                <a:solidFill>
                  <a:srgbClr val="FF0000"/>
                </a:solidFill>
                <a:latin typeface="Arial"/>
                <a:cs typeface="Arial"/>
              </a:rPr>
              <a:t>l</a:t>
            </a:r>
            <a:r>
              <a:rPr sz="2400" spc="0" dirty="0">
                <a:solidFill>
                  <a:srgbClr val="FF0000"/>
                </a:solidFill>
                <a:latin typeface="Arial"/>
                <a:cs typeface="Arial"/>
              </a:rPr>
              <a:t>e</a:t>
            </a:r>
            <a:r>
              <a:rPr sz="2400" spc="35" dirty="0">
                <a:solidFill>
                  <a:srgbClr val="FF0000"/>
                </a:solidFill>
                <a:latin typeface="Arial"/>
                <a:cs typeface="Arial"/>
              </a:rPr>
              <a:t> </a:t>
            </a:r>
            <a:r>
              <a:rPr sz="2400" spc="0" dirty="0">
                <a:solidFill>
                  <a:srgbClr val="FF0000"/>
                </a:solidFill>
                <a:latin typeface="Arial"/>
                <a:cs typeface="Arial"/>
              </a:rPr>
              <a:t>sol</a:t>
            </a:r>
            <a:r>
              <a:rPr sz="2400" spc="-10" dirty="0">
                <a:solidFill>
                  <a:srgbClr val="FF0000"/>
                </a:solidFill>
                <a:latin typeface="Arial"/>
                <a:cs typeface="Arial"/>
              </a:rPr>
              <a:t>u</a:t>
            </a:r>
            <a:r>
              <a:rPr sz="2400" spc="0" dirty="0">
                <a:solidFill>
                  <a:srgbClr val="FF0000"/>
                </a:solidFill>
                <a:latin typeface="Arial"/>
                <a:cs typeface="Arial"/>
              </a:rPr>
              <a:t>tion,</a:t>
            </a:r>
            <a:r>
              <a:rPr sz="2400" spc="10" dirty="0">
                <a:solidFill>
                  <a:srgbClr val="FF0000"/>
                </a:solidFill>
                <a:latin typeface="Arial"/>
                <a:cs typeface="Arial"/>
              </a:rPr>
              <a:t> </a:t>
            </a:r>
            <a:r>
              <a:rPr sz="2400" spc="0" dirty="0">
                <a:solidFill>
                  <a:srgbClr val="FF0000"/>
                </a:solidFill>
                <a:latin typeface="Arial"/>
                <a:cs typeface="Arial"/>
              </a:rPr>
              <a:t>not</a:t>
            </a:r>
            <a:r>
              <a:rPr sz="2400" spc="-10" dirty="0">
                <a:solidFill>
                  <a:srgbClr val="FF0000"/>
                </a:solidFill>
                <a:latin typeface="Arial"/>
                <a:cs typeface="Arial"/>
              </a:rPr>
              <a:t> </a:t>
            </a:r>
            <a:r>
              <a:rPr sz="2400" spc="0" dirty="0">
                <a:solidFill>
                  <a:srgbClr val="FF0000"/>
                </a:solidFill>
                <a:latin typeface="Arial"/>
                <a:cs typeface="Arial"/>
              </a:rPr>
              <a:t>a problem</a:t>
            </a:r>
            <a:r>
              <a:rPr sz="2400" spc="10" dirty="0">
                <a:solidFill>
                  <a:srgbClr val="FF0000"/>
                </a:solidFill>
                <a:latin typeface="Arial"/>
                <a:cs typeface="Arial"/>
              </a:rPr>
              <a:t> </a:t>
            </a:r>
            <a:r>
              <a:rPr sz="2400" spc="0" dirty="0">
                <a:solidFill>
                  <a:srgbClr val="FF0000"/>
                </a:solidFill>
                <a:latin typeface="Arial"/>
                <a:cs typeface="Arial"/>
              </a:rPr>
              <a:t>statement)</a:t>
            </a:r>
            <a:endParaRPr sz="2400" dirty="0">
              <a:solidFill>
                <a:srgbClr val="FF0000"/>
              </a:solidFill>
              <a:latin typeface="Arial"/>
              <a:cs typeface="Arial"/>
            </a:endParaRPr>
          </a:p>
          <a:p>
            <a:pPr>
              <a:lnSpc>
                <a:spcPts val="650"/>
              </a:lnSpc>
              <a:spcBef>
                <a:spcPts val="46"/>
              </a:spcBef>
            </a:pPr>
            <a:endParaRPr sz="650" dirty="0"/>
          </a:p>
          <a:p>
            <a:pPr marL="754380" lvl="1" indent="-285115">
              <a:lnSpc>
                <a:spcPct val="100000"/>
              </a:lnSpc>
              <a:buFont typeface="Arial"/>
              <a:buChar char="–"/>
              <a:tabLst>
                <a:tab pos="754380" algn="l"/>
              </a:tabLst>
            </a:pPr>
            <a:r>
              <a:rPr sz="2400" spc="0" dirty="0">
                <a:latin typeface="Arial"/>
                <a:cs typeface="Arial"/>
              </a:rPr>
              <a:t>“We</a:t>
            </a:r>
            <a:r>
              <a:rPr sz="2400" spc="-10" dirty="0">
                <a:latin typeface="Arial"/>
                <a:cs typeface="Arial"/>
              </a:rPr>
              <a:t> </a:t>
            </a:r>
            <a:r>
              <a:rPr sz="2400" spc="0" dirty="0">
                <a:latin typeface="Arial"/>
                <a:cs typeface="Arial"/>
              </a:rPr>
              <a:t>have</a:t>
            </a:r>
            <a:r>
              <a:rPr sz="2400" spc="-10" dirty="0">
                <a:latin typeface="Arial"/>
                <a:cs typeface="Arial"/>
              </a:rPr>
              <a:t> </a:t>
            </a:r>
            <a:r>
              <a:rPr sz="2400" spc="0" dirty="0">
                <a:latin typeface="Arial"/>
                <a:cs typeface="Arial"/>
              </a:rPr>
              <a:t>a prob</a:t>
            </a:r>
            <a:r>
              <a:rPr sz="2400" spc="-10" dirty="0">
                <a:latin typeface="Arial"/>
                <a:cs typeface="Arial"/>
              </a:rPr>
              <a:t>l</a:t>
            </a:r>
            <a:r>
              <a:rPr sz="2400" spc="0" dirty="0">
                <a:latin typeface="Arial"/>
                <a:cs typeface="Arial"/>
              </a:rPr>
              <a:t>em</a:t>
            </a:r>
            <a:r>
              <a:rPr sz="2400" spc="15"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a:t>
            </a:r>
            <a:r>
              <a:rPr sz="2400" spc="15" dirty="0">
                <a:latin typeface="Arial"/>
                <a:cs typeface="Arial"/>
              </a:rPr>
              <a:t> </a:t>
            </a:r>
            <a:r>
              <a:rPr sz="2400" spc="0" dirty="0">
                <a:latin typeface="Arial"/>
                <a:cs typeface="Arial"/>
              </a:rPr>
              <a:t>finis</a:t>
            </a:r>
            <a:r>
              <a:rPr sz="2400" spc="-10" dirty="0">
                <a:latin typeface="Arial"/>
                <a:cs typeface="Arial"/>
              </a:rPr>
              <a:t>h</a:t>
            </a:r>
            <a:r>
              <a:rPr sz="2400" spc="0" dirty="0">
                <a:latin typeface="Arial"/>
                <a:cs typeface="Arial"/>
              </a:rPr>
              <a:t>ed</a:t>
            </a:r>
            <a:r>
              <a:rPr sz="2400" spc="20" dirty="0">
                <a:latin typeface="Arial"/>
                <a:cs typeface="Arial"/>
              </a:rPr>
              <a:t> </a:t>
            </a:r>
            <a:r>
              <a:rPr sz="2400" spc="0" dirty="0">
                <a:latin typeface="Arial"/>
                <a:cs typeface="Arial"/>
              </a:rPr>
              <a:t>product inventory.”</a:t>
            </a:r>
            <a:endParaRPr sz="2400" dirty="0">
              <a:latin typeface="Arial"/>
              <a:cs typeface="Arial"/>
            </a:endParaRPr>
          </a:p>
          <a:p>
            <a:pPr marL="754380">
              <a:lnSpc>
                <a:spcPct val="100000"/>
              </a:lnSpc>
            </a:pPr>
            <a:r>
              <a:rPr sz="2400" dirty="0">
                <a:solidFill>
                  <a:srgbClr val="FF0000"/>
                </a:solidFill>
                <a:latin typeface="Arial"/>
                <a:cs typeface="Arial"/>
              </a:rPr>
              <a:t>(not </a:t>
            </a:r>
            <a:r>
              <a:rPr sz="2400" spc="-10" dirty="0">
                <a:solidFill>
                  <a:srgbClr val="FF0000"/>
                </a:solidFill>
                <a:latin typeface="Arial"/>
                <a:cs typeface="Arial"/>
              </a:rPr>
              <a:t>s</a:t>
            </a:r>
            <a:r>
              <a:rPr sz="2400" spc="0" dirty="0">
                <a:solidFill>
                  <a:srgbClr val="FF0000"/>
                </a:solidFill>
                <a:latin typeface="Arial"/>
                <a:cs typeface="Arial"/>
              </a:rPr>
              <a:t>p</a:t>
            </a:r>
            <a:r>
              <a:rPr sz="2400" spc="-10" dirty="0">
                <a:solidFill>
                  <a:srgbClr val="FF0000"/>
                </a:solidFill>
                <a:latin typeface="Arial"/>
                <a:cs typeface="Arial"/>
              </a:rPr>
              <a:t>e</a:t>
            </a:r>
            <a:r>
              <a:rPr sz="2400" spc="0" dirty="0">
                <a:solidFill>
                  <a:srgbClr val="FF0000"/>
                </a:solidFill>
                <a:latin typeface="Arial"/>
                <a:cs typeface="Arial"/>
              </a:rPr>
              <a:t>cif</a:t>
            </a:r>
            <a:r>
              <a:rPr sz="2400" spc="-10" dirty="0">
                <a:solidFill>
                  <a:srgbClr val="FF0000"/>
                </a:solidFill>
                <a:latin typeface="Arial"/>
                <a:cs typeface="Arial"/>
              </a:rPr>
              <a:t>i</a:t>
            </a:r>
            <a:r>
              <a:rPr sz="2400" spc="0" dirty="0">
                <a:solidFill>
                  <a:srgbClr val="FF0000"/>
                </a:solidFill>
                <a:latin typeface="Arial"/>
                <a:cs typeface="Arial"/>
              </a:rPr>
              <a:t>c</a:t>
            </a:r>
            <a:r>
              <a:rPr sz="2400" spc="10" dirty="0">
                <a:solidFill>
                  <a:srgbClr val="FF0000"/>
                </a:solidFill>
                <a:latin typeface="Arial"/>
                <a:cs typeface="Arial"/>
              </a:rPr>
              <a:t> </a:t>
            </a:r>
            <a:r>
              <a:rPr sz="2400" spc="0" dirty="0">
                <a:solidFill>
                  <a:srgbClr val="FF0000"/>
                </a:solidFill>
                <a:latin typeface="Arial"/>
                <a:cs typeface="Arial"/>
              </a:rPr>
              <a:t>e</a:t>
            </a:r>
            <a:r>
              <a:rPr sz="2400" spc="-10" dirty="0">
                <a:solidFill>
                  <a:srgbClr val="FF0000"/>
                </a:solidFill>
                <a:latin typeface="Arial"/>
                <a:cs typeface="Arial"/>
              </a:rPr>
              <a:t>n</a:t>
            </a:r>
            <a:r>
              <a:rPr sz="2400" spc="0" dirty="0">
                <a:solidFill>
                  <a:srgbClr val="FF0000"/>
                </a:solidFill>
                <a:latin typeface="Arial"/>
                <a:cs typeface="Arial"/>
              </a:rPr>
              <a:t>o</a:t>
            </a:r>
            <a:r>
              <a:rPr sz="2400" spc="-10" dirty="0">
                <a:solidFill>
                  <a:srgbClr val="FF0000"/>
                </a:solidFill>
                <a:latin typeface="Arial"/>
                <a:cs typeface="Arial"/>
              </a:rPr>
              <a:t>u</a:t>
            </a:r>
            <a:r>
              <a:rPr sz="2400" spc="0" dirty="0">
                <a:solidFill>
                  <a:srgbClr val="FF0000"/>
                </a:solidFill>
                <a:latin typeface="Arial"/>
                <a:cs typeface="Arial"/>
              </a:rPr>
              <a:t>g</a:t>
            </a:r>
            <a:r>
              <a:rPr sz="2400" spc="-10" dirty="0">
                <a:solidFill>
                  <a:srgbClr val="FF0000"/>
                </a:solidFill>
                <a:latin typeface="Arial"/>
                <a:cs typeface="Arial"/>
              </a:rPr>
              <a:t>h</a:t>
            </a:r>
            <a:r>
              <a:rPr sz="2400" spc="0" dirty="0">
                <a:solidFill>
                  <a:srgbClr val="FF0000"/>
                </a:solidFill>
                <a:latin typeface="Arial"/>
                <a:cs typeface="Arial"/>
              </a:rPr>
              <a:t>)</a:t>
            </a:r>
            <a:endParaRPr sz="2400" dirty="0">
              <a:solidFill>
                <a:srgbClr val="FF0000"/>
              </a:solidFill>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45</a:t>
            </a:fld>
            <a:endParaRPr sz="1400">
              <a:latin typeface="Arial"/>
              <a:cs typeface="Arial"/>
            </a:endParaRPr>
          </a:p>
        </p:txBody>
      </p:sp>
      <p:sp>
        <p:nvSpPr>
          <p:cNvPr id="2" name="object 2"/>
          <p:cNvSpPr txBox="1"/>
          <p:nvPr/>
        </p:nvSpPr>
        <p:spPr>
          <a:xfrm>
            <a:off x="534720" y="334773"/>
            <a:ext cx="7478116" cy="579628"/>
          </a:xfrm>
          <a:prstGeom prst="rect">
            <a:avLst/>
          </a:prstGeom>
        </p:spPr>
        <p:txBody>
          <a:bodyPr vert="horz" wrap="square" lIns="0" tIns="0" rIns="0" bIns="0" rtlCol="0">
            <a:noAutofit/>
          </a:bodyPr>
          <a:lstStyle/>
          <a:p>
            <a:pPr marL="2362835" marR="12700" indent="-2350770">
              <a:lnSpc>
                <a:spcPts val="4010"/>
              </a:lnSpc>
              <a:tabLst>
                <a:tab pos="4661535" algn="l"/>
              </a:tabLst>
            </a:pPr>
            <a:r>
              <a:rPr lang="en-US" sz="3600" dirty="0">
                <a:solidFill>
                  <a:srgbClr val="FF0000"/>
                </a:solidFill>
                <a:latin typeface="Arial"/>
                <a:cs typeface="Arial"/>
              </a:rPr>
              <a:t>2. </a:t>
            </a:r>
            <a:r>
              <a:rPr sz="3600" dirty="0">
                <a:solidFill>
                  <a:srgbClr val="FF0000"/>
                </a:solidFill>
                <a:latin typeface="Arial"/>
                <a:cs typeface="Arial"/>
              </a:rPr>
              <a:t>Identify</a:t>
            </a:r>
            <a:r>
              <a:rPr lang="en-US" sz="3600" dirty="0">
                <a:solidFill>
                  <a:srgbClr val="FF0000"/>
                </a:solidFill>
                <a:latin typeface="Arial"/>
                <a:cs typeface="Arial"/>
              </a:rPr>
              <a:t> Alternates:</a:t>
            </a:r>
            <a:endParaRPr sz="3600" dirty="0">
              <a:solidFill>
                <a:srgbClr val="FF0000"/>
              </a:solidFill>
              <a:latin typeface="Arial"/>
              <a:cs typeface="Arial"/>
            </a:endParaRPr>
          </a:p>
        </p:txBody>
      </p:sp>
      <p:sp>
        <p:nvSpPr>
          <p:cNvPr id="3" name="object 3"/>
          <p:cNvSpPr txBox="1"/>
          <p:nvPr/>
        </p:nvSpPr>
        <p:spPr>
          <a:xfrm>
            <a:off x="458877" y="1097280"/>
            <a:ext cx="7534909" cy="579628"/>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Enli</a:t>
            </a:r>
            <a:r>
              <a:rPr sz="2600" spc="5" dirty="0">
                <a:latin typeface="Arial"/>
                <a:cs typeface="Arial"/>
              </a:rPr>
              <a:t>s</a:t>
            </a:r>
            <a:r>
              <a:rPr sz="2600" spc="0" dirty="0">
                <a:latin typeface="Arial"/>
                <a:cs typeface="Arial"/>
              </a:rPr>
              <a:t>t</a:t>
            </a:r>
            <a:r>
              <a:rPr sz="2600" spc="-10" dirty="0">
                <a:latin typeface="Arial"/>
                <a:cs typeface="Arial"/>
              </a:rPr>
              <a:t> </a:t>
            </a:r>
            <a:r>
              <a:rPr sz="2600" spc="0" dirty="0">
                <a:latin typeface="Arial"/>
                <a:cs typeface="Arial"/>
              </a:rPr>
              <a:t>h</a:t>
            </a:r>
            <a:r>
              <a:rPr sz="2600" spc="5" dirty="0">
                <a:latin typeface="Arial"/>
                <a:cs typeface="Arial"/>
              </a:rPr>
              <a:t>e</a:t>
            </a:r>
            <a:r>
              <a:rPr sz="2600" spc="0" dirty="0">
                <a:latin typeface="Arial"/>
                <a:cs typeface="Arial"/>
              </a:rPr>
              <a:t>lp</a:t>
            </a:r>
            <a:r>
              <a:rPr sz="2600" spc="-15" dirty="0">
                <a:latin typeface="Arial"/>
                <a:cs typeface="Arial"/>
              </a:rPr>
              <a:t> </a:t>
            </a:r>
            <a:r>
              <a:rPr sz="2600" spc="0" dirty="0">
                <a:latin typeface="Arial"/>
                <a:cs typeface="Arial"/>
              </a:rPr>
              <a:t>to</a:t>
            </a:r>
            <a:r>
              <a:rPr sz="2600" spc="5" dirty="0">
                <a:latin typeface="Arial"/>
                <a:cs typeface="Arial"/>
              </a:rPr>
              <a:t> </a:t>
            </a:r>
            <a:r>
              <a:rPr sz="2600" spc="0" dirty="0">
                <a:solidFill>
                  <a:schemeClr val="tx2"/>
                </a:solidFill>
                <a:latin typeface="Arial"/>
                <a:cs typeface="Arial"/>
              </a:rPr>
              <a:t>brain</a:t>
            </a:r>
            <a:r>
              <a:rPr sz="2600" spc="10" dirty="0">
                <a:solidFill>
                  <a:schemeClr val="tx2"/>
                </a:solidFill>
                <a:latin typeface="Arial"/>
                <a:cs typeface="Arial"/>
              </a:rPr>
              <a:t>s</a:t>
            </a:r>
            <a:r>
              <a:rPr sz="2600" spc="0" dirty="0">
                <a:solidFill>
                  <a:schemeClr val="tx2"/>
                </a:solidFill>
                <a:latin typeface="Arial"/>
                <a:cs typeface="Arial"/>
              </a:rPr>
              <a:t>torm</a:t>
            </a:r>
            <a:r>
              <a:rPr sz="2600" spc="-15" dirty="0">
                <a:latin typeface="Arial"/>
                <a:cs typeface="Arial"/>
              </a:rPr>
              <a:t> </a:t>
            </a:r>
            <a:r>
              <a:rPr sz="2600" spc="0" dirty="0">
                <a:latin typeface="Arial"/>
                <a:cs typeface="Arial"/>
              </a:rPr>
              <a:t>alternative</a:t>
            </a:r>
            <a:r>
              <a:rPr sz="2600" spc="-5" dirty="0">
                <a:latin typeface="Arial"/>
                <a:cs typeface="Arial"/>
              </a:rPr>
              <a:t> </a:t>
            </a:r>
            <a:r>
              <a:rPr sz="2600" spc="0" dirty="0">
                <a:latin typeface="Arial"/>
                <a:cs typeface="Arial"/>
              </a:rPr>
              <a:t>s</a:t>
            </a:r>
            <a:r>
              <a:rPr sz="2600" spc="5" dirty="0">
                <a:latin typeface="Arial"/>
                <a:cs typeface="Arial"/>
              </a:rPr>
              <a:t>o</a:t>
            </a:r>
            <a:r>
              <a:rPr sz="2600" spc="0" dirty="0">
                <a:latin typeface="Arial"/>
                <a:cs typeface="Arial"/>
              </a:rPr>
              <a:t>lutions</a:t>
            </a:r>
            <a:endParaRPr sz="2600" dirty="0">
              <a:latin typeface="Arial"/>
              <a:cs typeface="Arial"/>
            </a:endParaRPr>
          </a:p>
          <a:p>
            <a:pPr>
              <a:lnSpc>
                <a:spcPts val="750"/>
              </a:lnSpc>
              <a:spcBef>
                <a:spcPts val="43"/>
              </a:spcBef>
              <a:buFont typeface="Arial"/>
              <a:buChar char="•"/>
            </a:pPr>
            <a:endParaRPr sz="750" dirty="0"/>
          </a:p>
        </p:txBody>
      </p:sp>
      <p:sp>
        <p:nvSpPr>
          <p:cNvPr id="4" name="Rectangle 3">
            <a:extLst>
              <a:ext uri="{FF2B5EF4-FFF2-40B4-BE49-F238E27FC236}">
                <a16:creationId xmlns:a16="http://schemas.microsoft.com/office/drawing/2014/main" id="{38A6C826-75D1-419B-8DEE-443969D80295}"/>
              </a:ext>
            </a:extLst>
          </p:cNvPr>
          <p:cNvSpPr/>
          <p:nvPr/>
        </p:nvSpPr>
        <p:spPr>
          <a:xfrm>
            <a:off x="477927" y="2809262"/>
            <a:ext cx="7837120" cy="3713965"/>
          </a:xfrm>
          <a:prstGeom prst="rect">
            <a:avLst/>
          </a:prstGeom>
        </p:spPr>
        <p:txBody>
          <a:bodyPr wrap="square">
            <a:spAutoFit/>
          </a:bodyPr>
          <a:lstStyle/>
          <a:p>
            <a:pPr marL="353695" marR="893444" indent="-341630">
              <a:lnSpc>
                <a:spcPct val="100000"/>
              </a:lnSpc>
              <a:buFont typeface="Arial"/>
              <a:buChar char="•"/>
              <a:tabLst>
                <a:tab pos="353695" algn="l"/>
              </a:tabLst>
            </a:pPr>
            <a:r>
              <a:rPr lang="en-US" sz="2600" dirty="0">
                <a:latin typeface="Arial"/>
                <a:cs typeface="Arial"/>
              </a:rPr>
              <a:t>E</a:t>
            </a:r>
            <a:r>
              <a:rPr lang="en-US" sz="2600" spc="5" dirty="0">
                <a:latin typeface="Arial"/>
                <a:cs typeface="Arial"/>
              </a:rPr>
              <a:t>v</a:t>
            </a:r>
            <a:r>
              <a:rPr lang="en-US" sz="2600" dirty="0">
                <a:latin typeface="Arial"/>
                <a:cs typeface="Arial"/>
              </a:rPr>
              <a:t>alu</a:t>
            </a:r>
            <a:r>
              <a:rPr lang="en-US" sz="2600" spc="5" dirty="0">
                <a:latin typeface="Arial"/>
                <a:cs typeface="Arial"/>
              </a:rPr>
              <a:t>a</a:t>
            </a:r>
            <a:r>
              <a:rPr lang="en-US" sz="2600" dirty="0">
                <a:latin typeface="Arial"/>
                <a:cs typeface="Arial"/>
              </a:rPr>
              <a:t>te</a:t>
            </a:r>
            <a:r>
              <a:rPr lang="en-US" sz="2600" spc="-15" dirty="0">
                <a:latin typeface="Arial"/>
                <a:cs typeface="Arial"/>
              </a:rPr>
              <a:t> </a:t>
            </a:r>
            <a:r>
              <a:rPr lang="en-US" sz="2600" dirty="0">
                <a:latin typeface="Arial"/>
                <a:cs typeface="Arial"/>
              </a:rPr>
              <a:t>by</a:t>
            </a:r>
            <a:r>
              <a:rPr lang="en-US" sz="2600" spc="5" dirty="0">
                <a:latin typeface="Arial"/>
                <a:cs typeface="Arial"/>
              </a:rPr>
              <a:t> </a:t>
            </a:r>
            <a:r>
              <a:rPr lang="en-US" sz="2600" dirty="0">
                <a:latin typeface="Arial"/>
                <a:cs typeface="Arial"/>
              </a:rPr>
              <a:t>weig</a:t>
            </a:r>
            <a:r>
              <a:rPr lang="en-US" sz="2600" spc="5" dirty="0">
                <a:latin typeface="Arial"/>
                <a:cs typeface="Arial"/>
              </a:rPr>
              <a:t>h</a:t>
            </a:r>
            <a:r>
              <a:rPr lang="en-US" sz="2600" dirty="0">
                <a:latin typeface="Arial"/>
                <a:cs typeface="Arial"/>
              </a:rPr>
              <a:t>ing</a:t>
            </a:r>
            <a:r>
              <a:rPr lang="en-US" sz="2600" spc="-20" dirty="0">
                <a:latin typeface="Arial"/>
                <a:cs typeface="Arial"/>
              </a:rPr>
              <a:t> </a:t>
            </a:r>
            <a:r>
              <a:rPr lang="en-US" sz="2600" dirty="0">
                <a:latin typeface="Arial"/>
                <a:cs typeface="Arial"/>
              </a:rPr>
              <a:t>law</a:t>
            </a:r>
            <a:r>
              <a:rPr lang="en-US" sz="2600" spc="10" dirty="0">
                <a:latin typeface="Arial"/>
                <a:cs typeface="Arial"/>
              </a:rPr>
              <a:t>s</a:t>
            </a:r>
            <a:r>
              <a:rPr lang="en-US" sz="2600" dirty="0">
                <a:latin typeface="Arial"/>
                <a:cs typeface="Arial"/>
              </a:rPr>
              <a:t>,</a:t>
            </a:r>
            <a:r>
              <a:rPr lang="en-US" sz="2600" spc="-10" dirty="0">
                <a:latin typeface="Arial"/>
                <a:cs typeface="Arial"/>
              </a:rPr>
              <a:t> </a:t>
            </a:r>
            <a:r>
              <a:rPr lang="en-US" sz="2600" dirty="0">
                <a:latin typeface="Arial"/>
                <a:cs typeface="Arial"/>
              </a:rPr>
              <a:t>g</a:t>
            </a:r>
            <a:r>
              <a:rPr lang="en-US" sz="2600" spc="5" dirty="0">
                <a:latin typeface="Arial"/>
                <a:cs typeface="Arial"/>
              </a:rPr>
              <a:t>u</a:t>
            </a:r>
            <a:r>
              <a:rPr lang="en-US" sz="2600" dirty="0">
                <a:latin typeface="Arial"/>
                <a:cs typeface="Arial"/>
              </a:rPr>
              <a:t>idelin</a:t>
            </a:r>
            <a:r>
              <a:rPr lang="en-US" sz="2600" spc="5" dirty="0">
                <a:latin typeface="Arial"/>
                <a:cs typeface="Arial"/>
              </a:rPr>
              <a:t>e</a:t>
            </a:r>
            <a:r>
              <a:rPr lang="en-US" sz="2600" dirty="0">
                <a:latin typeface="Arial"/>
                <a:cs typeface="Arial"/>
              </a:rPr>
              <a:t>s,</a:t>
            </a:r>
            <a:r>
              <a:rPr lang="en-US" sz="2600" spc="-15" dirty="0">
                <a:latin typeface="Arial"/>
                <a:cs typeface="Arial"/>
              </a:rPr>
              <a:t> </a:t>
            </a:r>
            <a:r>
              <a:rPr lang="en-US" sz="2600" dirty="0">
                <a:latin typeface="Arial"/>
                <a:cs typeface="Arial"/>
              </a:rPr>
              <a:t>a</a:t>
            </a:r>
            <a:r>
              <a:rPr lang="en-US" sz="2600" spc="5" dirty="0">
                <a:latin typeface="Arial"/>
                <a:cs typeface="Arial"/>
              </a:rPr>
              <a:t>n</a:t>
            </a:r>
            <a:r>
              <a:rPr lang="en-US" sz="2600" dirty="0">
                <a:latin typeface="Arial"/>
                <a:cs typeface="Arial"/>
              </a:rPr>
              <a:t>d prin</a:t>
            </a:r>
            <a:r>
              <a:rPr lang="en-US" sz="2600" spc="5" dirty="0">
                <a:latin typeface="Arial"/>
                <a:cs typeface="Arial"/>
              </a:rPr>
              <a:t>c</a:t>
            </a:r>
            <a:r>
              <a:rPr lang="en-US" sz="2600" dirty="0">
                <a:latin typeface="Arial"/>
                <a:cs typeface="Arial"/>
              </a:rPr>
              <a:t>iples</a:t>
            </a:r>
          </a:p>
          <a:p>
            <a:pPr>
              <a:lnSpc>
                <a:spcPts val="800"/>
              </a:lnSpc>
              <a:spcBef>
                <a:spcPts val="3"/>
              </a:spcBef>
              <a:buFont typeface="Arial"/>
              <a:buChar char="•"/>
            </a:pPr>
            <a:endParaRPr lang="en-US" sz="800" dirty="0"/>
          </a:p>
          <a:p>
            <a:pPr marL="353695" indent="-341630">
              <a:lnSpc>
                <a:spcPct val="100000"/>
              </a:lnSpc>
              <a:buFont typeface="Arial"/>
              <a:buChar char="•"/>
              <a:tabLst>
                <a:tab pos="353695" algn="l"/>
              </a:tabLst>
            </a:pPr>
            <a:r>
              <a:rPr lang="en-US" sz="2600" dirty="0">
                <a:latin typeface="Arial"/>
                <a:cs typeface="Arial"/>
              </a:rPr>
              <a:t>Co</a:t>
            </a:r>
            <a:r>
              <a:rPr lang="en-US" sz="2600" spc="5" dirty="0">
                <a:latin typeface="Arial"/>
                <a:cs typeface="Arial"/>
              </a:rPr>
              <a:t>n</a:t>
            </a:r>
            <a:r>
              <a:rPr lang="en-US" sz="2600" dirty="0">
                <a:latin typeface="Arial"/>
                <a:cs typeface="Arial"/>
              </a:rPr>
              <a:t>sid</a:t>
            </a:r>
            <a:r>
              <a:rPr lang="en-US" sz="2600" spc="5" dirty="0">
                <a:latin typeface="Arial"/>
                <a:cs typeface="Arial"/>
              </a:rPr>
              <a:t>e</a:t>
            </a:r>
            <a:r>
              <a:rPr lang="en-US" sz="2600" dirty="0">
                <a:latin typeface="Arial"/>
                <a:cs typeface="Arial"/>
              </a:rPr>
              <a:t>r</a:t>
            </a:r>
            <a:r>
              <a:rPr lang="en-US" sz="2600" spc="-30" dirty="0">
                <a:latin typeface="Arial"/>
                <a:cs typeface="Arial"/>
              </a:rPr>
              <a:t> </a:t>
            </a:r>
            <a:r>
              <a:rPr lang="en-US" sz="2600" dirty="0">
                <a:latin typeface="Arial"/>
                <a:cs typeface="Arial"/>
              </a:rPr>
              <a:t>likely</a:t>
            </a:r>
            <a:r>
              <a:rPr lang="en-US" sz="2600" spc="-15" dirty="0">
                <a:latin typeface="Arial"/>
                <a:cs typeface="Arial"/>
              </a:rPr>
              <a:t> </a:t>
            </a:r>
            <a:r>
              <a:rPr lang="en-US" sz="2600" dirty="0">
                <a:latin typeface="Arial"/>
                <a:cs typeface="Arial"/>
              </a:rPr>
              <a:t>co</a:t>
            </a:r>
            <a:r>
              <a:rPr lang="en-US" sz="2600" spc="5" dirty="0">
                <a:latin typeface="Arial"/>
                <a:cs typeface="Arial"/>
              </a:rPr>
              <a:t>n</a:t>
            </a:r>
            <a:r>
              <a:rPr lang="en-US" sz="2600" dirty="0">
                <a:latin typeface="Arial"/>
                <a:cs typeface="Arial"/>
              </a:rPr>
              <a:t>se</a:t>
            </a:r>
            <a:r>
              <a:rPr lang="en-US" sz="2600" spc="5" dirty="0">
                <a:latin typeface="Arial"/>
                <a:cs typeface="Arial"/>
              </a:rPr>
              <a:t>q</a:t>
            </a:r>
            <a:r>
              <a:rPr lang="en-US" sz="2600" dirty="0">
                <a:latin typeface="Arial"/>
                <a:cs typeface="Arial"/>
              </a:rPr>
              <a:t>ue</a:t>
            </a:r>
            <a:r>
              <a:rPr lang="en-US" sz="2600" spc="5" dirty="0">
                <a:latin typeface="Arial"/>
                <a:cs typeface="Arial"/>
              </a:rPr>
              <a:t>n</a:t>
            </a:r>
            <a:r>
              <a:rPr lang="en-US" sz="2600" dirty="0">
                <a:latin typeface="Arial"/>
                <a:cs typeface="Arial"/>
              </a:rPr>
              <a:t>ces</a:t>
            </a:r>
            <a:r>
              <a:rPr lang="en-US" sz="2600" spc="-40" dirty="0">
                <a:latin typeface="Arial"/>
                <a:cs typeface="Arial"/>
              </a:rPr>
              <a:t> </a:t>
            </a:r>
            <a:r>
              <a:rPr lang="en-US" sz="2600" dirty="0">
                <a:latin typeface="Arial"/>
                <a:cs typeface="Arial"/>
              </a:rPr>
              <a:t>of </a:t>
            </a:r>
            <a:r>
              <a:rPr lang="en-US" sz="2600" spc="5" dirty="0">
                <a:latin typeface="Arial"/>
                <a:cs typeface="Arial"/>
              </a:rPr>
              <a:t>e</a:t>
            </a:r>
            <a:r>
              <a:rPr lang="en-US" sz="2600" dirty="0">
                <a:latin typeface="Arial"/>
                <a:cs typeface="Arial"/>
              </a:rPr>
              <a:t>ach</a:t>
            </a:r>
            <a:r>
              <a:rPr lang="en-US" sz="2600" spc="-10" dirty="0">
                <a:latin typeface="Arial"/>
                <a:cs typeface="Arial"/>
              </a:rPr>
              <a:t> </a:t>
            </a:r>
            <a:r>
              <a:rPr lang="en-US" sz="2600" dirty="0">
                <a:latin typeface="Arial"/>
                <a:cs typeface="Arial"/>
              </a:rPr>
              <a:t>alternative</a:t>
            </a:r>
          </a:p>
          <a:p>
            <a:pPr>
              <a:lnSpc>
                <a:spcPts val="800"/>
              </a:lnSpc>
              <a:spcBef>
                <a:spcPts val="7"/>
              </a:spcBef>
              <a:buFont typeface="Arial"/>
              <a:buChar char="•"/>
            </a:pPr>
            <a:endParaRPr lang="en-US" sz="800" dirty="0"/>
          </a:p>
          <a:p>
            <a:pPr marL="353695" indent="-341630">
              <a:lnSpc>
                <a:spcPct val="100000"/>
              </a:lnSpc>
              <a:buFont typeface="Arial"/>
              <a:buChar char="•"/>
              <a:tabLst>
                <a:tab pos="353695" algn="l"/>
              </a:tabLst>
            </a:pPr>
            <a:r>
              <a:rPr lang="en-US" sz="2600" dirty="0">
                <a:latin typeface="Arial"/>
                <a:cs typeface="Arial"/>
              </a:rPr>
              <a:t>Alternative</a:t>
            </a:r>
            <a:r>
              <a:rPr lang="en-US" sz="2600" spc="-10" dirty="0">
                <a:latin typeface="Arial"/>
                <a:cs typeface="Arial"/>
              </a:rPr>
              <a:t> </a:t>
            </a:r>
            <a:r>
              <a:rPr lang="en-US" sz="2600" dirty="0">
                <a:latin typeface="Arial"/>
                <a:cs typeface="Arial"/>
              </a:rPr>
              <a:t>s</a:t>
            </a:r>
            <a:r>
              <a:rPr lang="en-US" sz="2600" spc="5" dirty="0">
                <a:latin typeface="Arial"/>
                <a:cs typeface="Arial"/>
              </a:rPr>
              <a:t>e</a:t>
            </a:r>
            <a:r>
              <a:rPr lang="en-US" sz="2600" dirty="0">
                <a:latin typeface="Arial"/>
                <a:cs typeface="Arial"/>
              </a:rPr>
              <a:t>le</a:t>
            </a:r>
            <a:r>
              <a:rPr lang="en-US" sz="2600" spc="5" dirty="0">
                <a:latin typeface="Arial"/>
                <a:cs typeface="Arial"/>
              </a:rPr>
              <a:t>c</a:t>
            </a:r>
            <a:r>
              <a:rPr lang="en-US" sz="2600" dirty="0">
                <a:latin typeface="Arial"/>
                <a:cs typeface="Arial"/>
              </a:rPr>
              <a:t>ted</a:t>
            </a:r>
            <a:r>
              <a:rPr lang="en-US" sz="2600" spc="-10" dirty="0">
                <a:latin typeface="Arial"/>
                <a:cs typeface="Arial"/>
              </a:rPr>
              <a:t> </a:t>
            </a:r>
            <a:r>
              <a:rPr lang="en-US" sz="2600" dirty="0">
                <a:latin typeface="Arial"/>
                <a:cs typeface="Arial"/>
              </a:rPr>
              <a:t>mu</a:t>
            </a:r>
            <a:r>
              <a:rPr lang="en-US" sz="2600" spc="10" dirty="0">
                <a:latin typeface="Arial"/>
                <a:cs typeface="Arial"/>
              </a:rPr>
              <a:t>s</a:t>
            </a:r>
            <a:r>
              <a:rPr lang="en-US" sz="2600" dirty="0">
                <a:latin typeface="Arial"/>
                <a:cs typeface="Arial"/>
              </a:rPr>
              <a:t>t:</a:t>
            </a:r>
          </a:p>
          <a:p>
            <a:pPr>
              <a:lnSpc>
                <a:spcPts val="700"/>
              </a:lnSpc>
              <a:spcBef>
                <a:spcPts val="4"/>
              </a:spcBef>
              <a:buFont typeface="Arial"/>
              <a:buChar char="•"/>
            </a:pPr>
            <a:endParaRPr lang="en-US" sz="700" dirty="0"/>
          </a:p>
          <a:p>
            <a:pPr marL="754380" lvl="1" indent="-285115">
              <a:lnSpc>
                <a:spcPct val="100000"/>
              </a:lnSpc>
              <a:buFont typeface="Arial"/>
              <a:buChar char="–"/>
              <a:tabLst>
                <a:tab pos="754380" algn="l"/>
              </a:tabLst>
            </a:pPr>
            <a:r>
              <a:rPr lang="en-US" sz="2400" dirty="0">
                <a:latin typeface="Arial"/>
                <a:cs typeface="Arial"/>
              </a:rPr>
              <a:t>Be</a:t>
            </a:r>
            <a:r>
              <a:rPr lang="en-US" sz="2400" spc="-10" dirty="0">
                <a:latin typeface="Arial"/>
                <a:cs typeface="Arial"/>
              </a:rPr>
              <a:t> </a:t>
            </a:r>
            <a:r>
              <a:rPr lang="en-US" sz="2400" dirty="0">
                <a:latin typeface="Arial"/>
                <a:cs typeface="Arial"/>
              </a:rPr>
              <a:t>eth</a:t>
            </a:r>
            <a:r>
              <a:rPr lang="en-US" sz="2400" spc="-10" dirty="0">
                <a:latin typeface="Arial"/>
                <a:cs typeface="Arial"/>
              </a:rPr>
              <a:t>i</a:t>
            </a:r>
            <a:r>
              <a:rPr lang="en-US" sz="2400" dirty="0">
                <a:latin typeface="Arial"/>
                <a:cs typeface="Arial"/>
              </a:rPr>
              <a:t>cal</a:t>
            </a:r>
            <a:r>
              <a:rPr lang="en-US" sz="2400" spc="-15" dirty="0">
                <a:latin typeface="Arial"/>
                <a:cs typeface="Arial"/>
              </a:rPr>
              <a:t>l</a:t>
            </a:r>
            <a:r>
              <a:rPr lang="en-US" sz="2400" dirty="0">
                <a:latin typeface="Arial"/>
                <a:cs typeface="Arial"/>
              </a:rPr>
              <a:t>y</a:t>
            </a:r>
            <a:r>
              <a:rPr lang="en-US" sz="2400" spc="25" dirty="0">
                <a:latin typeface="Arial"/>
                <a:cs typeface="Arial"/>
              </a:rPr>
              <a:t> </a:t>
            </a:r>
            <a:r>
              <a:rPr lang="en-US" sz="2400" dirty="0">
                <a:latin typeface="Arial"/>
                <a:cs typeface="Arial"/>
              </a:rPr>
              <a:t>and</a:t>
            </a:r>
            <a:r>
              <a:rPr lang="en-US" sz="2400" spc="5" dirty="0">
                <a:latin typeface="Arial"/>
                <a:cs typeface="Arial"/>
              </a:rPr>
              <a:t> </a:t>
            </a:r>
            <a:r>
              <a:rPr lang="en-US" sz="2400" dirty="0">
                <a:latin typeface="Arial"/>
                <a:cs typeface="Arial"/>
              </a:rPr>
              <a:t>l</a:t>
            </a:r>
            <a:r>
              <a:rPr lang="en-US" sz="2400" spc="-10" dirty="0">
                <a:latin typeface="Arial"/>
                <a:cs typeface="Arial"/>
              </a:rPr>
              <a:t>e</a:t>
            </a:r>
            <a:r>
              <a:rPr lang="en-US" sz="2400" dirty="0">
                <a:latin typeface="Arial"/>
                <a:cs typeface="Arial"/>
              </a:rPr>
              <a:t>ga</a:t>
            </a:r>
            <a:r>
              <a:rPr lang="en-US" sz="2400" spc="-10" dirty="0">
                <a:latin typeface="Arial"/>
                <a:cs typeface="Arial"/>
              </a:rPr>
              <a:t>l</a:t>
            </a:r>
            <a:r>
              <a:rPr lang="en-US" sz="2400" dirty="0">
                <a:latin typeface="Arial"/>
                <a:cs typeface="Arial"/>
              </a:rPr>
              <a:t>ly</a:t>
            </a:r>
            <a:r>
              <a:rPr lang="en-US" sz="2400" spc="30" dirty="0">
                <a:latin typeface="Arial"/>
                <a:cs typeface="Arial"/>
              </a:rPr>
              <a:t> </a:t>
            </a:r>
            <a:r>
              <a:rPr lang="en-US" sz="2400" dirty="0">
                <a:latin typeface="Arial"/>
                <a:cs typeface="Arial"/>
              </a:rPr>
              <a:t>defens</a:t>
            </a:r>
            <a:r>
              <a:rPr lang="en-US" sz="2400" spc="-10" dirty="0">
                <a:latin typeface="Arial"/>
                <a:cs typeface="Arial"/>
              </a:rPr>
              <a:t>i</a:t>
            </a:r>
            <a:r>
              <a:rPr lang="en-US" sz="2400" dirty="0">
                <a:latin typeface="Arial"/>
                <a:cs typeface="Arial"/>
              </a:rPr>
              <a:t>b</a:t>
            </a:r>
            <a:r>
              <a:rPr lang="en-US" sz="2400" spc="-10" dirty="0">
                <a:latin typeface="Arial"/>
                <a:cs typeface="Arial"/>
              </a:rPr>
              <a:t>l</a:t>
            </a:r>
            <a:r>
              <a:rPr lang="en-US" sz="2400" dirty="0">
                <a:latin typeface="Arial"/>
                <a:cs typeface="Arial"/>
              </a:rPr>
              <a:t>e</a:t>
            </a:r>
          </a:p>
          <a:p>
            <a:pPr lvl="1">
              <a:lnSpc>
                <a:spcPts val="650"/>
              </a:lnSpc>
              <a:spcBef>
                <a:spcPts val="45"/>
              </a:spcBef>
              <a:buFont typeface="Arial"/>
              <a:buChar char="–"/>
            </a:pPr>
            <a:endParaRPr lang="en-US" sz="650" dirty="0"/>
          </a:p>
          <a:p>
            <a:pPr marL="754380" lvl="1" indent="-285115">
              <a:lnSpc>
                <a:spcPct val="100000"/>
              </a:lnSpc>
              <a:buFont typeface="Arial"/>
              <a:buChar char="–"/>
              <a:tabLst>
                <a:tab pos="754380" algn="l"/>
              </a:tabLst>
            </a:pPr>
            <a:r>
              <a:rPr lang="en-US" sz="2400" dirty="0">
                <a:latin typeface="Arial"/>
                <a:cs typeface="Arial"/>
              </a:rPr>
              <a:t>Be</a:t>
            </a:r>
            <a:r>
              <a:rPr lang="en-US" sz="2400" spc="-10" dirty="0">
                <a:latin typeface="Arial"/>
                <a:cs typeface="Arial"/>
              </a:rPr>
              <a:t> </a:t>
            </a:r>
            <a:r>
              <a:rPr lang="en-US" sz="2400" dirty="0">
                <a:latin typeface="Arial"/>
                <a:cs typeface="Arial"/>
              </a:rPr>
              <a:t>cons</a:t>
            </a:r>
            <a:r>
              <a:rPr lang="en-US" sz="2400" spc="-15" dirty="0">
                <a:latin typeface="Arial"/>
                <a:cs typeface="Arial"/>
              </a:rPr>
              <a:t>i</a:t>
            </a:r>
            <a:r>
              <a:rPr lang="en-US" sz="2400" dirty="0">
                <a:latin typeface="Arial"/>
                <a:cs typeface="Arial"/>
              </a:rPr>
              <a:t>stent w</a:t>
            </a:r>
            <a:r>
              <a:rPr lang="en-US" sz="2400" spc="-10" dirty="0">
                <a:latin typeface="Arial"/>
                <a:cs typeface="Arial"/>
              </a:rPr>
              <a:t>i</a:t>
            </a:r>
            <a:r>
              <a:rPr lang="en-US" sz="2400" dirty="0">
                <a:latin typeface="Arial"/>
                <a:cs typeface="Arial"/>
              </a:rPr>
              <a:t>th</a:t>
            </a:r>
            <a:r>
              <a:rPr lang="en-US" sz="2400" spc="15" dirty="0">
                <a:latin typeface="Arial"/>
                <a:cs typeface="Arial"/>
              </a:rPr>
              <a:t> </a:t>
            </a:r>
            <a:r>
              <a:rPr lang="en-US" sz="2400" dirty="0">
                <a:latin typeface="Arial"/>
                <a:cs typeface="Arial"/>
              </a:rPr>
              <a:t>p</a:t>
            </a:r>
            <a:r>
              <a:rPr lang="en-US" sz="2400" spc="-10" dirty="0">
                <a:latin typeface="Arial"/>
                <a:cs typeface="Arial"/>
              </a:rPr>
              <a:t>o</a:t>
            </a:r>
            <a:r>
              <a:rPr lang="en-US" sz="2400" dirty="0">
                <a:latin typeface="Arial"/>
                <a:cs typeface="Arial"/>
              </a:rPr>
              <a:t>l</a:t>
            </a:r>
            <a:r>
              <a:rPr lang="en-US" sz="2400" spc="-10" dirty="0">
                <a:latin typeface="Arial"/>
                <a:cs typeface="Arial"/>
              </a:rPr>
              <a:t>i</a:t>
            </a:r>
            <a:r>
              <a:rPr lang="en-US" sz="2400" dirty="0">
                <a:latin typeface="Arial"/>
                <a:cs typeface="Arial"/>
              </a:rPr>
              <a:t>ci</a:t>
            </a:r>
            <a:r>
              <a:rPr lang="en-US" sz="2400" spc="-10" dirty="0">
                <a:latin typeface="Arial"/>
                <a:cs typeface="Arial"/>
              </a:rPr>
              <a:t>e</a:t>
            </a:r>
            <a:r>
              <a:rPr lang="en-US" sz="2400" dirty="0">
                <a:latin typeface="Arial"/>
                <a:cs typeface="Arial"/>
              </a:rPr>
              <a:t>s</a:t>
            </a:r>
            <a:r>
              <a:rPr lang="en-US" sz="2400" spc="35" dirty="0">
                <a:latin typeface="Arial"/>
                <a:cs typeface="Arial"/>
              </a:rPr>
              <a:t> </a:t>
            </a:r>
            <a:r>
              <a:rPr lang="en-US" sz="2400" dirty="0">
                <a:latin typeface="Arial"/>
                <a:cs typeface="Arial"/>
              </a:rPr>
              <a:t>a</a:t>
            </a:r>
            <a:r>
              <a:rPr lang="en-US" sz="2400" spc="-10" dirty="0">
                <a:latin typeface="Arial"/>
                <a:cs typeface="Arial"/>
              </a:rPr>
              <a:t>n</a:t>
            </a:r>
            <a:r>
              <a:rPr lang="en-US" sz="2400" dirty="0">
                <a:latin typeface="Arial"/>
                <a:cs typeface="Arial"/>
              </a:rPr>
              <a:t>d co</a:t>
            </a:r>
            <a:r>
              <a:rPr lang="en-US" sz="2400" spc="-10" dirty="0">
                <a:latin typeface="Arial"/>
                <a:cs typeface="Arial"/>
              </a:rPr>
              <a:t>d</a:t>
            </a:r>
            <a:r>
              <a:rPr lang="en-US" sz="2400" dirty="0">
                <a:latin typeface="Arial"/>
                <a:cs typeface="Arial"/>
              </a:rPr>
              <a:t>e</a:t>
            </a:r>
            <a:r>
              <a:rPr lang="en-US" sz="2400" spc="10" dirty="0">
                <a:latin typeface="Arial"/>
                <a:cs typeface="Arial"/>
              </a:rPr>
              <a:t> </a:t>
            </a:r>
            <a:r>
              <a:rPr lang="en-US" sz="2400" dirty="0">
                <a:latin typeface="Arial"/>
                <a:cs typeface="Arial"/>
              </a:rPr>
              <a:t>of</a:t>
            </a:r>
            <a:r>
              <a:rPr lang="en-US" sz="2400" spc="-10" dirty="0">
                <a:latin typeface="Arial"/>
                <a:cs typeface="Arial"/>
              </a:rPr>
              <a:t> </a:t>
            </a:r>
            <a:r>
              <a:rPr lang="en-US" sz="2400" dirty="0">
                <a:latin typeface="Arial"/>
                <a:cs typeface="Arial"/>
              </a:rPr>
              <a:t>eth</a:t>
            </a:r>
            <a:r>
              <a:rPr lang="en-US" sz="2400" spc="-10" dirty="0">
                <a:latin typeface="Arial"/>
                <a:cs typeface="Arial"/>
              </a:rPr>
              <a:t>i</a:t>
            </a:r>
            <a:r>
              <a:rPr lang="en-US" sz="2400" dirty="0">
                <a:latin typeface="Arial"/>
                <a:cs typeface="Arial"/>
              </a:rPr>
              <a:t>cs</a:t>
            </a:r>
          </a:p>
          <a:p>
            <a:pPr lvl="1">
              <a:lnSpc>
                <a:spcPts val="700"/>
              </a:lnSpc>
              <a:spcBef>
                <a:spcPts val="9"/>
              </a:spcBef>
              <a:buFont typeface="Arial"/>
              <a:buChar char="–"/>
            </a:pPr>
            <a:endParaRPr lang="en-US" sz="700" dirty="0"/>
          </a:p>
          <a:p>
            <a:pPr marL="754380" lvl="1" indent="-285115">
              <a:lnSpc>
                <a:spcPct val="100000"/>
              </a:lnSpc>
              <a:buFont typeface="Arial"/>
              <a:buChar char="–"/>
              <a:tabLst>
                <a:tab pos="754380" algn="l"/>
              </a:tabLst>
            </a:pPr>
            <a:r>
              <a:rPr lang="en-US" sz="2400" dirty="0">
                <a:latin typeface="Arial"/>
                <a:cs typeface="Arial"/>
              </a:rPr>
              <a:t>Take</a:t>
            </a:r>
            <a:r>
              <a:rPr lang="en-US" sz="2400" spc="-10" dirty="0">
                <a:latin typeface="Arial"/>
                <a:cs typeface="Arial"/>
              </a:rPr>
              <a:t> </a:t>
            </a:r>
            <a:r>
              <a:rPr lang="en-US" sz="2400" dirty="0">
                <a:latin typeface="Arial"/>
                <a:cs typeface="Arial"/>
              </a:rPr>
              <a:t>into account impact</a:t>
            </a:r>
            <a:r>
              <a:rPr lang="en-US" sz="2400" spc="5" dirty="0">
                <a:latin typeface="Arial"/>
                <a:cs typeface="Arial"/>
              </a:rPr>
              <a:t> </a:t>
            </a:r>
            <a:r>
              <a:rPr lang="en-US" sz="2400" dirty="0">
                <a:latin typeface="Arial"/>
                <a:cs typeface="Arial"/>
              </a:rPr>
              <a:t>on others</a:t>
            </a:r>
          </a:p>
          <a:p>
            <a:pPr lvl="1">
              <a:lnSpc>
                <a:spcPts val="650"/>
              </a:lnSpc>
              <a:spcBef>
                <a:spcPts val="46"/>
              </a:spcBef>
              <a:buFont typeface="Arial"/>
              <a:buChar char="–"/>
            </a:pPr>
            <a:endParaRPr lang="en-US" sz="650" dirty="0"/>
          </a:p>
          <a:p>
            <a:pPr marL="754380" lvl="1" indent="-285115">
              <a:lnSpc>
                <a:spcPts val="2855"/>
              </a:lnSpc>
              <a:buFont typeface="Arial"/>
              <a:buChar char="–"/>
              <a:tabLst>
                <a:tab pos="754380" algn="l"/>
              </a:tabLst>
            </a:pPr>
            <a:r>
              <a:rPr lang="en-US" sz="2400" dirty="0">
                <a:latin typeface="Arial"/>
                <a:cs typeface="Arial"/>
              </a:rPr>
              <a:t>Provi</a:t>
            </a:r>
            <a:r>
              <a:rPr lang="en-US" sz="2400" spc="-10" dirty="0">
                <a:latin typeface="Arial"/>
                <a:cs typeface="Arial"/>
              </a:rPr>
              <a:t>d</a:t>
            </a:r>
            <a:r>
              <a:rPr lang="en-US" sz="2400" dirty="0">
                <a:latin typeface="Arial"/>
                <a:cs typeface="Arial"/>
              </a:rPr>
              <a:t>e</a:t>
            </a:r>
            <a:r>
              <a:rPr lang="en-US" sz="2400" spc="10" dirty="0">
                <a:latin typeface="Arial"/>
                <a:cs typeface="Arial"/>
              </a:rPr>
              <a:t> </a:t>
            </a:r>
            <a:r>
              <a:rPr lang="en-US" sz="2400" dirty="0">
                <a:latin typeface="Arial"/>
                <a:cs typeface="Arial"/>
              </a:rPr>
              <a:t>a good</a:t>
            </a:r>
            <a:r>
              <a:rPr lang="en-US" sz="2400" spc="5" dirty="0">
                <a:latin typeface="Arial"/>
                <a:cs typeface="Arial"/>
              </a:rPr>
              <a:t> </a:t>
            </a:r>
            <a:r>
              <a:rPr lang="en-US" sz="2400" dirty="0">
                <a:latin typeface="Arial"/>
                <a:cs typeface="Arial"/>
              </a:rPr>
              <a:t>sol</a:t>
            </a:r>
            <a:r>
              <a:rPr lang="en-US" sz="2400" spc="-10" dirty="0">
                <a:latin typeface="Arial"/>
                <a:cs typeface="Arial"/>
              </a:rPr>
              <a:t>u</a:t>
            </a:r>
            <a:r>
              <a:rPr lang="en-US" sz="2400" dirty="0">
                <a:latin typeface="Arial"/>
                <a:cs typeface="Arial"/>
              </a:rPr>
              <a:t>tion</a:t>
            </a:r>
            <a:r>
              <a:rPr lang="en-US" sz="2400" spc="20" dirty="0">
                <a:latin typeface="Arial"/>
                <a:cs typeface="Arial"/>
              </a:rPr>
              <a:t> </a:t>
            </a:r>
            <a:r>
              <a:rPr lang="en-US" sz="2400" dirty="0">
                <a:latin typeface="Arial"/>
                <a:cs typeface="Arial"/>
              </a:rPr>
              <a:t>to </a:t>
            </a:r>
            <a:r>
              <a:rPr lang="en-US" sz="2400" spc="-10" dirty="0">
                <a:latin typeface="Arial"/>
                <a:cs typeface="Arial"/>
              </a:rPr>
              <a:t>p</a:t>
            </a:r>
            <a:r>
              <a:rPr lang="en-US" sz="2400" dirty="0">
                <a:latin typeface="Arial"/>
                <a:cs typeface="Arial"/>
              </a:rPr>
              <a:t>robl</a:t>
            </a:r>
            <a:r>
              <a:rPr lang="en-US" sz="2400" spc="-10" dirty="0">
                <a:latin typeface="Arial"/>
                <a:cs typeface="Arial"/>
              </a:rPr>
              <a:t>e</a:t>
            </a:r>
            <a:r>
              <a:rPr lang="en-US" sz="2400" dirty="0">
                <a:latin typeface="Arial"/>
                <a:cs typeface="Arial"/>
              </a:rPr>
              <a:t>m</a:t>
            </a:r>
          </a:p>
        </p:txBody>
      </p:sp>
      <p:sp>
        <p:nvSpPr>
          <p:cNvPr id="6" name="Rectangle 5">
            <a:extLst>
              <a:ext uri="{FF2B5EF4-FFF2-40B4-BE49-F238E27FC236}">
                <a16:creationId xmlns:a16="http://schemas.microsoft.com/office/drawing/2014/main" id="{A1F8953D-4FDF-45B0-B714-2BA99C34F801}"/>
              </a:ext>
            </a:extLst>
          </p:cNvPr>
          <p:cNvSpPr/>
          <p:nvPr/>
        </p:nvSpPr>
        <p:spPr>
          <a:xfrm>
            <a:off x="458877" y="2156560"/>
            <a:ext cx="8086119" cy="646331"/>
          </a:xfrm>
          <a:prstGeom prst="rect">
            <a:avLst/>
          </a:prstGeom>
        </p:spPr>
        <p:txBody>
          <a:bodyPr wrap="square">
            <a:spAutoFit/>
          </a:bodyPr>
          <a:lstStyle/>
          <a:p>
            <a:pPr marL="0" lvl="1">
              <a:lnSpc>
                <a:spcPct val="100000"/>
              </a:lnSpc>
              <a:tabLst>
                <a:tab pos="754380" algn="l"/>
              </a:tabLst>
            </a:pPr>
            <a:r>
              <a:rPr lang="en-US" sz="3600" dirty="0">
                <a:solidFill>
                  <a:srgbClr val="FF0000"/>
                </a:solidFill>
                <a:latin typeface="Arial"/>
                <a:cs typeface="Arial"/>
              </a:rPr>
              <a:t>3. Ev</a:t>
            </a:r>
            <a:r>
              <a:rPr lang="en-US" sz="3600" spc="-10" dirty="0">
                <a:solidFill>
                  <a:srgbClr val="FF0000"/>
                </a:solidFill>
                <a:latin typeface="Arial"/>
                <a:cs typeface="Arial"/>
              </a:rPr>
              <a:t>a</a:t>
            </a:r>
            <a:r>
              <a:rPr lang="en-US" sz="3600" dirty="0">
                <a:solidFill>
                  <a:srgbClr val="FF0000"/>
                </a:solidFill>
                <a:latin typeface="Arial"/>
                <a:cs typeface="Arial"/>
              </a:rPr>
              <a:t>l</a:t>
            </a:r>
            <a:r>
              <a:rPr lang="en-US" sz="3600" spc="-10" dirty="0">
                <a:solidFill>
                  <a:srgbClr val="FF0000"/>
                </a:solidFill>
                <a:latin typeface="Arial"/>
                <a:cs typeface="Arial"/>
              </a:rPr>
              <a:t>u</a:t>
            </a:r>
            <a:r>
              <a:rPr lang="en-US" sz="3600" dirty="0">
                <a:solidFill>
                  <a:srgbClr val="FF0000"/>
                </a:solidFill>
                <a:latin typeface="Arial"/>
                <a:cs typeface="Arial"/>
              </a:rPr>
              <a:t>ate</a:t>
            </a:r>
            <a:r>
              <a:rPr lang="en-US" sz="3600" spc="10" dirty="0">
                <a:solidFill>
                  <a:srgbClr val="FF0000"/>
                </a:solidFill>
                <a:latin typeface="Arial"/>
                <a:cs typeface="Arial"/>
              </a:rPr>
              <a:t> </a:t>
            </a:r>
            <a:r>
              <a:rPr lang="en-US" sz="3600" dirty="0">
                <a:solidFill>
                  <a:srgbClr val="FF0000"/>
                </a:solidFill>
                <a:latin typeface="Arial"/>
                <a:cs typeface="Arial"/>
              </a:rPr>
              <a:t>and</a:t>
            </a:r>
            <a:r>
              <a:rPr lang="en-US" sz="3600" spc="5" dirty="0">
                <a:solidFill>
                  <a:srgbClr val="FF0000"/>
                </a:solidFill>
                <a:latin typeface="Arial"/>
                <a:cs typeface="Arial"/>
              </a:rPr>
              <a:t> </a:t>
            </a:r>
            <a:r>
              <a:rPr lang="en-US" sz="3600" dirty="0">
                <a:solidFill>
                  <a:srgbClr val="FF0000"/>
                </a:solidFill>
                <a:latin typeface="Arial"/>
                <a:cs typeface="Arial"/>
              </a:rPr>
              <a:t>choose a</a:t>
            </a:r>
            <a:r>
              <a:rPr lang="en-US" sz="3600" spc="-10" dirty="0">
                <a:solidFill>
                  <a:srgbClr val="FF0000"/>
                </a:solidFill>
                <a:latin typeface="Arial"/>
                <a:cs typeface="Arial"/>
              </a:rPr>
              <a:t>l</a:t>
            </a:r>
            <a:r>
              <a:rPr lang="en-US" sz="3600" dirty="0">
                <a:solidFill>
                  <a:srgbClr val="FF0000"/>
                </a:solidFill>
                <a:latin typeface="Arial"/>
                <a:cs typeface="Arial"/>
              </a:rPr>
              <a:t>ternative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9799" y="580379"/>
            <a:ext cx="7914640" cy="1105535"/>
          </a:xfrm>
          <a:prstGeom prst="rect">
            <a:avLst/>
          </a:prstGeom>
        </p:spPr>
        <p:txBody>
          <a:bodyPr vert="horz" wrap="square" lIns="0" tIns="0" rIns="0" bIns="0" rtlCol="0">
            <a:noAutofit/>
          </a:bodyPr>
          <a:lstStyle/>
          <a:p>
            <a:pPr algn="ctr">
              <a:lnSpc>
                <a:spcPct val="100000"/>
              </a:lnSpc>
              <a:tabLst>
                <a:tab pos="5053330" algn="l"/>
              </a:tabLst>
            </a:pPr>
            <a:r>
              <a:rPr sz="3600" dirty="0">
                <a:latin typeface="Arial"/>
                <a:cs typeface="Arial"/>
              </a:rPr>
              <a:t>Comm</a:t>
            </a:r>
            <a:r>
              <a:rPr sz="3600" spc="5" dirty="0">
                <a:latin typeface="Arial"/>
                <a:cs typeface="Arial"/>
              </a:rPr>
              <a:t>o</a:t>
            </a:r>
            <a:r>
              <a:rPr sz="3600" spc="0" dirty="0">
                <a:latin typeface="Arial"/>
                <a:cs typeface="Arial"/>
              </a:rPr>
              <a:t>n</a:t>
            </a:r>
            <a:r>
              <a:rPr sz="3600" spc="-15" dirty="0">
                <a:latin typeface="Arial"/>
                <a:cs typeface="Arial"/>
              </a:rPr>
              <a:t> </a:t>
            </a:r>
            <a:r>
              <a:rPr sz="3600" spc="0" dirty="0">
                <a:latin typeface="Arial"/>
                <a:cs typeface="Arial"/>
              </a:rPr>
              <a:t>Approac</a:t>
            </a:r>
            <a:r>
              <a:rPr sz="3600" spc="5" dirty="0">
                <a:latin typeface="Arial"/>
                <a:cs typeface="Arial"/>
              </a:rPr>
              <a:t>h</a:t>
            </a:r>
            <a:r>
              <a:rPr sz="3600" spc="0" dirty="0">
                <a:latin typeface="Arial"/>
                <a:cs typeface="Arial"/>
              </a:rPr>
              <a:t>es</a:t>
            </a:r>
            <a:r>
              <a:rPr sz="3600" spc="-30" dirty="0">
                <a:latin typeface="Arial"/>
                <a:cs typeface="Arial"/>
              </a:rPr>
              <a:t> </a:t>
            </a:r>
            <a:r>
              <a:rPr sz="3600" spc="0" dirty="0">
                <a:latin typeface="Arial"/>
                <a:cs typeface="Arial"/>
              </a:rPr>
              <a:t>to	Ethical</a:t>
            </a:r>
            <a:endParaRPr sz="3600" dirty="0">
              <a:latin typeface="Arial"/>
              <a:cs typeface="Arial"/>
            </a:endParaRPr>
          </a:p>
          <a:p>
            <a:pPr marL="5080" algn="ctr">
              <a:lnSpc>
                <a:spcPct val="100000"/>
              </a:lnSpc>
            </a:pPr>
            <a:r>
              <a:rPr sz="3600" dirty="0">
                <a:latin typeface="Arial"/>
                <a:cs typeface="Arial"/>
              </a:rPr>
              <a:t>Dec</a:t>
            </a:r>
            <a:r>
              <a:rPr sz="3600" spc="5" dirty="0">
                <a:latin typeface="Arial"/>
                <a:cs typeface="Arial"/>
              </a:rPr>
              <a:t>i</a:t>
            </a:r>
            <a:r>
              <a:rPr sz="3600" spc="0" dirty="0">
                <a:latin typeface="Arial"/>
                <a:cs typeface="Arial"/>
              </a:rPr>
              <a:t>sion</a:t>
            </a:r>
            <a:r>
              <a:rPr sz="3600" spc="-20" dirty="0">
                <a:latin typeface="Arial"/>
                <a:cs typeface="Arial"/>
              </a:rPr>
              <a:t> </a:t>
            </a:r>
            <a:r>
              <a:rPr sz="3600" spc="0" dirty="0">
                <a:latin typeface="Arial"/>
                <a:cs typeface="Arial"/>
              </a:rPr>
              <a:t>Maki</a:t>
            </a:r>
            <a:r>
              <a:rPr sz="3600" spc="5" dirty="0">
                <a:latin typeface="Arial"/>
                <a:cs typeface="Arial"/>
              </a:rPr>
              <a:t>n</a:t>
            </a:r>
            <a:r>
              <a:rPr sz="3600" spc="0" dirty="0">
                <a:latin typeface="Arial"/>
                <a:cs typeface="Arial"/>
              </a:rPr>
              <a:t>g</a:t>
            </a:r>
            <a:endParaRPr sz="3600" dirty="0">
              <a:latin typeface="Arial"/>
              <a:cs typeface="Arial"/>
            </a:endParaRPr>
          </a:p>
        </p:txBody>
      </p:sp>
      <p:sp>
        <p:nvSpPr>
          <p:cNvPr id="3" name="object 3"/>
          <p:cNvSpPr txBox="1"/>
          <p:nvPr/>
        </p:nvSpPr>
        <p:spPr>
          <a:xfrm>
            <a:off x="138684" y="4669282"/>
            <a:ext cx="8867140" cy="450215"/>
          </a:xfrm>
          <a:prstGeom prst="rect">
            <a:avLst/>
          </a:prstGeom>
        </p:spPr>
        <p:txBody>
          <a:bodyPr vert="horz" wrap="square" lIns="0" tIns="0" rIns="0" bIns="0" rtlCol="0">
            <a:noAutofit/>
          </a:bodyPr>
          <a:lstStyle/>
          <a:p>
            <a:pPr marL="1259205">
              <a:lnSpc>
                <a:spcPct val="100000"/>
              </a:lnSpc>
            </a:pPr>
            <a:r>
              <a:rPr sz="1800" spc="-190" dirty="0">
                <a:latin typeface="Arial"/>
                <a:cs typeface="Arial"/>
              </a:rPr>
              <a:t>T</a:t>
            </a:r>
            <a:r>
              <a:rPr sz="1800" spc="0" dirty="0">
                <a:latin typeface="Arial"/>
                <a:cs typeface="Arial"/>
              </a:rPr>
              <a:t>a</a:t>
            </a:r>
            <a:r>
              <a:rPr sz="1800" spc="-10" dirty="0">
                <a:latin typeface="Arial"/>
                <a:cs typeface="Arial"/>
              </a:rPr>
              <a:t>b</a:t>
            </a:r>
            <a:r>
              <a:rPr sz="1800" spc="0" dirty="0">
                <a:latin typeface="Arial"/>
                <a:cs typeface="Arial"/>
              </a:rPr>
              <a:t>le</a:t>
            </a:r>
            <a:r>
              <a:rPr sz="1800" spc="-10" dirty="0">
                <a:latin typeface="Arial"/>
                <a:cs typeface="Arial"/>
              </a:rPr>
              <a:t> </a:t>
            </a:r>
            <a:r>
              <a:rPr sz="1800" spc="-5" dirty="0">
                <a:latin typeface="Arial"/>
                <a:cs typeface="Arial"/>
              </a:rPr>
              <a:t>1</a:t>
            </a:r>
            <a:r>
              <a:rPr sz="1800" spc="0" dirty="0">
                <a:latin typeface="Arial"/>
                <a:cs typeface="Arial"/>
              </a:rPr>
              <a:t>-5 Fo</a:t>
            </a:r>
            <a:r>
              <a:rPr sz="1800" spc="-10" dirty="0">
                <a:latin typeface="Arial"/>
                <a:cs typeface="Arial"/>
              </a:rPr>
              <a:t>u</a:t>
            </a:r>
            <a:r>
              <a:rPr sz="1800" spc="0" dirty="0">
                <a:latin typeface="Arial"/>
                <a:cs typeface="Arial"/>
              </a:rPr>
              <a:t>r common</a:t>
            </a:r>
            <a:r>
              <a:rPr sz="1800" spc="5" dirty="0">
                <a:latin typeface="Arial"/>
                <a:cs typeface="Arial"/>
              </a:rPr>
              <a:t> </a:t>
            </a:r>
            <a:r>
              <a:rPr sz="1800" spc="0" dirty="0">
                <a:latin typeface="Arial"/>
                <a:cs typeface="Arial"/>
              </a:rPr>
              <a:t>a</a:t>
            </a:r>
            <a:r>
              <a:rPr sz="1800" spc="-10" dirty="0">
                <a:latin typeface="Arial"/>
                <a:cs typeface="Arial"/>
              </a:rPr>
              <a:t>p</a:t>
            </a:r>
            <a:r>
              <a:rPr sz="1800" spc="0" dirty="0">
                <a:latin typeface="Arial"/>
                <a:cs typeface="Arial"/>
              </a:rPr>
              <a:t>pr</a:t>
            </a:r>
            <a:r>
              <a:rPr sz="1800" spc="-10" dirty="0">
                <a:latin typeface="Arial"/>
                <a:cs typeface="Arial"/>
              </a:rPr>
              <a:t>o</a:t>
            </a:r>
            <a:r>
              <a:rPr sz="1800" spc="0" dirty="0">
                <a:latin typeface="Arial"/>
                <a:cs typeface="Arial"/>
              </a:rPr>
              <a:t>ac</a:t>
            </a:r>
            <a:r>
              <a:rPr sz="1800" spc="-10" dirty="0">
                <a:latin typeface="Arial"/>
                <a:cs typeface="Arial"/>
              </a:rPr>
              <a:t>h</a:t>
            </a:r>
            <a:r>
              <a:rPr sz="1800" spc="0" dirty="0">
                <a:latin typeface="Arial"/>
                <a:cs typeface="Arial"/>
              </a:rPr>
              <a:t>es</a:t>
            </a:r>
            <a:r>
              <a:rPr sz="1800" spc="20" dirty="0">
                <a:latin typeface="Arial"/>
                <a:cs typeface="Arial"/>
              </a:rPr>
              <a:t> </a:t>
            </a:r>
            <a:r>
              <a:rPr sz="1800" spc="0" dirty="0">
                <a:latin typeface="Arial"/>
                <a:cs typeface="Arial"/>
              </a:rPr>
              <a:t>to eth</a:t>
            </a:r>
            <a:r>
              <a:rPr sz="1800" spc="-10" dirty="0">
                <a:latin typeface="Arial"/>
                <a:cs typeface="Arial"/>
              </a:rPr>
              <a:t>i</a:t>
            </a:r>
            <a:r>
              <a:rPr sz="1800" spc="0" dirty="0">
                <a:latin typeface="Arial"/>
                <a:cs typeface="Arial"/>
              </a:rPr>
              <a:t>cal</a:t>
            </a:r>
            <a:r>
              <a:rPr sz="1800" spc="5" dirty="0">
                <a:latin typeface="Arial"/>
                <a:cs typeface="Arial"/>
              </a:rPr>
              <a:t> </a:t>
            </a:r>
            <a:r>
              <a:rPr sz="1800" spc="0" dirty="0">
                <a:latin typeface="Arial"/>
                <a:cs typeface="Arial"/>
              </a:rPr>
              <a:t>d</a:t>
            </a:r>
            <a:r>
              <a:rPr sz="1800" spc="-10" dirty="0">
                <a:latin typeface="Arial"/>
                <a:cs typeface="Arial"/>
              </a:rPr>
              <a:t>e</a:t>
            </a:r>
            <a:r>
              <a:rPr sz="1800" spc="0" dirty="0">
                <a:latin typeface="Arial"/>
                <a:cs typeface="Arial"/>
              </a:rPr>
              <a:t>cis</a:t>
            </a:r>
            <a:r>
              <a:rPr sz="1800" spc="-10" dirty="0">
                <a:latin typeface="Arial"/>
                <a:cs typeface="Arial"/>
              </a:rPr>
              <a:t>i</a:t>
            </a:r>
            <a:r>
              <a:rPr sz="1800" spc="0" dirty="0">
                <a:latin typeface="Arial"/>
                <a:cs typeface="Arial"/>
              </a:rPr>
              <a:t>on</a:t>
            </a:r>
            <a:r>
              <a:rPr sz="1800" spc="5" dirty="0">
                <a:latin typeface="Arial"/>
                <a:cs typeface="Arial"/>
              </a:rPr>
              <a:t> </a:t>
            </a:r>
            <a:r>
              <a:rPr sz="1800" spc="0" dirty="0">
                <a:latin typeface="Arial"/>
                <a:cs typeface="Arial"/>
              </a:rPr>
              <a:t>mak</a:t>
            </a:r>
            <a:r>
              <a:rPr sz="1800" spc="-10" dirty="0">
                <a:latin typeface="Arial"/>
                <a:cs typeface="Arial"/>
              </a:rPr>
              <a:t>i</a:t>
            </a:r>
            <a:r>
              <a:rPr sz="1800" spc="0" dirty="0">
                <a:latin typeface="Arial"/>
                <a:cs typeface="Arial"/>
              </a:rPr>
              <a:t>ng</a:t>
            </a:r>
            <a:endParaRPr sz="1800">
              <a:latin typeface="Arial"/>
              <a:cs typeface="Arial"/>
            </a:endParaRPr>
          </a:p>
        </p:txBody>
      </p:sp>
      <p:sp>
        <p:nvSpPr>
          <p:cNvPr id="4" name="object 4"/>
          <p:cNvSpPr/>
          <p:nvPr/>
        </p:nvSpPr>
        <p:spPr>
          <a:xfrm>
            <a:off x="138176" y="1828801"/>
            <a:ext cx="8866632" cy="4833242"/>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46</a:t>
            </a:fld>
            <a:endParaRPr sz="1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47</a:t>
            </a:fld>
            <a:endParaRPr sz="1400">
              <a:latin typeface="Arial"/>
              <a:cs typeface="Arial"/>
            </a:endParaRPr>
          </a:p>
        </p:txBody>
      </p:sp>
      <p:sp>
        <p:nvSpPr>
          <p:cNvPr id="3" name="object 3"/>
          <p:cNvSpPr txBox="1"/>
          <p:nvPr/>
        </p:nvSpPr>
        <p:spPr>
          <a:xfrm>
            <a:off x="534720" y="457200"/>
            <a:ext cx="7901305" cy="5167503"/>
          </a:xfrm>
          <a:prstGeom prst="rect">
            <a:avLst/>
          </a:prstGeom>
        </p:spPr>
        <p:txBody>
          <a:bodyPr vert="horz" wrap="square" lIns="0" tIns="0" rIns="0" bIns="0" rtlCol="0">
            <a:noAutofit/>
          </a:bodyPr>
          <a:lstStyle/>
          <a:p>
            <a:pPr marL="12065">
              <a:lnSpc>
                <a:spcPct val="100000"/>
              </a:lnSpc>
              <a:tabLst>
                <a:tab pos="353695" algn="l"/>
              </a:tabLst>
            </a:pPr>
            <a:r>
              <a:rPr lang="en-US" sz="3600" dirty="0">
                <a:solidFill>
                  <a:srgbClr val="FF0000"/>
                </a:solidFill>
                <a:latin typeface="Arial"/>
                <a:cs typeface="Arial"/>
              </a:rPr>
              <a:t>4. </a:t>
            </a:r>
            <a:r>
              <a:rPr sz="3600" dirty="0">
                <a:solidFill>
                  <a:srgbClr val="FF0000"/>
                </a:solidFill>
                <a:latin typeface="Arial"/>
                <a:cs typeface="Arial"/>
              </a:rPr>
              <a:t>Imple</a:t>
            </a:r>
            <a:r>
              <a:rPr sz="3600" spc="5" dirty="0">
                <a:solidFill>
                  <a:srgbClr val="FF0000"/>
                </a:solidFill>
                <a:latin typeface="Arial"/>
                <a:cs typeface="Arial"/>
              </a:rPr>
              <a:t>m</a:t>
            </a:r>
            <a:r>
              <a:rPr sz="3600" spc="0" dirty="0">
                <a:solidFill>
                  <a:srgbClr val="FF0000"/>
                </a:solidFill>
                <a:latin typeface="Arial"/>
                <a:cs typeface="Arial"/>
              </a:rPr>
              <a:t>e</a:t>
            </a:r>
            <a:r>
              <a:rPr sz="3600" spc="5" dirty="0">
                <a:solidFill>
                  <a:srgbClr val="FF0000"/>
                </a:solidFill>
                <a:latin typeface="Arial"/>
                <a:cs typeface="Arial"/>
              </a:rPr>
              <a:t>n</a:t>
            </a:r>
            <a:r>
              <a:rPr sz="3600" spc="0" dirty="0">
                <a:solidFill>
                  <a:srgbClr val="FF0000"/>
                </a:solidFill>
                <a:latin typeface="Arial"/>
                <a:cs typeface="Arial"/>
              </a:rPr>
              <a:t>t</a:t>
            </a:r>
            <a:r>
              <a:rPr sz="3600" spc="-20" dirty="0">
                <a:solidFill>
                  <a:srgbClr val="FF0000"/>
                </a:solidFill>
                <a:latin typeface="Arial"/>
                <a:cs typeface="Arial"/>
              </a:rPr>
              <a:t> </a:t>
            </a:r>
            <a:r>
              <a:rPr sz="3600" spc="0" dirty="0">
                <a:solidFill>
                  <a:srgbClr val="FF0000"/>
                </a:solidFill>
                <a:latin typeface="Arial"/>
                <a:cs typeface="Arial"/>
              </a:rPr>
              <a:t>the d</a:t>
            </a:r>
            <a:r>
              <a:rPr sz="3600" spc="5" dirty="0">
                <a:solidFill>
                  <a:srgbClr val="FF0000"/>
                </a:solidFill>
                <a:latin typeface="Arial"/>
                <a:cs typeface="Arial"/>
              </a:rPr>
              <a:t>e</a:t>
            </a:r>
            <a:r>
              <a:rPr sz="3600" spc="0" dirty="0">
                <a:solidFill>
                  <a:srgbClr val="FF0000"/>
                </a:solidFill>
                <a:latin typeface="Arial"/>
                <a:cs typeface="Arial"/>
              </a:rPr>
              <a:t>ci</a:t>
            </a:r>
            <a:r>
              <a:rPr sz="3600" spc="5" dirty="0">
                <a:solidFill>
                  <a:srgbClr val="FF0000"/>
                </a:solidFill>
                <a:latin typeface="Arial"/>
                <a:cs typeface="Arial"/>
              </a:rPr>
              <a:t>s</a:t>
            </a:r>
            <a:r>
              <a:rPr sz="3600" spc="0" dirty="0">
                <a:solidFill>
                  <a:srgbClr val="FF0000"/>
                </a:solidFill>
                <a:latin typeface="Arial"/>
                <a:cs typeface="Arial"/>
              </a:rPr>
              <a:t>ion</a:t>
            </a:r>
            <a:endParaRPr sz="3600" dirty="0">
              <a:solidFill>
                <a:srgbClr val="FF0000"/>
              </a:solidFill>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Effici</a:t>
            </a:r>
            <a:r>
              <a:rPr sz="2400" spc="-10" dirty="0">
                <a:latin typeface="Arial"/>
                <a:cs typeface="Arial"/>
              </a:rPr>
              <a:t>e</a:t>
            </a:r>
            <a:r>
              <a:rPr sz="2400" spc="0" dirty="0">
                <a:latin typeface="Arial"/>
                <a:cs typeface="Arial"/>
              </a:rPr>
              <a:t>nt, </a:t>
            </a:r>
            <a:r>
              <a:rPr sz="2400" spc="-10" dirty="0">
                <a:latin typeface="Arial"/>
                <a:cs typeface="Arial"/>
              </a:rPr>
              <a:t>e</a:t>
            </a:r>
            <a:r>
              <a:rPr sz="2400" spc="0" dirty="0">
                <a:latin typeface="Arial"/>
                <a:cs typeface="Arial"/>
              </a:rPr>
              <a:t>f</a:t>
            </a:r>
            <a:r>
              <a:rPr sz="2400" spc="5" dirty="0">
                <a:latin typeface="Arial"/>
                <a:cs typeface="Arial"/>
              </a:rPr>
              <a:t>f</a:t>
            </a:r>
            <a:r>
              <a:rPr sz="2400" spc="0" dirty="0">
                <a:latin typeface="Arial"/>
                <a:cs typeface="Arial"/>
              </a:rPr>
              <a:t>ective,</a:t>
            </a:r>
            <a:r>
              <a:rPr sz="2400" spc="-20" dirty="0">
                <a:latin typeface="Arial"/>
                <a:cs typeface="Arial"/>
              </a:rPr>
              <a:t> </a:t>
            </a:r>
            <a:r>
              <a:rPr sz="2400" spc="0" dirty="0">
                <a:latin typeface="Arial"/>
                <a:cs typeface="Arial"/>
              </a:rPr>
              <a:t>timely impl</a:t>
            </a:r>
            <a:r>
              <a:rPr sz="2400" spc="-10" dirty="0">
                <a:latin typeface="Arial"/>
                <a:cs typeface="Arial"/>
              </a:rPr>
              <a:t>e</a:t>
            </a:r>
            <a:r>
              <a:rPr sz="2400" spc="0" dirty="0">
                <a:latin typeface="Arial"/>
                <a:cs typeface="Arial"/>
              </a:rPr>
              <a:t>mentati</a:t>
            </a:r>
            <a:r>
              <a:rPr sz="2400" spc="-10" dirty="0">
                <a:latin typeface="Arial"/>
                <a:cs typeface="Arial"/>
              </a:rPr>
              <a:t>o</a:t>
            </a:r>
            <a:r>
              <a:rPr sz="2400" spc="0" dirty="0">
                <a:latin typeface="Arial"/>
                <a:cs typeface="Arial"/>
              </a:rPr>
              <a:t>n</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C</a:t>
            </a:r>
            <a:r>
              <a:rPr sz="2400" spc="-10" dirty="0">
                <a:latin typeface="Arial"/>
                <a:cs typeface="Arial"/>
              </a:rPr>
              <a:t>o</a:t>
            </a:r>
            <a:r>
              <a:rPr sz="2400" spc="0" dirty="0">
                <a:latin typeface="Arial"/>
                <a:cs typeface="Arial"/>
              </a:rPr>
              <a:t>m</a:t>
            </a:r>
            <a:r>
              <a:rPr sz="2400" spc="5" dirty="0">
                <a:latin typeface="Arial"/>
                <a:cs typeface="Arial"/>
              </a:rPr>
              <a:t>m</a:t>
            </a:r>
            <a:r>
              <a:rPr sz="2400" spc="0" dirty="0">
                <a:latin typeface="Arial"/>
                <a:cs typeface="Arial"/>
              </a:rPr>
              <a:t>un</a:t>
            </a:r>
            <a:r>
              <a:rPr sz="2400" spc="-10" dirty="0">
                <a:latin typeface="Arial"/>
                <a:cs typeface="Arial"/>
              </a:rPr>
              <a:t>i</a:t>
            </a:r>
            <a:r>
              <a:rPr sz="2400" spc="0" dirty="0">
                <a:latin typeface="Arial"/>
                <a:cs typeface="Arial"/>
              </a:rPr>
              <a:t>cation</a:t>
            </a:r>
            <a:r>
              <a:rPr sz="2400" spc="30" dirty="0">
                <a:latin typeface="Arial"/>
                <a:cs typeface="Arial"/>
              </a:rPr>
              <a:t> </a:t>
            </a:r>
            <a:r>
              <a:rPr sz="2400" spc="0" dirty="0">
                <a:latin typeface="Arial"/>
                <a:cs typeface="Arial"/>
              </a:rPr>
              <a:t>is key for</a:t>
            </a:r>
            <a:r>
              <a:rPr sz="2400" spc="-20" dirty="0">
                <a:latin typeface="Arial"/>
                <a:cs typeface="Arial"/>
              </a:rPr>
              <a:t> </a:t>
            </a:r>
            <a:r>
              <a:rPr sz="2400" spc="0" dirty="0">
                <a:latin typeface="Arial"/>
                <a:cs typeface="Arial"/>
              </a:rPr>
              <a:t>pe</a:t>
            </a:r>
            <a:r>
              <a:rPr sz="2400" spc="-10" dirty="0">
                <a:latin typeface="Arial"/>
                <a:cs typeface="Arial"/>
              </a:rPr>
              <a:t>o</a:t>
            </a:r>
            <a:r>
              <a:rPr sz="2400" spc="0" dirty="0">
                <a:latin typeface="Arial"/>
                <a:cs typeface="Arial"/>
              </a:rPr>
              <a:t>p</a:t>
            </a:r>
            <a:r>
              <a:rPr sz="2400" spc="-10" dirty="0">
                <a:latin typeface="Arial"/>
                <a:cs typeface="Arial"/>
              </a:rPr>
              <a:t>l</a:t>
            </a:r>
            <a:r>
              <a:rPr sz="2400" spc="0" dirty="0">
                <a:latin typeface="Arial"/>
                <a:cs typeface="Arial"/>
              </a:rPr>
              <a:t>e</a:t>
            </a:r>
            <a:r>
              <a:rPr sz="2400" spc="20" dirty="0">
                <a:latin typeface="Arial"/>
                <a:cs typeface="Arial"/>
              </a:rPr>
              <a:t> </a:t>
            </a:r>
            <a:r>
              <a:rPr sz="2400" spc="0" dirty="0">
                <a:latin typeface="Arial"/>
                <a:cs typeface="Arial"/>
              </a:rPr>
              <a:t>to </a:t>
            </a:r>
            <a:r>
              <a:rPr sz="2400" spc="-10" dirty="0">
                <a:latin typeface="Arial"/>
                <a:cs typeface="Arial"/>
              </a:rPr>
              <a:t>a</a:t>
            </a:r>
            <a:r>
              <a:rPr sz="2400" spc="0" dirty="0">
                <a:latin typeface="Arial"/>
                <a:cs typeface="Arial"/>
              </a:rPr>
              <a:t>ccept change</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Transiti</a:t>
            </a:r>
            <a:r>
              <a:rPr sz="2400" spc="-10" dirty="0">
                <a:latin typeface="Arial"/>
                <a:cs typeface="Arial"/>
              </a:rPr>
              <a:t>o</a:t>
            </a:r>
            <a:r>
              <a:rPr sz="2400" spc="0" dirty="0">
                <a:latin typeface="Arial"/>
                <a:cs typeface="Arial"/>
              </a:rPr>
              <a:t>n</a:t>
            </a:r>
            <a:r>
              <a:rPr sz="2400" spc="10" dirty="0">
                <a:latin typeface="Arial"/>
                <a:cs typeface="Arial"/>
              </a:rPr>
              <a:t> </a:t>
            </a:r>
            <a:r>
              <a:rPr sz="2400" spc="0" dirty="0">
                <a:latin typeface="Arial"/>
                <a:cs typeface="Arial"/>
              </a:rPr>
              <a:t>p</a:t>
            </a:r>
            <a:r>
              <a:rPr sz="2400" spc="-10" dirty="0">
                <a:latin typeface="Arial"/>
                <a:cs typeface="Arial"/>
              </a:rPr>
              <a:t>l</a:t>
            </a:r>
            <a:r>
              <a:rPr sz="2400" spc="0" dirty="0">
                <a:latin typeface="Arial"/>
                <a:cs typeface="Arial"/>
              </a:rPr>
              <a:t>an</a:t>
            </a:r>
            <a:r>
              <a:rPr sz="2400" spc="20" dirty="0">
                <a:latin typeface="Arial"/>
                <a:cs typeface="Arial"/>
              </a:rPr>
              <a:t> </a:t>
            </a:r>
            <a:r>
              <a:rPr sz="2400" spc="0" dirty="0">
                <a:latin typeface="Arial"/>
                <a:cs typeface="Arial"/>
              </a:rPr>
              <a:t>made easy and</a:t>
            </a:r>
            <a:r>
              <a:rPr sz="2400" spc="5" dirty="0">
                <a:latin typeface="Arial"/>
                <a:cs typeface="Arial"/>
              </a:rPr>
              <a:t> </a:t>
            </a:r>
            <a:r>
              <a:rPr sz="2400" spc="0" dirty="0">
                <a:latin typeface="Arial"/>
                <a:cs typeface="Arial"/>
              </a:rPr>
              <a:t>pa</a:t>
            </a:r>
            <a:r>
              <a:rPr sz="2400" spc="-10" dirty="0">
                <a:latin typeface="Arial"/>
                <a:cs typeface="Arial"/>
              </a:rPr>
              <a:t>i</a:t>
            </a:r>
            <a:r>
              <a:rPr sz="2400" spc="5" dirty="0">
                <a:latin typeface="Arial"/>
                <a:cs typeface="Arial"/>
              </a:rPr>
              <a:t>n</a:t>
            </a:r>
            <a:r>
              <a:rPr sz="2400" spc="0" dirty="0">
                <a:latin typeface="Arial"/>
                <a:cs typeface="Arial"/>
              </a:rPr>
              <a:t>-f</a:t>
            </a:r>
            <a:r>
              <a:rPr sz="2400" spc="5" dirty="0">
                <a:latin typeface="Arial"/>
                <a:cs typeface="Arial"/>
              </a:rPr>
              <a:t>r</a:t>
            </a:r>
            <a:r>
              <a:rPr sz="2400" spc="0" dirty="0">
                <a:latin typeface="Arial"/>
                <a:cs typeface="Arial"/>
              </a:rPr>
              <a:t>ee</a:t>
            </a:r>
            <a:endParaRPr sz="2400" dirty="0">
              <a:latin typeface="Arial"/>
              <a:cs typeface="Arial"/>
            </a:endParaRPr>
          </a:p>
          <a:p>
            <a:pPr lvl="1">
              <a:lnSpc>
                <a:spcPts val="750"/>
              </a:lnSpc>
              <a:spcBef>
                <a:spcPts val="36"/>
              </a:spcBef>
              <a:buFont typeface="Arial"/>
              <a:buChar char="–"/>
            </a:pPr>
            <a:endParaRPr sz="750" dirty="0"/>
          </a:p>
          <a:p>
            <a:pPr marL="12065">
              <a:lnSpc>
                <a:spcPct val="100000"/>
              </a:lnSpc>
              <a:tabLst>
                <a:tab pos="353695" algn="l"/>
              </a:tabLst>
            </a:pPr>
            <a:endParaRPr lang="en-US" sz="2600" dirty="0">
              <a:latin typeface="Arial"/>
              <a:cs typeface="Arial"/>
            </a:endParaRPr>
          </a:p>
          <a:p>
            <a:pPr marL="12065">
              <a:lnSpc>
                <a:spcPct val="100000"/>
              </a:lnSpc>
              <a:tabLst>
                <a:tab pos="353695" algn="l"/>
              </a:tabLst>
            </a:pPr>
            <a:r>
              <a:rPr lang="en-US" sz="3600" dirty="0">
                <a:solidFill>
                  <a:srgbClr val="FF0000"/>
                </a:solidFill>
                <a:latin typeface="Arial"/>
                <a:cs typeface="Arial"/>
              </a:rPr>
              <a:t>5. </a:t>
            </a:r>
            <a:r>
              <a:rPr sz="3600" dirty="0">
                <a:solidFill>
                  <a:srgbClr val="FF0000"/>
                </a:solidFill>
                <a:latin typeface="Arial"/>
                <a:cs typeface="Arial"/>
              </a:rPr>
              <a:t>E</a:t>
            </a:r>
            <a:r>
              <a:rPr sz="3600" spc="5" dirty="0">
                <a:solidFill>
                  <a:srgbClr val="FF0000"/>
                </a:solidFill>
                <a:latin typeface="Arial"/>
                <a:cs typeface="Arial"/>
              </a:rPr>
              <a:t>v</a:t>
            </a:r>
            <a:r>
              <a:rPr sz="3600" spc="0" dirty="0">
                <a:solidFill>
                  <a:srgbClr val="FF0000"/>
                </a:solidFill>
                <a:latin typeface="Arial"/>
                <a:cs typeface="Arial"/>
              </a:rPr>
              <a:t>alu</a:t>
            </a:r>
            <a:r>
              <a:rPr sz="3600" spc="5" dirty="0">
                <a:solidFill>
                  <a:srgbClr val="FF0000"/>
                </a:solidFill>
                <a:latin typeface="Arial"/>
                <a:cs typeface="Arial"/>
              </a:rPr>
              <a:t>a</a:t>
            </a:r>
            <a:r>
              <a:rPr sz="3600" spc="0" dirty="0">
                <a:solidFill>
                  <a:srgbClr val="FF0000"/>
                </a:solidFill>
                <a:latin typeface="Arial"/>
                <a:cs typeface="Arial"/>
              </a:rPr>
              <a:t>te</a:t>
            </a:r>
            <a:r>
              <a:rPr sz="3600" spc="-15" dirty="0">
                <a:solidFill>
                  <a:srgbClr val="FF0000"/>
                </a:solidFill>
                <a:latin typeface="Arial"/>
                <a:cs typeface="Arial"/>
              </a:rPr>
              <a:t> </a:t>
            </a:r>
            <a:r>
              <a:rPr sz="3600" spc="0" dirty="0">
                <a:solidFill>
                  <a:srgbClr val="FF0000"/>
                </a:solidFill>
                <a:latin typeface="Arial"/>
                <a:cs typeface="Arial"/>
              </a:rPr>
              <a:t>the</a:t>
            </a:r>
            <a:r>
              <a:rPr sz="3600" spc="10" dirty="0">
                <a:solidFill>
                  <a:srgbClr val="FF0000"/>
                </a:solidFill>
                <a:latin typeface="Arial"/>
                <a:cs typeface="Arial"/>
              </a:rPr>
              <a:t> </a:t>
            </a:r>
            <a:r>
              <a:rPr sz="3600" spc="0" dirty="0">
                <a:solidFill>
                  <a:srgbClr val="FF0000"/>
                </a:solidFill>
                <a:latin typeface="Arial"/>
                <a:cs typeface="Arial"/>
              </a:rPr>
              <a:t>res</a:t>
            </a:r>
            <a:r>
              <a:rPr sz="3600" spc="5" dirty="0">
                <a:solidFill>
                  <a:srgbClr val="FF0000"/>
                </a:solidFill>
                <a:latin typeface="Arial"/>
                <a:cs typeface="Arial"/>
              </a:rPr>
              <a:t>u</a:t>
            </a:r>
            <a:r>
              <a:rPr sz="3600" spc="0" dirty="0">
                <a:solidFill>
                  <a:srgbClr val="FF0000"/>
                </a:solidFill>
                <a:latin typeface="Arial"/>
                <a:cs typeface="Arial"/>
              </a:rPr>
              <a:t>lts</a:t>
            </a:r>
            <a:endParaRPr sz="3600" dirty="0">
              <a:solidFill>
                <a:srgbClr val="FF0000"/>
              </a:solidFill>
              <a:latin typeface="Arial"/>
              <a:cs typeface="Arial"/>
            </a:endParaRPr>
          </a:p>
          <a:p>
            <a:pPr>
              <a:lnSpc>
                <a:spcPts val="700"/>
              </a:lnSpc>
              <a:spcBef>
                <a:spcPts val="16"/>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Monitor results </a:t>
            </a:r>
            <a:r>
              <a:rPr sz="2400" spc="5" dirty="0">
                <a:latin typeface="Arial"/>
                <a:cs typeface="Arial"/>
              </a:rPr>
              <a:t>f</a:t>
            </a:r>
            <a:r>
              <a:rPr sz="2400" spc="0" dirty="0">
                <a:latin typeface="Arial"/>
                <a:cs typeface="Arial"/>
              </a:rPr>
              <a:t>or</a:t>
            </a:r>
            <a:r>
              <a:rPr sz="2400" spc="-20" dirty="0">
                <a:latin typeface="Arial"/>
                <a:cs typeface="Arial"/>
              </a:rPr>
              <a:t> </a:t>
            </a:r>
            <a:r>
              <a:rPr sz="2400" spc="0" dirty="0">
                <a:latin typeface="Arial"/>
                <a:cs typeface="Arial"/>
              </a:rPr>
              <a:t>des</a:t>
            </a:r>
            <a:r>
              <a:rPr sz="2400" spc="-10" dirty="0">
                <a:latin typeface="Arial"/>
                <a:cs typeface="Arial"/>
              </a:rPr>
              <a:t>i</a:t>
            </a:r>
            <a:r>
              <a:rPr sz="2400" spc="0" dirty="0">
                <a:latin typeface="Arial"/>
                <a:cs typeface="Arial"/>
              </a:rPr>
              <a:t>red</a:t>
            </a:r>
            <a:r>
              <a:rPr sz="2400" spc="25" dirty="0">
                <a:latin typeface="Arial"/>
                <a:cs typeface="Arial"/>
              </a:rPr>
              <a:t> </a:t>
            </a:r>
            <a:r>
              <a:rPr sz="2400" spc="0" dirty="0">
                <a:latin typeface="Arial"/>
                <a:cs typeface="Arial"/>
              </a:rPr>
              <a:t>effect</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Observe</a:t>
            </a:r>
            <a:r>
              <a:rPr sz="2400" spc="-15" dirty="0">
                <a:latin typeface="Arial"/>
                <a:cs typeface="Arial"/>
              </a:rPr>
              <a:t> </a:t>
            </a:r>
            <a:r>
              <a:rPr sz="2400" spc="0" dirty="0">
                <a:latin typeface="Arial"/>
                <a:cs typeface="Arial"/>
              </a:rPr>
              <a:t>imp</a:t>
            </a:r>
            <a:r>
              <a:rPr sz="2400" spc="-10" dirty="0">
                <a:latin typeface="Arial"/>
                <a:cs typeface="Arial"/>
              </a:rPr>
              <a:t>a</a:t>
            </a:r>
            <a:r>
              <a:rPr sz="2400" spc="0" dirty="0">
                <a:latin typeface="Arial"/>
                <a:cs typeface="Arial"/>
              </a:rPr>
              <a:t>ct on orga</a:t>
            </a:r>
            <a:r>
              <a:rPr sz="2400" spc="-10" dirty="0">
                <a:latin typeface="Arial"/>
                <a:cs typeface="Arial"/>
              </a:rPr>
              <a:t>n</a:t>
            </a:r>
            <a:r>
              <a:rPr sz="2400" spc="0" dirty="0">
                <a:latin typeface="Arial"/>
                <a:cs typeface="Arial"/>
              </a:rPr>
              <a:t>iz</a:t>
            </a:r>
            <a:r>
              <a:rPr sz="2400" spc="-10" dirty="0">
                <a:latin typeface="Arial"/>
                <a:cs typeface="Arial"/>
              </a:rPr>
              <a:t>a</a:t>
            </a:r>
            <a:r>
              <a:rPr sz="2400" spc="0" dirty="0">
                <a:latin typeface="Arial"/>
                <a:cs typeface="Arial"/>
              </a:rPr>
              <a:t>tion</a:t>
            </a:r>
            <a:r>
              <a:rPr sz="2400" spc="25" dirty="0">
                <a:latin typeface="Arial"/>
                <a:cs typeface="Arial"/>
              </a:rPr>
              <a:t> </a:t>
            </a:r>
            <a:r>
              <a:rPr sz="2400" spc="0" dirty="0">
                <a:latin typeface="Arial"/>
                <a:cs typeface="Arial"/>
              </a:rPr>
              <a:t>a</a:t>
            </a:r>
            <a:r>
              <a:rPr sz="2400" spc="-10" dirty="0">
                <a:latin typeface="Arial"/>
                <a:cs typeface="Arial"/>
              </a:rPr>
              <a:t>n</a:t>
            </a:r>
            <a:r>
              <a:rPr sz="2400" spc="0" dirty="0">
                <a:latin typeface="Arial"/>
                <a:cs typeface="Arial"/>
              </a:rPr>
              <a:t>d</a:t>
            </a:r>
            <a:r>
              <a:rPr sz="2400" spc="10" dirty="0">
                <a:latin typeface="Arial"/>
                <a:cs typeface="Arial"/>
              </a:rPr>
              <a:t> </a:t>
            </a:r>
            <a:r>
              <a:rPr sz="2400" spc="0" dirty="0">
                <a:latin typeface="Arial"/>
                <a:cs typeface="Arial"/>
              </a:rPr>
              <a:t>stake</a:t>
            </a:r>
            <a:r>
              <a:rPr sz="2400" spc="-10" dirty="0">
                <a:latin typeface="Arial"/>
                <a:cs typeface="Arial"/>
              </a:rPr>
              <a:t>h</a:t>
            </a:r>
            <a:r>
              <a:rPr sz="2400" spc="0" dirty="0">
                <a:latin typeface="Arial"/>
                <a:cs typeface="Arial"/>
              </a:rPr>
              <a:t>o</a:t>
            </a:r>
            <a:r>
              <a:rPr sz="2400" spc="-10" dirty="0">
                <a:latin typeface="Arial"/>
                <a:cs typeface="Arial"/>
              </a:rPr>
              <a:t>l</a:t>
            </a:r>
            <a:r>
              <a:rPr sz="2400" spc="0" dirty="0">
                <a:latin typeface="Arial"/>
                <a:cs typeface="Arial"/>
              </a:rPr>
              <a:t>d</a:t>
            </a:r>
            <a:r>
              <a:rPr sz="2400" spc="-10" dirty="0">
                <a:latin typeface="Arial"/>
                <a:cs typeface="Arial"/>
              </a:rPr>
              <a:t>e</a:t>
            </a:r>
            <a:r>
              <a:rPr sz="2400" spc="0" dirty="0">
                <a:latin typeface="Arial"/>
                <a:cs typeface="Arial"/>
              </a:rPr>
              <a:t>rs</a:t>
            </a:r>
            <a:endParaRPr sz="2400" dirty="0">
              <a:latin typeface="Arial"/>
              <a:cs typeface="Arial"/>
            </a:endParaRPr>
          </a:p>
          <a:p>
            <a:pPr lvl="1">
              <a:lnSpc>
                <a:spcPts val="650"/>
              </a:lnSpc>
              <a:spcBef>
                <a:spcPts val="47"/>
              </a:spcBef>
              <a:buFont typeface="Arial"/>
              <a:buChar char="–"/>
            </a:pPr>
            <a:endParaRPr sz="650" dirty="0"/>
          </a:p>
          <a:p>
            <a:pPr marL="754380" marR="12700" lvl="1" indent="-285115">
              <a:lnSpc>
                <a:spcPct val="100000"/>
              </a:lnSpc>
              <a:buFont typeface="Arial"/>
              <a:buChar char="–"/>
              <a:tabLst>
                <a:tab pos="754380" algn="l"/>
              </a:tabLst>
            </a:pPr>
            <a:r>
              <a:rPr sz="2400" spc="0" dirty="0">
                <a:latin typeface="Arial"/>
                <a:cs typeface="Arial"/>
              </a:rPr>
              <a:t>R</a:t>
            </a:r>
            <a:r>
              <a:rPr sz="2400" spc="-10" dirty="0">
                <a:latin typeface="Arial"/>
                <a:cs typeface="Arial"/>
              </a:rPr>
              <a:t>e</a:t>
            </a:r>
            <a:r>
              <a:rPr sz="2400" spc="0" dirty="0">
                <a:latin typeface="Arial"/>
                <a:cs typeface="Arial"/>
              </a:rPr>
              <a:t>turn to</a:t>
            </a:r>
            <a:r>
              <a:rPr sz="2400" spc="-10" dirty="0">
                <a:latin typeface="Arial"/>
                <a:cs typeface="Arial"/>
              </a:rPr>
              <a:t> </a:t>
            </a:r>
            <a:r>
              <a:rPr sz="2400" spc="0" dirty="0">
                <a:latin typeface="Arial"/>
                <a:cs typeface="Arial"/>
              </a:rPr>
              <a:t>“Deve</a:t>
            </a:r>
            <a:r>
              <a:rPr sz="2400" spc="-10" dirty="0">
                <a:latin typeface="Arial"/>
                <a:cs typeface="Arial"/>
              </a:rPr>
              <a:t>l</a:t>
            </a:r>
            <a:r>
              <a:rPr sz="2400" spc="0" dirty="0">
                <a:latin typeface="Arial"/>
                <a:cs typeface="Arial"/>
              </a:rPr>
              <a:t>op</a:t>
            </a:r>
            <a:r>
              <a:rPr sz="2400" spc="20" dirty="0">
                <a:latin typeface="Arial"/>
                <a:cs typeface="Arial"/>
              </a:rPr>
              <a:t> </a:t>
            </a:r>
            <a:r>
              <a:rPr sz="2400" spc="0" dirty="0">
                <a:latin typeface="Arial"/>
                <a:cs typeface="Arial"/>
              </a:rPr>
              <a:t>prob</a:t>
            </a:r>
            <a:r>
              <a:rPr sz="2400" spc="-10" dirty="0">
                <a:latin typeface="Arial"/>
                <a:cs typeface="Arial"/>
              </a:rPr>
              <a:t>l</a:t>
            </a:r>
            <a:r>
              <a:rPr sz="2400" spc="0" dirty="0">
                <a:latin typeface="Arial"/>
                <a:cs typeface="Arial"/>
              </a:rPr>
              <a:t>em</a:t>
            </a:r>
            <a:r>
              <a:rPr sz="2400" spc="25" dirty="0">
                <a:latin typeface="Arial"/>
                <a:cs typeface="Arial"/>
              </a:rPr>
              <a:t> </a:t>
            </a:r>
            <a:r>
              <a:rPr sz="2400" spc="0" dirty="0">
                <a:latin typeface="Arial"/>
                <a:cs typeface="Arial"/>
              </a:rPr>
              <a:t>statement”</a:t>
            </a:r>
            <a:r>
              <a:rPr sz="2400" spc="-15" dirty="0">
                <a:latin typeface="Arial"/>
                <a:cs typeface="Arial"/>
              </a:rPr>
              <a:t> </a:t>
            </a:r>
            <a:r>
              <a:rPr sz="2400" spc="0" dirty="0">
                <a:latin typeface="Arial"/>
                <a:cs typeface="Arial"/>
              </a:rPr>
              <a:t>step </a:t>
            </a:r>
            <a:r>
              <a:rPr sz="2400" spc="-15" dirty="0">
                <a:latin typeface="Arial"/>
                <a:cs typeface="Arial"/>
              </a:rPr>
              <a:t>i</a:t>
            </a:r>
            <a:r>
              <a:rPr sz="2400" spc="0" dirty="0">
                <a:latin typeface="Arial"/>
                <a:cs typeface="Arial"/>
              </a:rPr>
              <a:t>f fur</a:t>
            </a:r>
            <a:r>
              <a:rPr sz="2400" spc="5" dirty="0">
                <a:latin typeface="Arial"/>
                <a:cs typeface="Arial"/>
              </a:rPr>
              <a:t>t</a:t>
            </a:r>
            <a:r>
              <a:rPr sz="2400" spc="0" dirty="0">
                <a:latin typeface="Arial"/>
                <a:cs typeface="Arial"/>
              </a:rPr>
              <a:t>her refinements may be ne</a:t>
            </a:r>
            <a:r>
              <a:rPr sz="2400" spc="-10" dirty="0">
                <a:latin typeface="Arial"/>
                <a:cs typeface="Arial"/>
              </a:rPr>
              <a:t>e</a:t>
            </a:r>
            <a:r>
              <a:rPr sz="2400" spc="0" dirty="0">
                <a:latin typeface="Arial"/>
                <a:cs typeface="Arial"/>
              </a:rPr>
              <a:t>ded</a:t>
            </a:r>
            <a:endParaRPr sz="2400" dirty="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48</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marL="1459230">
              <a:lnSpc>
                <a:spcPct val="100000"/>
              </a:lnSpc>
            </a:pPr>
            <a:r>
              <a:rPr sz="3600" dirty="0">
                <a:solidFill>
                  <a:srgbClr val="FF0000"/>
                </a:solidFill>
                <a:latin typeface="Arial"/>
                <a:cs typeface="Arial"/>
              </a:rPr>
              <a:t>Virtue E</a:t>
            </a:r>
            <a:r>
              <a:rPr sz="3600" spc="-15" dirty="0">
                <a:solidFill>
                  <a:srgbClr val="FF0000"/>
                </a:solidFill>
                <a:latin typeface="Arial"/>
                <a:cs typeface="Arial"/>
              </a:rPr>
              <a:t>t</a:t>
            </a:r>
            <a:r>
              <a:rPr sz="3600" spc="0" dirty="0">
                <a:solidFill>
                  <a:srgbClr val="FF0000"/>
                </a:solidFill>
                <a:latin typeface="Arial"/>
                <a:cs typeface="Arial"/>
              </a:rPr>
              <a:t>hics Approach</a:t>
            </a:r>
            <a:endParaRPr sz="3600" dirty="0">
              <a:solidFill>
                <a:srgbClr val="FF0000"/>
              </a:solidFill>
              <a:latin typeface="Arial"/>
              <a:cs typeface="Arial"/>
            </a:endParaRPr>
          </a:p>
        </p:txBody>
      </p:sp>
      <p:sp>
        <p:nvSpPr>
          <p:cNvPr id="3" name="object 3"/>
          <p:cNvSpPr txBox="1"/>
          <p:nvPr/>
        </p:nvSpPr>
        <p:spPr>
          <a:xfrm>
            <a:off x="534720" y="1638808"/>
            <a:ext cx="7837170" cy="3544570"/>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Virtue ethics</a:t>
            </a:r>
            <a:r>
              <a:rPr sz="2600" spc="-5" dirty="0">
                <a:latin typeface="Arial"/>
                <a:cs typeface="Arial"/>
              </a:rPr>
              <a:t> </a:t>
            </a:r>
            <a:r>
              <a:rPr sz="2600" spc="0" dirty="0">
                <a:latin typeface="Arial"/>
                <a:cs typeface="Arial"/>
              </a:rPr>
              <a:t>a</a:t>
            </a:r>
            <a:r>
              <a:rPr sz="2600" spc="5" dirty="0">
                <a:latin typeface="Arial"/>
                <a:cs typeface="Arial"/>
              </a:rPr>
              <a:t>p</a:t>
            </a:r>
            <a:r>
              <a:rPr sz="2600" spc="0" dirty="0">
                <a:latin typeface="Arial"/>
                <a:cs typeface="Arial"/>
              </a:rPr>
              <a:t>pro</a:t>
            </a:r>
            <a:r>
              <a:rPr sz="2600" spc="5" dirty="0">
                <a:latin typeface="Arial"/>
                <a:cs typeface="Arial"/>
              </a:rPr>
              <a:t>a</a:t>
            </a:r>
            <a:r>
              <a:rPr sz="2600" spc="0" dirty="0">
                <a:latin typeface="Arial"/>
                <a:cs typeface="Arial"/>
              </a:rPr>
              <a:t>ch</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Foc</a:t>
            </a:r>
            <a:r>
              <a:rPr sz="2400" spc="-10" dirty="0">
                <a:latin typeface="Arial"/>
                <a:cs typeface="Arial"/>
              </a:rPr>
              <a:t>u</a:t>
            </a:r>
            <a:r>
              <a:rPr sz="2400" spc="0" dirty="0">
                <a:latin typeface="Arial"/>
                <a:cs typeface="Arial"/>
              </a:rPr>
              <a:t>ses on</a:t>
            </a:r>
            <a:r>
              <a:rPr sz="2400" spc="10" dirty="0">
                <a:latin typeface="Arial"/>
                <a:cs typeface="Arial"/>
              </a:rPr>
              <a:t> </a:t>
            </a:r>
            <a:r>
              <a:rPr sz="2400" spc="0" dirty="0">
                <a:latin typeface="Arial"/>
                <a:cs typeface="Arial"/>
              </a:rPr>
              <a:t>concern w</a:t>
            </a:r>
            <a:r>
              <a:rPr sz="2400" spc="-10" dirty="0">
                <a:latin typeface="Arial"/>
                <a:cs typeface="Arial"/>
              </a:rPr>
              <a:t>i</a:t>
            </a:r>
            <a:r>
              <a:rPr sz="2400" spc="0" dirty="0">
                <a:latin typeface="Arial"/>
                <a:cs typeface="Arial"/>
              </a:rPr>
              <a:t>th</a:t>
            </a:r>
            <a:r>
              <a:rPr sz="2400" spc="15" dirty="0">
                <a:latin typeface="Arial"/>
                <a:cs typeface="Arial"/>
              </a:rPr>
              <a:t> </a:t>
            </a:r>
            <a:r>
              <a:rPr sz="2400" spc="0" dirty="0">
                <a:latin typeface="Arial"/>
                <a:cs typeface="Arial"/>
              </a:rPr>
              <a:t>da</a:t>
            </a:r>
            <a:r>
              <a:rPr sz="2400" spc="-10" dirty="0">
                <a:latin typeface="Arial"/>
                <a:cs typeface="Arial"/>
              </a:rPr>
              <a:t>i</a:t>
            </a:r>
            <a:r>
              <a:rPr sz="2400" spc="0" dirty="0">
                <a:latin typeface="Arial"/>
                <a:cs typeface="Arial"/>
              </a:rPr>
              <a:t>ly</a:t>
            </a:r>
            <a:r>
              <a:rPr sz="2400" spc="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fe</a:t>
            </a:r>
            <a:r>
              <a:rPr sz="2400" spc="15"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a commun</a:t>
            </a:r>
            <a:r>
              <a:rPr sz="2400" spc="-10" dirty="0">
                <a:latin typeface="Arial"/>
                <a:cs typeface="Arial"/>
              </a:rPr>
              <a:t>i</a:t>
            </a:r>
            <a:r>
              <a:rPr sz="2400" spc="0" dirty="0">
                <a:latin typeface="Arial"/>
                <a:cs typeface="Arial"/>
              </a:rPr>
              <a:t>ty</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P</a:t>
            </a:r>
            <a:r>
              <a:rPr sz="2400" spc="-10" dirty="0">
                <a:latin typeface="Arial"/>
                <a:cs typeface="Arial"/>
              </a:rPr>
              <a:t>e</a:t>
            </a:r>
            <a:r>
              <a:rPr sz="2400" spc="0" dirty="0">
                <a:latin typeface="Arial"/>
                <a:cs typeface="Arial"/>
              </a:rPr>
              <a:t>op</a:t>
            </a:r>
            <a:r>
              <a:rPr sz="2400" spc="-10" dirty="0">
                <a:latin typeface="Arial"/>
                <a:cs typeface="Arial"/>
              </a:rPr>
              <a:t>l</a:t>
            </a:r>
            <a:r>
              <a:rPr sz="2400" spc="0" dirty="0">
                <a:latin typeface="Arial"/>
                <a:cs typeface="Arial"/>
              </a:rPr>
              <a:t>e</a:t>
            </a:r>
            <a:r>
              <a:rPr sz="2400" spc="20" dirty="0">
                <a:latin typeface="Arial"/>
                <a:cs typeface="Arial"/>
              </a:rPr>
              <a:t> </a:t>
            </a:r>
            <a:r>
              <a:rPr sz="2400" spc="0" dirty="0">
                <a:latin typeface="Arial"/>
                <a:cs typeface="Arial"/>
              </a:rPr>
              <a:t>gu</a:t>
            </a:r>
            <a:r>
              <a:rPr sz="2400" spc="-10" dirty="0">
                <a:latin typeface="Arial"/>
                <a:cs typeface="Arial"/>
              </a:rPr>
              <a:t>i</a:t>
            </a:r>
            <a:r>
              <a:rPr sz="2400" spc="0" dirty="0">
                <a:latin typeface="Arial"/>
                <a:cs typeface="Arial"/>
              </a:rPr>
              <a:t>ded</a:t>
            </a:r>
            <a:r>
              <a:rPr sz="2400" spc="15" dirty="0">
                <a:latin typeface="Arial"/>
                <a:cs typeface="Arial"/>
              </a:rPr>
              <a:t> </a:t>
            </a:r>
            <a:r>
              <a:rPr sz="2400" spc="0" dirty="0">
                <a:latin typeface="Arial"/>
                <a:cs typeface="Arial"/>
              </a:rPr>
              <a:t>by virtues to reach “ri</a:t>
            </a:r>
            <a:r>
              <a:rPr sz="2400" spc="-10" dirty="0">
                <a:latin typeface="Arial"/>
                <a:cs typeface="Arial"/>
              </a:rPr>
              <a:t>g</a:t>
            </a:r>
            <a:r>
              <a:rPr sz="2400" spc="0" dirty="0">
                <a:latin typeface="Arial"/>
                <a:cs typeface="Arial"/>
              </a:rPr>
              <a:t>ht” </a:t>
            </a:r>
            <a:r>
              <a:rPr sz="2400" spc="-10" dirty="0">
                <a:latin typeface="Arial"/>
                <a:cs typeface="Arial"/>
              </a:rPr>
              <a:t>d</a:t>
            </a:r>
            <a:r>
              <a:rPr sz="2400" spc="0" dirty="0">
                <a:latin typeface="Arial"/>
                <a:cs typeface="Arial"/>
              </a:rPr>
              <a:t>ecis</a:t>
            </a:r>
            <a:r>
              <a:rPr sz="2400" spc="-15" dirty="0">
                <a:latin typeface="Arial"/>
                <a:cs typeface="Arial"/>
              </a:rPr>
              <a:t>i</a:t>
            </a:r>
            <a:r>
              <a:rPr sz="2400" spc="0" dirty="0">
                <a:latin typeface="Arial"/>
                <a:cs typeface="Arial"/>
              </a:rPr>
              <a:t>on</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More</a:t>
            </a:r>
            <a:r>
              <a:rPr sz="2400" spc="-10" dirty="0">
                <a:latin typeface="Arial"/>
                <a:cs typeface="Arial"/>
              </a:rPr>
              <a:t> </a:t>
            </a:r>
            <a:r>
              <a:rPr sz="2400" spc="0" dirty="0">
                <a:latin typeface="Arial"/>
                <a:cs typeface="Arial"/>
              </a:rPr>
              <a:t>effective</a:t>
            </a:r>
            <a:r>
              <a:rPr sz="2400" spc="-15" dirty="0">
                <a:latin typeface="Arial"/>
                <a:cs typeface="Arial"/>
              </a:rPr>
              <a:t> </a:t>
            </a:r>
            <a:r>
              <a:rPr sz="2400" spc="0" dirty="0">
                <a:latin typeface="Arial"/>
                <a:cs typeface="Arial"/>
              </a:rPr>
              <a:t>than fo</a:t>
            </a:r>
            <a:r>
              <a:rPr sz="2400" spc="-10" dirty="0">
                <a:latin typeface="Arial"/>
                <a:cs typeface="Arial"/>
              </a:rPr>
              <a:t>l</a:t>
            </a:r>
            <a:r>
              <a:rPr sz="2400" spc="0" dirty="0">
                <a:latin typeface="Arial"/>
                <a:cs typeface="Arial"/>
              </a:rPr>
              <a:t>l</a:t>
            </a:r>
            <a:r>
              <a:rPr sz="2400" spc="-10" dirty="0">
                <a:latin typeface="Arial"/>
                <a:cs typeface="Arial"/>
              </a:rPr>
              <a:t>o</a:t>
            </a:r>
            <a:r>
              <a:rPr sz="2400" spc="0" dirty="0">
                <a:latin typeface="Arial"/>
                <a:cs typeface="Arial"/>
              </a:rPr>
              <a:t>w</a:t>
            </a:r>
            <a:r>
              <a:rPr sz="2400" spc="-10" dirty="0">
                <a:latin typeface="Arial"/>
                <a:cs typeface="Arial"/>
              </a:rPr>
              <a:t>i</a:t>
            </a:r>
            <a:r>
              <a:rPr sz="2400" spc="0" dirty="0">
                <a:latin typeface="Arial"/>
                <a:cs typeface="Arial"/>
              </a:rPr>
              <a:t>ng</a:t>
            </a:r>
            <a:r>
              <a:rPr sz="2400" spc="45" dirty="0">
                <a:latin typeface="Arial"/>
                <a:cs typeface="Arial"/>
              </a:rPr>
              <a:t> </a:t>
            </a:r>
            <a:r>
              <a:rPr sz="2400" spc="0" dirty="0">
                <a:latin typeface="Arial"/>
                <a:cs typeface="Arial"/>
              </a:rPr>
              <a:t>set </a:t>
            </a:r>
            <a:r>
              <a:rPr sz="2400" spc="-10" dirty="0">
                <a:latin typeface="Arial"/>
                <a:cs typeface="Arial"/>
              </a:rPr>
              <a:t>o</a:t>
            </a:r>
            <a:r>
              <a:rPr sz="2400" spc="0" dirty="0">
                <a:latin typeface="Arial"/>
                <a:cs typeface="Arial"/>
              </a:rPr>
              <a:t>f</a:t>
            </a:r>
            <a:r>
              <a:rPr sz="2400" spc="-15" dirty="0">
                <a:latin typeface="Arial"/>
                <a:cs typeface="Arial"/>
              </a:rPr>
              <a:t> </a:t>
            </a:r>
            <a:r>
              <a:rPr sz="2400" spc="0" dirty="0">
                <a:latin typeface="Arial"/>
                <a:cs typeface="Arial"/>
              </a:rPr>
              <a:t>princ</a:t>
            </a:r>
            <a:r>
              <a:rPr sz="2400" spc="-10" dirty="0">
                <a:latin typeface="Arial"/>
                <a:cs typeface="Arial"/>
              </a:rPr>
              <a:t>i</a:t>
            </a:r>
            <a:r>
              <a:rPr sz="2400" spc="0" dirty="0">
                <a:latin typeface="Arial"/>
                <a:cs typeface="Arial"/>
              </a:rPr>
              <a:t>p</a:t>
            </a:r>
            <a:r>
              <a:rPr sz="2400" spc="-10" dirty="0">
                <a:latin typeface="Arial"/>
                <a:cs typeface="Arial"/>
              </a:rPr>
              <a:t>l</a:t>
            </a:r>
            <a:r>
              <a:rPr sz="2400" spc="0" dirty="0">
                <a:latin typeface="Arial"/>
                <a:cs typeface="Arial"/>
              </a:rPr>
              <a:t>es/ru</a:t>
            </a:r>
            <a:r>
              <a:rPr sz="2400" spc="-10" dirty="0">
                <a:latin typeface="Arial"/>
                <a:cs typeface="Arial"/>
              </a:rPr>
              <a:t>l</a:t>
            </a:r>
            <a:r>
              <a:rPr sz="2400" spc="0" dirty="0">
                <a:latin typeface="Arial"/>
                <a:cs typeface="Arial"/>
              </a:rPr>
              <a:t>es</a:t>
            </a:r>
            <a:endParaRPr sz="2400" dirty="0">
              <a:latin typeface="Arial"/>
              <a:cs typeface="Arial"/>
            </a:endParaRPr>
          </a:p>
          <a:p>
            <a:pPr lvl="1">
              <a:lnSpc>
                <a:spcPts val="750"/>
              </a:lnSpc>
              <a:spcBef>
                <a:spcPts val="36"/>
              </a:spcBef>
              <a:buFont typeface="Arial"/>
              <a:buChar char="–"/>
            </a:pPr>
            <a:endParaRPr sz="750" dirty="0"/>
          </a:p>
          <a:p>
            <a:pPr marL="353695" indent="-341630">
              <a:lnSpc>
                <a:spcPct val="100000"/>
              </a:lnSpc>
              <a:buFont typeface="Arial"/>
              <a:buChar char="•"/>
              <a:tabLst>
                <a:tab pos="353695" algn="l"/>
              </a:tabLst>
            </a:pPr>
            <a:endParaRPr lang="en-US" sz="2600" dirty="0">
              <a:latin typeface="Arial"/>
              <a:cs typeface="Arial"/>
            </a:endParaRPr>
          </a:p>
          <a:p>
            <a:pPr marL="353695" indent="-341630">
              <a:lnSpc>
                <a:spcPct val="100000"/>
              </a:lnSpc>
              <a:buFont typeface="Arial"/>
              <a:buChar char="•"/>
              <a:tabLst>
                <a:tab pos="353695" algn="l"/>
              </a:tabLst>
            </a:pPr>
            <a:r>
              <a:rPr sz="2600" dirty="0">
                <a:latin typeface="Arial"/>
                <a:cs typeface="Arial"/>
              </a:rPr>
              <a:t>Pro</a:t>
            </a:r>
            <a:r>
              <a:rPr sz="2600" spc="5" dirty="0">
                <a:latin typeface="Arial"/>
                <a:cs typeface="Arial"/>
              </a:rPr>
              <a:t>b</a:t>
            </a:r>
            <a:r>
              <a:rPr sz="2600" spc="0" dirty="0">
                <a:latin typeface="Arial"/>
                <a:cs typeface="Arial"/>
              </a:rPr>
              <a:t>lems</a:t>
            </a:r>
            <a:endParaRPr sz="2600" dirty="0">
              <a:latin typeface="Arial"/>
              <a:cs typeface="Arial"/>
            </a:endParaRPr>
          </a:p>
          <a:p>
            <a:pPr>
              <a:lnSpc>
                <a:spcPts val="700"/>
              </a:lnSpc>
              <a:spcBef>
                <a:spcPts val="16"/>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D</a:t>
            </a:r>
            <a:r>
              <a:rPr sz="2400" spc="-10" dirty="0">
                <a:latin typeface="Arial"/>
                <a:cs typeface="Arial"/>
              </a:rPr>
              <a:t>o</a:t>
            </a:r>
            <a:r>
              <a:rPr sz="2400" spc="0" dirty="0">
                <a:latin typeface="Arial"/>
                <a:cs typeface="Arial"/>
              </a:rPr>
              <a:t>es</a:t>
            </a:r>
            <a:r>
              <a:rPr sz="2400" spc="10" dirty="0">
                <a:latin typeface="Arial"/>
                <a:cs typeface="Arial"/>
              </a:rPr>
              <a:t> </a:t>
            </a:r>
            <a:r>
              <a:rPr sz="2400" spc="0" dirty="0">
                <a:latin typeface="Arial"/>
                <a:cs typeface="Arial"/>
              </a:rPr>
              <a:t>not</a:t>
            </a:r>
            <a:r>
              <a:rPr sz="2400" spc="-10" dirty="0">
                <a:latin typeface="Arial"/>
                <a:cs typeface="Arial"/>
              </a:rPr>
              <a:t> </a:t>
            </a:r>
            <a:r>
              <a:rPr sz="2400" spc="0" dirty="0">
                <a:latin typeface="Arial"/>
                <a:cs typeface="Arial"/>
              </a:rPr>
              <a:t>provide</a:t>
            </a:r>
            <a:r>
              <a:rPr sz="2400" spc="15" dirty="0">
                <a:latin typeface="Arial"/>
                <a:cs typeface="Arial"/>
              </a:rPr>
              <a:t> </a:t>
            </a:r>
            <a:r>
              <a:rPr sz="2400" spc="0" dirty="0">
                <a:latin typeface="Arial"/>
                <a:cs typeface="Arial"/>
              </a:rPr>
              <a:t>gu</a:t>
            </a:r>
            <a:r>
              <a:rPr sz="2400" spc="-10" dirty="0">
                <a:latin typeface="Arial"/>
                <a:cs typeface="Arial"/>
              </a:rPr>
              <a:t>i</a:t>
            </a:r>
            <a:r>
              <a:rPr sz="2400" spc="0" dirty="0">
                <a:latin typeface="Arial"/>
                <a:cs typeface="Arial"/>
              </a:rPr>
              <a:t>de</a:t>
            </a:r>
            <a:r>
              <a:rPr sz="2400" spc="20"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action</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V</a:t>
            </a:r>
            <a:r>
              <a:rPr sz="2400" spc="-15" dirty="0">
                <a:latin typeface="Arial"/>
                <a:cs typeface="Arial"/>
              </a:rPr>
              <a:t>i</a:t>
            </a:r>
            <a:r>
              <a:rPr sz="2400" spc="0" dirty="0">
                <a:latin typeface="Arial"/>
                <a:cs typeface="Arial"/>
              </a:rPr>
              <a:t>rtue</a:t>
            </a:r>
            <a:r>
              <a:rPr sz="2400" spc="-10" dirty="0">
                <a:latin typeface="Arial"/>
                <a:cs typeface="Arial"/>
              </a:rPr>
              <a:t> </a:t>
            </a:r>
            <a:r>
              <a:rPr sz="2400" spc="0" dirty="0">
                <a:latin typeface="Arial"/>
                <a:cs typeface="Arial"/>
              </a:rPr>
              <a:t>can</a:t>
            </a:r>
            <a:r>
              <a:rPr sz="2400" spc="-10" dirty="0">
                <a:latin typeface="Arial"/>
                <a:cs typeface="Arial"/>
              </a:rPr>
              <a:t>n</a:t>
            </a:r>
            <a:r>
              <a:rPr sz="2400" spc="0" dirty="0">
                <a:latin typeface="Arial"/>
                <a:cs typeface="Arial"/>
              </a:rPr>
              <a:t>ot be</a:t>
            </a:r>
            <a:r>
              <a:rPr sz="2400" spc="10" dirty="0">
                <a:latin typeface="Arial"/>
                <a:cs typeface="Arial"/>
              </a:rPr>
              <a:t> </a:t>
            </a:r>
            <a:r>
              <a:rPr sz="2400" spc="0" dirty="0">
                <a:latin typeface="Arial"/>
                <a:cs typeface="Arial"/>
              </a:rPr>
              <a:t>w</a:t>
            </a:r>
            <a:r>
              <a:rPr sz="2400" spc="-10" dirty="0">
                <a:latin typeface="Arial"/>
                <a:cs typeface="Arial"/>
              </a:rPr>
              <a:t>o</a:t>
            </a:r>
            <a:r>
              <a:rPr sz="2400" spc="0" dirty="0">
                <a:latin typeface="Arial"/>
                <a:cs typeface="Arial"/>
              </a:rPr>
              <a:t>rked</a:t>
            </a:r>
            <a:r>
              <a:rPr sz="2400" spc="10" dirty="0">
                <a:latin typeface="Arial"/>
                <a:cs typeface="Arial"/>
              </a:rPr>
              <a:t> </a:t>
            </a:r>
            <a:r>
              <a:rPr sz="2400" spc="0" dirty="0">
                <a:latin typeface="Arial"/>
                <a:cs typeface="Arial"/>
              </a:rPr>
              <a:t>o</a:t>
            </a:r>
            <a:r>
              <a:rPr sz="2400" spc="-10" dirty="0">
                <a:latin typeface="Arial"/>
                <a:cs typeface="Arial"/>
              </a:rPr>
              <a:t>u</a:t>
            </a:r>
            <a:r>
              <a:rPr sz="2400" spc="0" dirty="0">
                <a:latin typeface="Arial"/>
                <a:cs typeface="Arial"/>
              </a:rPr>
              <a:t>t </a:t>
            </a:r>
            <a:r>
              <a:rPr sz="2400" spc="-10" dirty="0">
                <a:latin typeface="Arial"/>
                <a:cs typeface="Arial"/>
              </a:rPr>
              <a:t>o</a:t>
            </a:r>
            <a:r>
              <a:rPr sz="2400" spc="0" dirty="0">
                <a:latin typeface="Arial"/>
                <a:cs typeface="Arial"/>
              </a:rPr>
              <a:t>bjectiv</a:t>
            </a:r>
            <a:r>
              <a:rPr sz="2400" spc="-10" dirty="0">
                <a:latin typeface="Arial"/>
                <a:cs typeface="Arial"/>
              </a:rPr>
              <a:t>e</a:t>
            </a:r>
            <a:r>
              <a:rPr sz="2400" spc="0" dirty="0">
                <a:latin typeface="Arial"/>
                <a:cs typeface="Arial"/>
              </a:rPr>
              <a:t>ly;</a:t>
            </a:r>
            <a:r>
              <a:rPr sz="2400" spc="10" dirty="0">
                <a:latin typeface="Arial"/>
                <a:cs typeface="Arial"/>
              </a:rPr>
              <a:t> </a:t>
            </a:r>
            <a:r>
              <a:rPr sz="2400" spc="0" dirty="0">
                <a:latin typeface="Arial"/>
                <a:cs typeface="Arial"/>
              </a:rPr>
              <a:t>d</a:t>
            </a:r>
            <a:r>
              <a:rPr sz="2400" spc="-10" dirty="0">
                <a:latin typeface="Arial"/>
                <a:cs typeface="Arial"/>
              </a:rPr>
              <a:t>e</a:t>
            </a:r>
            <a:r>
              <a:rPr sz="2400" spc="0" dirty="0">
                <a:latin typeface="Arial"/>
                <a:cs typeface="Arial"/>
              </a:rPr>
              <a:t>p</a:t>
            </a:r>
            <a:r>
              <a:rPr sz="2400" spc="-10" dirty="0">
                <a:latin typeface="Arial"/>
                <a:cs typeface="Arial"/>
              </a:rPr>
              <a:t>e</a:t>
            </a:r>
            <a:r>
              <a:rPr sz="2400" spc="0" dirty="0">
                <a:latin typeface="Arial"/>
                <a:cs typeface="Arial"/>
              </a:rPr>
              <a:t>n</a:t>
            </a:r>
            <a:r>
              <a:rPr sz="2400" spc="-10" dirty="0">
                <a:latin typeface="Arial"/>
                <a:cs typeface="Arial"/>
              </a:rPr>
              <a:t>d</a:t>
            </a:r>
            <a:r>
              <a:rPr sz="2400" spc="0" dirty="0">
                <a:latin typeface="Arial"/>
                <a:cs typeface="Arial"/>
              </a:rPr>
              <a:t>s</a:t>
            </a:r>
            <a:r>
              <a:rPr sz="2400" spc="20" dirty="0">
                <a:latin typeface="Arial"/>
                <a:cs typeface="Arial"/>
              </a:rPr>
              <a:t> </a:t>
            </a:r>
            <a:r>
              <a:rPr sz="2400" spc="0" dirty="0">
                <a:latin typeface="Arial"/>
                <a:cs typeface="Arial"/>
              </a:rPr>
              <a:t>on</a:t>
            </a:r>
            <a:endParaRPr sz="2400" dirty="0">
              <a:latin typeface="Arial"/>
              <a:cs typeface="Arial"/>
            </a:endParaRPr>
          </a:p>
          <a:p>
            <a:pPr marL="754380">
              <a:lnSpc>
                <a:spcPct val="100000"/>
              </a:lnSpc>
            </a:pPr>
            <a:r>
              <a:rPr sz="2400" dirty="0">
                <a:latin typeface="Arial"/>
                <a:cs typeface="Arial"/>
              </a:rPr>
              <a:t>circumstances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49</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marL="1789430">
              <a:lnSpc>
                <a:spcPct val="100000"/>
              </a:lnSpc>
            </a:pPr>
            <a:r>
              <a:rPr sz="3600" dirty="0">
                <a:solidFill>
                  <a:srgbClr val="FF0000"/>
                </a:solidFill>
                <a:latin typeface="Arial"/>
                <a:cs typeface="Arial"/>
              </a:rPr>
              <a:t>Utilitari</a:t>
            </a:r>
            <a:r>
              <a:rPr sz="3600" spc="5" dirty="0">
                <a:solidFill>
                  <a:srgbClr val="FF0000"/>
                </a:solidFill>
                <a:latin typeface="Arial"/>
                <a:cs typeface="Arial"/>
              </a:rPr>
              <a:t>a</a:t>
            </a:r>
            <a:r>
              <a:rPr sz="3600" spc="0" dirty="0">
                <a:solidFill>
                  <a:srgbClr val="FF0000"/>
                </a:solidFill>
                <a:latin typeface="Arial"/>
                <a:cs typeface="Arial"/>
              </a:rPr>
              <a:t>n</a:t>
            </a:r>
            <a:r>
              <a:rPr sz="3600" spc="-30" dirty="0">
                <a:solidFill>
                  <a:srgbClr val="FF0000"/>
                </a:solidFill>
                <a:latin typeface="Arial"/>
                <a:cs typeface="Arial"/>
              </a:rPr>
              <a:t> </a:t>
            </a:r>
            <a:r>
              <a:rPr sz="3600" spc="0" dirty="0">
                <a:solidFill>
                  <a:srgbClr val="FF0000"/>
                </a:solidFill>
                <a:latin typeface="Arial"/>
                <a:cs typeface="Arial"/>
              </a:rPr>
              <a:t>Approach</a:t>
            </a:r>
            <a:endParaRPr sz="3600" dirty="0">
              <a:solidFill>
                <a:srgbClr val="FF0000"/>
              </a:solidFill>
              <a:latin typeface="Arial"/>
              <a:cs typeface="Arial"/>
            </a:endParaRPr>
          </a:p>
        </p:txBody>
      </p:sp>
      <p:sp>
        <p:nvSpPr>
          <p:cNvPr id="3" name="object 3"/>
          <p:cNvSpPr txBox="1"/>
          <p:nvPr/>
        </p:nvSpPr>
        <p:spPr>
          <a:xfrm>
            <a:off x="534720" y="1638808"/>
            <a:ext cx="7730490" cy="3544570"/>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Utili</a:t>
            </a:r>
            <a:r>
              <a:rPr sz="2600" spc="-15" dirty="0">
                <a:latin typeface="Arial"/>
                <a:cs typeface="Arial"/>
              </a:rPr>
              <a:t>t</a:t>
            </a:r>
            <a:r>
              <a:rPr sz="2600" spc="0" dirty="0">
                <a:latin typeface="Arial"/>
                <a:cs typeface="Arial"/>
              </a:rPr>
              <a:t>arian a</a:t>
            </a:r>
            <a:r>
              <a:rPr sz="2600" spc="10" dirty="0">
                <a:latin typeface="Arial"/>
                <a:cs typeface="Arial"/>
              </a:rPr>
              <a:t>p</a:t>
            </a:r>
            <a:r>
              <a:rPr sz="2600" spc="0" dirty="0">
                <a:latin typeface="Arial"/>
                <a:cs typeface="Arial"/>
              </a:rPr>
              <a:t>pro</a:t>
            </a:r>
            <a:r>
              <a:rPr sz="2600" spc="5" dirty="0">
                <a:latin typeface="Arial"/>
                <a:cs typeface="Arial"/>
              </a:rPr>
              <a:t>a</a:t>
            </a:r>
            <a:r>
              <a:rPr sz="2600" spc="0" dirty="0">
                <a:latin typeface="Arial"/>
                <a:cs typeface="Arial"/>
              </a:rPr>
              <a:t>ch</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C</a:t>
            </a:r>
            <a:r>
              <a:rPr sz="2400" spc="-10" dirty="0">
                <a:latin typeface="Arial"/>
                <a:cs typeface="Arial"/>
              </a:rPr>
              <a:t>h</a:t>
            </a:r>
            <a:r>
              <a:rPr sz="2400" spc="0" dirty="0">
                <a:latin typeface="Arial"/>
                <a:cs typeface="Arial"/>
              </a:rPr>
              <a:t>oos</a:t>
            </a:r>
            <a:r>
              <a:rPr sz="2400" spc="-10" dirty="0">
                <a:latin typeface="Arial"/>
                <a:cs typeface="Arial"/>
              </a:rPr>
              <a:t>e</a:t>
            </a:r>
            <a:r>
              <a:rPr sz="2400" spc="0" dirty="0">
                <a:latin typeface="Arial"/>
                <a:cs typeface="Arial"/>
              </a:rPr>
              <a:t>s</a:t>
            </a:r>
            <a:r>
              <a:rPr sz="2400" spc="25" dirty="0">
                <a:latin typeface="Arial"/>
                <a:cs typeface="Arial"/>
              </a:rPr>
              <a:t> </a:t>
            </a:r>
            <a:r>
              <a:rPr sz="2400" spc="0" dirty="0">
                <a:latin typeface="Arial"/>
                <a:cs typeface="Arial"/>
              </a:rPr>
              <a:t>action that h</a:t>
            </a:r>
            <a:r>
              <a:rPr sz="2400" spc="-10" dirty="0">
                <a:latin typeface="Arial"/>
                <a:cs typeface="Arial"/>
              </a:rPr>
              <a:t>a</a:t>
            </a:r>
            <a:r>
              <a:rPr sz="2400" spc="0" dirty="0">
                <a:latin typeface="Arial"/>
                <a:cs typeface="Arial"/>
              </a:rPr>
              <a:t>s best overa</a:t>
            </a:r>
            <a:r>
              <a:rPr sz="2400" spc="-10" dirty="0">
                <a:latin typeface="Arial"/>
                <a:cs typeface="Arial"/>
              </a:rPr>
              <a:t>l</a:t>
            </a:r>
            <a:r>
              <a:rPr sz="2400" spc="0" dirty="0">
                <a:latin typeface="Arial"/>
                <a:cs typeface="Arial"/>
              </a:rPr>
              <a:t>l</a:t>
            </a:r>
            <a:r>
              <a:rPr sz="2400" spc="20" dirty="0">
                <a:latin typeface="Arial"/>
                <a:cs typeface="Arial"/>
              </a:rPr>
              <a:t> </a:t>
            </a:r>
            <a:r>
              <a:rPr sz="2400" spc="0" dirty="0">
                <a:latin typeface="Arial"/>
                <a:cs typeface="Arial"/>
              </a:rPr>
              <a:t>conse</a:t>
            </a:r>
            <a:r>
              <a:rPr sz="2400" spc="-10" dirty="0">
                <a:latin typeface="Arial"/>
                <a:cs typeface="Arial"/>
              </a:rPr>
              <a:t>q</a:t>
            </a:r>
            <a:r>
              <a:rPr sz="2400" spc="0" dirty="0">
                <a:latin typeface="Arial"/>
                <a:cs typeface="Arial"/>
              </a:rPr>
              <a:t>ue</a:t>
            </a:r>
            <a:r>
              <a:rPr sz="2400" spc="-10" dirty="0">
                <a:latin typeface="Arial"/>
                <a:cs typeface="Arial"/>
              </a:rPr>
              <a:t>n</a:t>
            </a:r>
            <a:r>
              <a:rPr sz="2400" spc="0" dirty="0">
                <a:latin typeface="Arial"/>
                <a:cs typeface="Arial"/>
              </a:rPr>
              <a:t>ces</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F</a:t>
            </a:r>
            <a:r>
              <a:rPr sz="2400" spc="-10" dirty="0">
                <a:latin typeface="Arial"/>
                <a:cs typeface="Arial"/>
              </a:rPr>
              <a:t>i</a:t>
            </a:r>
            <a:r>
              <a:rPr sz="2400" spc="0" dirty="0">
                <a:latin typeface="Arial"/>
                <a:cs typeface="Arial"/>
              </a:rPr>
              <a:t>nds</a:t>
            </a:r>
            <a:r>
              <a:rPr sz="2400" spc="5" dirty="0">
                <a:latin typeface="Arial"/>
                <a:cs typeface="Arial"/>
              </a:rPr>
              <a:t> </a:t>
            </a:r>
            <a:r>
              <a:rPr sz="2400" spc="0" dirty="0">
                <a:latin typeface="Arial"/>
                <a:cs typeface="Arial"/>
              </a:rPr>
              <a:t>the </a:t>
            </a:r>
            <a:r>
              <a:rPr sz="2400" spc="-10" dirty="0">
                <a:latin typeface="Arial"/>
                <a:cs typeface="Arial"/>
              </a:rPr>
              <a:t>g</a:t>
            </a:r>
            <a:r>
              <a:rPr sz="2400" spc="0" dirty="0">
                <a:latin typeface="Arial"/>
                <a:cs typeface="Arial"/>
              </a:rPr>
              <a:t>reatest </a:t>
            </a:r>
            <a:r>
              <a:rPr sz="2400" spc="-10" dirty="0">
                <a:latin typeface="Arial"/>
                <a:cs typeface="Arial"/>
              </a:rPr>
              <a:t>g</a:t>
            </a:r>
            <a:r>
              <a:rPr sz="2400" spc="0" dirty="0">
                <a:latin typeface="Arial"/>
                <a:cs typeface="Arial"/>
              </a:rPr>
              <a:t>ood</a:t>
            </a:r>
            <a:r>
              <a:rPr sz="2400" spc="5" dirty="0">
                <a:latin typeface="Arial"/>
                <a:cs typeface="Arial"/>
              </a:rPr>
              <a:t> </a:t>
            </a:r>
            <a:r>
              <a:rPr sz="2400" spc="0" dirty="0">
                <a:latin typeface="Arial"/>
                <a:cs typeface="Arial"/>
              </a:rPr>
              <a:t>by ba</a:t>
            </a:r>
            <a:r>
              <a:rPr sz="2400" spc="-10" dirty="0">
                <a:latin typeface="Arial"/>
                <a:cs typeface="Arial"/>
              </a:rPr>
              <a:t>l</a:t>
            </a:r>
            <a:r>
              <a:rPr sz="2400" spc="0" dirty="0">
                <a:latin typeface="Arial"/>
                <a:cs typeface="Arial"/>
              </a:rPr>
              <a:t>anc</a:t>
            </a:r>
            <a:r>
              <a:rPr sz="2400" spc="-10" dirty="0">
                <a:latin typeface="Arial"/>
                <a:cs typeface="Arial"/>
              </a:rPr>
              <a:t>i</a:t>
            </a:r>
            <a:r>
              <a:rPr sz="2400" spc="0" dirty="0">
                <a:latin typeface="Arial"/>
                <a:cs typeface="Arial"/>
              </a:rPr>
              <a:t>ng</a:t>
            </a:r>
            <a:r>
              <a:rPr sz="2400" spc="45" dirty="0">
                <a:latin typeface="Arial"/>
                <a:cs typeface="Arial"/>
              </a:rPr>
              <a:t> </a:t>
            </a:r>
            <a:r>
              <a:rPr sz="2400" spc="0" dirty="0">
                <a:latin typeface="Arial"/>
                <a:cs typeface="Arial"/>
              </a:rPr>
              <a:t>a</a:t>
            </a:r>
            <a:r>
              <a:rPr sz="2400" spc="-10" dirty="0">
                <a:latin typeface="Arial"/>
                <a:cs typeface="Arial"/>
              </a:rPr>
              <a:t>l</a:t>
            </a:r>
            <a:r>
              <a:rPr sz="2400" spc="0" dirty="0">
                <a:latin typeface="Arial"/>
                <a:cs typeface="Arial"/>
              </a:rPr>
              <a:t>l</a:t>
            </a:r>
            <a:r>
              <a:rPr sz="2400" spc="5"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terests</a:t>
            </a:r>
            <a:endParaRPr sz="2400" dirty="0">
              <a:latin typeface="Arial"/>
              <a:cs typeface="Arial"/>
            </a:endParaRPr>
          </a:p>
          <a:p>
            <a:pPr lvl="1">
              <a:lnSpc>
                <a:spcPts val="700"/>
              </a:lnSpc>
              <a:spcBef>
                <a:spcPts val="5"/>
              </a:spcBef>
              <a:buFont typeface="Arial"/>
              <a:buChar char="–"/>
            </a:pPr>
            <a:endParaRPr sz="700" dirty="0"/>
          </a:p>
          <a:p>
            <a:pPr marL="754380" marR="299085" lvl="1" indent="-285115">
              <a:lnSpc>
                <a:spcPct val="100099"/>
              </a:lnSpc>
              <a:buFont typeface="Arial"/>
              <a:buChar char="–"/>
              <a:tabLst>
                <a:tab pos="754380" algn="l"/>
              </a:tabLst>
            </a:pPr>
            <a:r>
              <a:rPr sz="2400" spc="0" dirty="0">
                <a:latin typeface="Arial"/>
                <a:cs typeface="Arial"/>
              </a:rPr>
              <a:t>F</a:t>
            </a:r>
            <a:r>
              <a:rPr sz="2400" spc="-10" dirty="0">
                <a:latin typeface="Arial"/>
                <a:cs typeface="Arial"/>
              </a:rPr>
              <a:t>i</a:t>
            </a:r>
            <a:r>
              <a:rPr sz="2400" spc="0" dirty="0">
                <a:latin typeface="Arial"/>
                <a:cs typeface="Arial"/>
              </a:rPr>
              <a:t>ts co</a:t>
            </a:r>
            <a:r>
              <a:rPr sz="2400" spc="-10" dirty="0">
                <a:latin typeface="Arial"/>
                <a:cs typeface="Arial"/>
              </a:rPr>
              <a:t>n</a:t>
            </a:r>
            <a:r>
              <a:rPr sz="2400" spc="0" dirty="0">
                <a:latin typeface="Arial"/>
                <a:cs typeface="Arial"/>
              </a:rPr>
              <a:t>cept of </a:t>
            </a:r>
            <a:r>
              <a:rPr sz="2400" spc="-10" dirty="0">
                <a:latin typeface="Arial"/>
                <a:cs typeface="Arial"/>
              </a:rPr>
              <a:t>v</a:t>
            </a:r>
            <a:r>
              <a:rPr sz="2400" spc="0" dirty="0">
                <a:latin typeface="Arial"/>
                <a:cs typeface="Arial"/>
              </a:rPr>
              <a:t>a</a:t>
            </a:r>
            <a:r>
              <a:rPr sz="2400" spc="-10" dirty="0">
                <a:latin typeface="Arial"/>
                <a:cs typeface="Arial"/>
              </a:rPr>
              <a:t>l</a:t>
            </a:r>
            <a:r>
              <a:rPr sz="2400" spc="0" dirty="0">
                <a:latin typeface="Arial"/>
                <a:cs typeface="Arial"/>
              </a:rPr>
              <a:t>ue</a:t>
            </a:r>
            <a:r>
              <a:rPr sz="2400" spc="20"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economics</a:t>
            </a:r>
            <a:r>
              <a:rPr sz="2400" spc="20" dirty="0">
                <a:latin typeface="Arial"/>
                <a:cs typeface="Arial"/>
              </a:rPr>
              <a:t> </a:t>
            </a:r>
            <a:r>
              <a:rPr sz="2400" spc="0" dirty="0">
                <a:latin typeface="Arial"/>
                <a:cs typeface="Arial"/>
              </a:rPr>
              <a:t>and</a:t>
            </a:r>
            <a:r>
              <a:rPr sz="2400" spc="-10" dirty="0">
                <a:latin typeface="Arial"/>
                <a:cs typeface="Arial"/>
              </a:rPr>
              <a:t> </a:t>
            </a:r>
            <a:r>
              <a:rPr sz="2400" spc="5" dirty="0">
                <a:latin typeface="Arial"/>
                <a:cs typeface="Arial"/>
              </a:rPr>
              <a:t>t</a:t>
            </a:r>
            <a:r>
              <a:rPr sz="2400" spc="0" dirty="0">
                <a:latin typeface="Arial"/>
                <a:cs typeface="Arial"/>
              </a:rPr>
              <a:t>he</a:t>
            </a:r>
            <a:r>
              <a:rPr sz="2400" spc="-15" dirty="0">
                <a:latin typeface="Arial"/>
                <a:cs typeface="Arial"/>
              </a:rPr>
              <a:t> </a:t>
            </a:r>
            <a:r>
              <a:rPr sz="2400" spc="0" dirty="0">
                <a:latin typeface="Arial"/>
                <a:cs typeface="Arial"/>
              </a:rPr>
              <a:t>use</a:t>
            </a:r>
            <a:r>
              <a:rPr sz="2400" spc="5" dirty="0">
                <a:latin typeface="Arial"/>
                <a:cs typeface="Arial"/>
              </a:rPr>
              <a:t> </a:t>
            </a:r>
            <a:r>
              <a:rPr sz="2400" spc="0" dirty="0">
                <a:latin typeface="Arial"/>
                <a:cs typeface="Arial"/>
              </a:rPr>
              <a:t>of cost-be</a:t>
            </a:r>
            <a:r>
              <a:rPr sz="2400" spc="-10" dirty="0">
                <a:latin typeface="Arial"/>
                <a:cs typeface="Arial"/>
              </a:rPr>
              <a:t>n</a:t>
            </a:r>
            <a:r>
              <a:rPr sz="2400" spc="0" dirty="0">
                <a:latin typeface="Arial"/>
                <a:cs typeface="Arial"/>
              </a:rPr>
              <a:t>efit an</a:t>
            </a:r>
            <a:r>
              <a:rPr sz="2400" spc="-10" dirty="0">
                <a:latin typeface="Arial"/>
                <a:cs typeface="Arial"/>
              </a:rPr>
              <a:t>a</a:t>
            </a:r>
            <a:r>
              <a:rPr sz="2400" spc="0" dirty="0">
                <a:latin typeface="Arial"/>
                <a:cs typeface="Arial"/>
              </a:rPr>
              <a:t>lys</a:t>
            </a:r>
            <a:r>
              <a:rPr sz="2400" spc="-10" dirty="0">
                <a:latin typeface="Arial"/>
                <a:cs typeface="Arial"/>
              </a:rPr>
              <a:t>i</a:t>
            </a:r>
            <a:r>
              <a:rPr sz="2400" spc="0" dirty="0">
                <a:latin typeface="Arial"/>
                <a:cs typeface="Arial"/>
              </a:rPr>
              <a:t>s</a:t>
            </a:r>
            <a:endParaRPr sz="2400" dirty="0">
              <a:latin typeface="Arial"/>
              <a:cs typeface="Arial"/>
            </a:endParaRPr>
          </a:p>
          <a:p>
            <a:pPr lvl="1">
              <a:lnSpc>
                <a:spcPts val="750"/>
              </a:lnSpc>
              <a:spcBef>
                <a:spcPts val="33"/>
              </a:spcBef>
              <a:buFont typeface="Arial"/>
              <a:buChar char="–"/>
            </a:pPr>
            <a:endParaRPr sz="750" dirty="0"/>
          </a:p>
          <a:p>
            <a:pPr marL="353695" indent="-341630">
              <a:lnSpc>
                <a:spcPct val="100000"/>
              </a:lnSpc>
              <a:buFont typeface="Arial"/>
              <a:buChar char="•"/>
              <a:tabLst>
                <a:tab pos="353695" algn="l"/>
              </a:tabLst>
            </a:pPr>
            <a:endParaRPr lang="en-US" sz="2600" dirty="0">
              <a:latin typeface="Arial"/>
              <a:cs typeface="Arial"/>
            </a:endParaRPr>
          </a:p>
          <a:p>
            <a:pPr marL="353695" indent="-341630">
              <a:lnSpc>
                <a:spcPct val="100000"/>
              </a:lnSpc>
              <a:buFont typeface="Arial"/>
              <a:buChar char="•"/>
              <a:tabLst>
                <a:tab pos="353695" algn="l"/>
              </a:tabLst>
            </a:pPr>
            <a:r>
              <a:rPr sz="2600" dirty="0">
                <a:latin typeface="Arial"/>
                <a:cs typeface="Arial"/>
              </a:rPr>
              <a:t>Pro</a:t>
            </a:r>
            <a:r>
              <a:rPr sz="2600" spc="5" dirty="0">
                <a:latin typeface="Arial"/>
                <a:cs typeface="Arial"/>
              </a:rPr>
              <a:t>b</a:t>
            </a:r>
            <a:r>
              <a:rPr sz="2600" spc="0" dirty="0">
                <a:latin typeface="Arial"/>
                <a:cs typeface="Arial"/>
              </a:rPr>
              <a:t>lems</a:t>
            </a:r>
            <a:endParaRPr sz="2600" dirty="0">
              <a:latin typeface="Arial"/>
              <a:cs typeface="Arial"/>
            </a:endParaRPr>
          </a:p>
          <a:p>
            <a:pPr>
              <a:lnSpc>
                <a:spcPts val="700"/>
              </a:lnSpc>
              <a:spcBef>
                <a:spcPts val="16"/>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Meas</a:t>
            </a:r>
            <a:r>
              <a:rPr sz="2400" spc="-10" dirty="0">
                <a:latin typeface="Arial"/>
                <a:cs typeface="Arial"/>
              </a:rPr>
              <a:t>u</a:t>
            </a:r>
            <a:r>
              <a:rPr sz="2400" spc="0" dirty="0">
                <a:latin typeface="Arial"/>
                <a:cs typeface="Arial"/>
              </a:rPr>
              <a:t>ring</a:t>
            </a:r>
            <a:r>
              <a:rPr sz="2400" spc="15" dirty="0">
                <a:latin typeface="Arial"/>
                <a:cs typeface="Arial"/>
              </a:rPr>
              <a:t> </a:t>
            </a:r>
            <a:r>
              <a:rPr sz="2400" spc="0" dirty="0">
                <a:latin typeface="Arial"/>
                <a:cs typeface="Arial"/>
              </a:rPr>
              <a:t>a</a:t>
            </a:r>
            <a:r>
              <a:rPr sz="2400" spc="-10" dirty="0">
                <a:latin typeface="Arial"/>
                <a:cs typeface="Arial"/>
              </a:rPr>
              <a:t>n</a:t>
            </a:r>
            <a:r>
              <a:rPr sz="2400" spc="0" dirty="0">
                <a:latin typeface="Arial"/>
                <a:cs typeface="Arial"/>
              </a:rPr>
              <a:t>d comp</a:t>
            </a:r>
            <a:r>
              <a:rPr sz="2400" spc="-10" dirty="0">
                <a:latin typeface="Arial"/>
                <a:cs typeface="Arial"/>
              </a:rPr>
              <a:t>a</a:t>
            </a:r>
            <a:r>
              <a:rPr sz="2400" spc="0" dirty="0">
                <a:latin typeface="Arial"/>
                <a:cs typeface="Arial"/>
              </a:rPr>
              <a:t>ring</a:t>
            </a:r>
            <a:r>
              <a:rPr sz="2400" spc="15" dirty="0">
                <a:latin typeface="Arial"/>
                <a:cs typeface="Arial"/>
              </a:rPr>
              <a:t> </a:t>
            </a:r>
            <a:r>
              <a:rPr sz="2400" spc="0" dirty="0">
                <a:latin typeface="Arial"/>
                <a:cs typeface="Arial"/>
              </a:rPr>
              <a:t>va</a:t>
            </a:r>
            <a:r>
              <a:rPr sz="2400" spc="-10" dirty="0">
                <a:latin typeface="Arial"/>
                <a:cs typeface="Arial"/>
              </a:rPr>
              <a:t>l</a:t>
            </a:r>
            <a:r>
              <a:rPr sz="2400" spc="0" dirty="0">
                <a:latin typeface="Arial"/>
                <a:cs typeface="Arial"/>
              </a:rPr>
              <a:t>u</a:t>
            </a:r>
            <a:r>
              <a:rPr sz="2400" spc="-10" dirty="0">
                <a:latin typeface="Arial"/>
                <a:cs typeface="Arial"/>
              </a:rPr>
              <a:t>e</a:t>
            </a:r>
            <a:r>
              <a:rPr sz="2400" spc="0" dirty="0">
                <a:latin typeface="Arial"/>
                <a:cs typeface="Arial"/>
              </a:rPr>
              <a:t>s</a:t>
            </a:r>
            <a:r>
              <a:rPr sz="2400" spc="10" dirty="0">
                <a:latin typeface="Arial"/>
                <a:cs typeface="Arial"/>
              </a:rPr>
              <a:t> </a:t>
            </a:r>
            <a:r>
              <a:rPr sz="2400" spc="0" dirty="0">
                <a:latin typeface="Arial"/>
                <a:cs typeface="Arial"/>
              </a:rPr>
              <a:t>is often</a:t>
            </a:r>
            <a:r>
              <a:rPr sz="2400" spc="-15" dirty="0">
                <a:latin typeface="Arial"/>
                <a:cs typeface="Arial"/>
              </a:rPr>
              <a:t> </a:t>
            </a:r>
            <a:r>
              <a:rPr sz="2400" spc="0" dirty="0">
                <a:latin typeface="Arial"/>
                <a:cs typeface="Arial"/>
              </a:rPr>
              <a:t>d</a:t>
            </a:r>
            <a:r>
              <a:rPr sz="2400" spc="-10" dirty="0">
                <a:latin typeface="Arial"/>
                <a:cs typeface="Arial"/>
              </a:rPr>
              <a:t>i</a:t>
            </a:r>
            <a:r>
              <a:rPr sz="2400" spc="0" dirty="0">
                <a:latin typeface="Arial"/>
                <a:cs typeface="Arial"/>
              </a:rPr>
              <a:t>ffic</a:t>
            </a:r>
            <a:r>
              <a:rPr sz="2400" spc="-10" dirty="0">
                <a:latin typeface="Arial"/>
                <a:cs typeface="Arial"/>
              </a:rPr>
              <a:t>u</a:t>
            </a:r>
            <a:r>
              <a:rPr sz="2400" spc="0" dirty="0">
                <a:latin typeface="Arial"/>
                <a:cs typeface="Arial"/>
              </a:rPr>
              <a:t>lt</a:t>
            </a:r>
            <a:endParaRPr sz="2400" dirty="0">
              <a:latin typeface="Arial"/>
              <a:cs typeface="Arial"/>
            </a:endParaRPr>
          </a:p>
          <a:p>
            <a:pPr lvl="1">
              <a:lnSpc>
                <a:spcPts val="650"/>
              </a:lnSpc>
              <a:spcBef>
                <a:spcPts val="47"/>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Pred</a:t>
            </a:r>
            <a:r>
              <a:rPr sz="2400" spc="-10" dirty="0">
                <a:latin typeface="Arial"/>
                <a:cs typeface="Arial"/>
              </a:rPr>
              <a:t>i</a:t>
            </a:r>
            <a:r>
              <a:rPr sz="2400" spc="0" dirty="0">
                <a:latin typeface="Arial"/>
                <a:cs typeface="Arial"/>
              </a:rPr>
              <a:t>cting</a:t>
            </a:r>
            <a:r>
              <a:rPr sz="2400" spc="20" dirty="0">
                <a:latin typeface="Arial"/>
                <a:cs typeface="Arial"/>
              </a:rPr>
              <a:t> </a:t>
            </a:r>
            <a:r>
              <a:rPr sz="2400" spc="0" dirty="0">
                <a:latin typeface="Arial"/>
                <a:cs typeface="Arial"/>
              </a:rPr>
              <a:t>resulting be</a:t>
            </a:r>
            <a:r>
              <a:rPr sz="2400" spc="-10" dirty="0">
                <a:latin typeface="Arial"/>
                <a:cs typeface="Arial"/>
              </a:rPr>
              <a:t>n</a:t>
            </a:r>
            <a:r>
              <a:rPr sz="2400" spc="0" dirty="0">
                <a:latin typeface="Arial"/>
                <a:cs typeface="Arial"/>
              </a:rPr>
              <a:t>efits</a:t>
            </a:r>
            <a:r>
              <a:rPr sz="2400" spc="1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harm</a:t>
            </a:r>
            <a:r>
              <a:rPr sz="2400" spc="5" dirty="0">
                <a:latin typeface="Arial"/>
                <a:cs typeface="Arial"/>
              </a:rPr>
              <a:t> </a:t>
            </a:r>
            <a:r>
              <a:rPr sz="2400" spc="0" dirty="0">
                <a:latin typeface="Arial"/>
                <a:cs typeface="Arial"/>
              </a:rPr>
              <a:t>is diffic</a:t>
            </a:r>
            <a:r>
              <a:rPr sz="2400" spc="-10" dirty="0">
                <a:latin typeface="Arial"/>
                <a:cs typeface="Arial"/>
              </a:rPr>
              <a:t>u</a:t>
            </a:r>
            <a:r>
              <a:rPr sz="2400" spc="0" dirty="0">
                <a:latin typeface="Arial"/>
                <a:cs typeface="Arial"/>
              </a:rPr>
              <a:t>lt</a:t>
            </a:r>
            <a:endParaRPr sz="2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5</a:t>
            </a:fld>
            <a:endParaRPr sz="1400">
              <a:latin typeface="Arial"/>
              <a:cs typeface="Arial"/>
            </a:endParaRPr>
          </a:p>
        </p:txBody>
      </p:sp>
      <p:sp>
        <p:nvSpPr>
          <p:cNvPr id="2" name="object 2"/>
          <p:cNvSpPr txBox="1"/>
          <p:nvPr/>
        </p:nvSpPr>
        <p:spPr>
          <a:xfrm>
            <a:off x="2984373" y="559942"/>
            <a:ext cx="3176270" cy="556895"/>
          </a:xfrm>
          <a:prstGeom prst="rect">
            <a:avLst/>
          </a:prstGeom>
        </p:spPr>
        <p:txBody>
          <a:bodyPr vert="horz" wrap="square" lIns="0" tIns="0" rIns="0" bIns="0" rtlCol="0">
            <a:noAutofit/>
          </a:bodyPr>
          <a:lstStyle/>
          <a:p>
            <a:pPr marL="12700">
              <a:lnSpc>
                <a:spcPct val="100000"/>
              </a:lnSpc>
              <a:tabLst>
                <a:tab pos="1206500" algn="l"/>
                <a:tab pos="1663700" algn="l"/>
              </a:tabLst>
            </a:pPr>
            <a:r>
              <a:rPr sz="3600" dirty="0">
                <a:latin typeface="Arial"/>
                <a:cs typeface="Arial"/>
              </a:rPr>
              <a:t>What	is	Ethics?</a:t>
            </a:r>
            <a:endParaRPr sz="3600">
              <a:latin typeface="Arial"/>
              <a:cs typeface="Arial"/>
            </a:endParaRPr>
          </a:p>
        </p:txBody>
      </p:sp>
      <p:sp>
        <p:nvSpPr>
          <p:cNvPr id="3" name="object 3"/>
          <p:cNvSpPr txBox="1"/>
          <p:nvPr/>
        </p:nvSpPr>
        <p:spPr>
          <a:xfrm>
            <a:off x="534720" y="1638808"/>
            <a:ext cx="8380680" cy="44571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Mor</a:t>
            </a:r>
            <a:r>
              <a:rPr sz="2600" spc="5" dirty="0">
                <a:latin typeface="Arial"/>
                <a:cs typeface="Arial"/>
              </a:rPr>
              <a:t>a</a:t>
            </a:r>
            <a:r>
              <a:rPr sz="2600" spc="0" dirty="0">
                <a:latin typeface="Arial"/>
                <a:cs typeface="Arial"/>
              </a:rPr>
              <a:t>l</a:t>
            </a:r>
            <a:r>
              <a:rPr sz="2600" spc="-20" dirty="0">
                <a:latin typeface="Arial"/>
                <a:cs typeface="Arial"/>
              </a:rPr>
              <a:t> </a:t>
            </a:r>
            <a:r>
              <a:rPr sz="2600" spc="0" dirty="0">
                <a:latin typeface="Arial"/>
                <a:cs typeface="Arial"/>
              </a:rPr>
              <a:t>c</a:t>
            </a:r>
            <a:r>
              <a:rPr sz="2600" spc="5" dirty="0">
                <a:latin typeface="Arial"/>
                <a:cs typeface="Arial"/>
              </a:rPr>
              <a:t>o</a:t>
            </a:r>
            <a:r>
              <a:rPr sz="2600" spc="0" dirty="0">
                <a:latin typeface="Arial"/>
                <a:cs typeface="Arial"/>
              </a:rPr>
              <a:t>de</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e</a:t>
            </a:r>
            <a:r>
              <a:rPr sz="2400" spc="0" dirty="0">
                <a:latin typeface="Arial"/>
                <a:cs typeface="Arial"/>
              </a:rPr>
              <a:t>t of</a:t>
            </a:r>
            <a:r>
              <a:rPr sz="2400" spc="-10" dirty="0">
                <a:latin typeface="Arial"/>
                <a:cs typeface="Arial"/>
              </a:rPr>
              <a:t> </a:t>
            </a:r>
            <a:r>
              <a:rPr sz="2400" spc="0" dirty="0">
                <a:latin typeface="Arial"/>
                <a:cs typeface="Arial"/>
              </a:rPr>
              <a:t>rules</a:t>
            </a:r>
            <a:endParaRPr sz="2400" dirty="0">
              <a:latin typeface="Arial"/>
              <a:cs typeface="Arial"/>
            </a:endParaRPr>
          </a:p>
          <a:p>
            <a:pPr lvl="1">
              <a:lnSpc>
                <a:spcPts val="650"/>
              </a:lnSpc>
              <a:spcBef>
                <a:spcPts val="46"/>
              </a:spcBef>
              <a:buFont typeface="Arial"/>
              <a:buChar char="–"/>
            </a:pPr>
            <a:endParaRPr sz="650" dirty="0"/>
          </a:p>
          <a:p>
            <a:pPr marL="754380" marR="12700" lvl="1" indent="-285115">
              <a:lnSpc>
                <a:spcPct val="100000"/>
              </a:lnSpc>
              <a:buFont typeface="Arial"/>
              <a:buChar char="–"/>
              <a:tabLst>
                <a:tab pos="754380" algn="l"/>
              </a:tabLst>
            </a:pPr>
            <a:r>
              <a:rPr sz="2400" spc="0" dirty="0">
                <a:latin typeface="Arial"/>
                <a:cs typeface="Arial"/>
              </a:rPr>
              <a:t>Estab</a:t>
            </a:r>
            <a:r>
              <a:rPr sz="2400" spc="-10" dirty="0">
                <a:latin typeface="Arial"/>
                <a:cs typeface="Arial"/>
              </a:rPr>
              <a:t>l</a:t>
            </a:r>
            <a:r>
              <a:rPr sz="2400" spc="0" dirty="0">
                <a:latin typeface="Arial"/>
                <a:cs typeface="Arial"/>
              </a:rPr>
              <a:t>is</a:t>
            </a:r>
            <a:r>
              <a:rPr sz="2400" spc="-10" dirty="0">
                <a:latin typeface="Arial"/>
                <a:cs typeface="Arial"/>
              </a:rPr>
              <a:t>h</a:t>
            </a:r>
            <a:r>
              <a:rPr sz="2400" spc="0" dirty="0">
                <a:latin typeface="Arial"/>
                <a:cs typeface="Arial"/>
              </a:rPr>
              <a:t>es</a:t>
            </a:r>
            <a:r>
              <a:rPr sz="2400" spc="20" dirty="0">
                <a:latin typeface="Arial"/>
                <a:cs typeface="Arial"/>
              </a:rPr>
              <a:t> </a:t>
            </a:r>
            <a:r>
              <a:rPr sz="2400" spc="0" dirty="0">
                <a:latin typeface="Arial"/>
                <a:cs typeface="Arial"/>
              </a:rPr>
              <a:t>bo</a:t>
            </a:r>
            <a:r>
              <a:rPr sz="2400" spc="-10" dirty="0">
                <a:latin typeface="Arial"/>
                <a:cs typeface="Arial"/>
              </a:rPr>
              <a:t>u</a:t>
            </a:r>
            <a:r>
              <a:rPr sz="2400" spc="0" dirty="0">
                <a:latin typeface="Arial"/>
                <a:cs typeface="Arial"/>
              </a:rPr>
              <a:t>nd</a:t>
            </a:r>
            <a:r>
              <a:rPr sz="2400" spc="-10" dirty="0">
                <a:latin typeface="Arial"/>
                <a:cs typeface="Arial"/>
              </a:rPr>
              <a:t>a</a:t>
            </a:r>
            <a:r>
              <a:rPr sz="2400" spc="0" dirty="0">
                <a:latin typeface="Arial"/>
                <a:cs typeface="Arial"/>
              </a:rPr>
              <a:t>ries</a:t>
            </a:r>
            <a:r>
              <a:rPr sz="2400" spc="35" dirty="0">
                <a:latin typeface="Arial"/>
                <a:cs typeface="Arial"/>
              </a:rPr>
              <a:t> </a:t>
            </a:r>
            <a:r>
              <a:rPr sz="2400" spc="0" dirty="0">
                <a:latin typeface="Arial"/>
                <a:cs typeface="Arial"/>
              </a:rPr>
              <a:t>of </a:t>
            </a:r>
            <a:r>
              <a:rPr sz="2400" spc="-10" dirty="0">
                <a:latin typeface="Arial"/>
                <a:cs typeface="Arial"/>
              </a:rPr>
              <a:t>g</a:t>
            </a:r>
            <a:r>
              <a:rPr sz="2400" spc="0" dirty="0">
                <a:latin typeface="Arial"/>
                <a:cs typeface="Arial"/>
              </a:rPr>
              <a:t>en</a:t>
            </a:r>
            <a:r>
              <a:rPr sz="2400" spc="-10" dirty="0">
                <a:latin typeface="Arial"/>
                <a:cs typeface="Arial"/>
              </a:rPr>
              <a:t>e</a:t>
            </a:r>
            <a:r>
              <a:rPr sz="2400" spc="0" dirty="0">
                <a:latin typeface="Arial"/>
                <a:cs typeface="Arial"/>
              </a:rPr>
              <a:t>ral</a:t>
            </a:r>
            <a:r>
              <a:rPr sz="2400" spc="-10" dirty="0">
                <a:latin typeface="Arial"/>
                <a:cs typeface="Arial"/>
              </a:rPr>
              <a:t>l</a:t>
            </a:r>
            <a:r>
              <a:rPr sz="2400" spc="0" dirty="0">
                <a:latin typeface="Arial"/>
                <a:cs typeface="Arial"/>
              </a:rPr>
              <a:t>y</a:t>
            </a:r>
            <a:r>
              <a:rPr sz="2400" spc="35" dirty="0">
                <a:latin typeface="Arial"/>
                <a:cs typeface="Arial"/>
              </a:rPr>
              <a:t> </a:t>
            </a:r>
            <a:r>
              <a:rPr sz="2400" spc="0" dirty="0">
                <a:latin typeface="Arial"/>
                <a:cs typeface="Arial"/>
              </a:rPr>
              <a:t>accepted be</a:t>
            </a:r>
            <a:r>
              <a:rPr sz="2400" spc="-10" dirty="0">
                <a:latin typeface="Arial"/>
                <a:cs typeface="Arial"/>
              </a:rPr>
              <a:t>h</a:t>
            </a:r>
            <a:r>
              <a:rPr sz="2400" spc="0" dirty="0">
                <a:latin typeface="Arial"/>
                <a:cs typeface="Arial"/>
              </a:rPr>
              <a:t>avi</a:t>
            </a:r>
            <a:r>
              <a:rPr sz="2400" spc="-10" dirty="0">
                <a:latin typeface="Arial"/>
                <a:cs typeface="Arial"/>
              </a:rPr>
              <a:t>o</a:t>
            </a:r>
            <a:r>
              <a:rPr sz="2400" spc="0" dirty="0">
                <a:latin typeface="Arial"/>
                <a:cs typeface="Arial"/>
              </a:rPr>
              <a:t>r</a:t>
            </a:r>
            <a:endParaRPr sz="2400" dirty="0">
              <a:latin typeface="Arial"/>
              <a:cs typeface="Arial"/>
            </a:endParaRPr>
          </a:p>
          <a:p>
            <a:pPr lvl="1">
              <a:lnSpc>
                <a:spcPts val="700"/>
              </a:lnSpc>
              <a:spcBef>
                <a:spcPts val="11"/>
              </a:spcBef>
              <a:buFont typeface="Arial"/>
              <a:buChar char="–"/>
            </a:pPr>
            <a:endParaRPr sz="700" dirty="0"/>
          </a:p>
          <a:p>
            <a:pPr marL="469265" lvl="1">
              <a:lnSpc>
                <a:spcPct val="100000"/>
              </a:lnSpc>
              <a:tabLst>
                <a:tab pos="754380" algn="l"/>
              </a:tabLst>
            </a:pPr>
            <a:r>
              <a:rPr lang="en-US" sz="2400" spc="0" dirty="0">
                <a:latin typeface="Arial"/>
                <a:cs typeface="Arial"/>
              </a:rPr>
              <a:t>	Why these rules?</a:t>
            </a:r>
          </a:p>
          <a:p>
            <a:pPr marL="1211580" lvl="2" indent="-285115">
              <a:buFont typeface="Arial"/>
              <a:buChar char="–"/>
              <a:tabLst>
                <a:tab pos="754380" algn="l"/>
              </a:tabLst>
            </a:pPr>
            <a:r>
              <a:rPr sz="2400" spc="0" dirty="0">
                <a:latin typeface="Arial"/>
                <a:cs typeface="Arial"/>
              </a:rPr>
              <a:t>D</a:t>
            </a:r>
            <a:r>
              <a:rPr sz="2400" spc="-10" dirty="0">
                <a:latin typeface="Arial"/>
                <a:cs typeface="Arial"/>
              </a:rPr>
              <a:t>i</a:t>
            </a:r>
            <a:r>
              <a:rPr sz="2400" spc="0" dirty="0">
                <a:latin typeface="Arial"/>
                <a:cs typeface="Arial"/>
              </a:rPr>
              <a:t>f</a:t>
            </a:r>
            <a:r>
              <a:rPr sz="2400" spc="5" dirty="0">
                <a:latin typeface="Arial"/>
                <a:cs typeface="Arial"/>
              </a:rPr>
              <a:t>f</a:t>
            </a:r>
            <a:r>
              <a:rPr sz="2400" spc="0" dirty="0">
                <a:latin typeface="Arial"/>
                <a:cs typeface="Arial"/>
              </a:rPr>
              <a:t>erent rul</a:t>
            </a:r>
            <a:r>
              <a:rPr sz="2400" spc="-10" dirty="0">
                <a:latin typeface="Arial"/>
                <a:cs typeface="Arial"/>
              </a:rPr>
              <a:t>e</a:t>
            </a:r>
            <a:r>
              <a:rPr sz="2400" spc="0" dirty="0">
                <a:latin typeface="Arial"/>
                <a:cs typeface="Arial"/>
              </a:rPr>
              <a:t>s</a:t>
            </a:r>
            <a:r>
              <a:rPr sz="2400" spc="10" dirty="0">
                <a:latin typeface="Arial"/>
                <a:cs typeface="Arial"/>
              </a:rPr>
              <a:t> </a:t>
            </a:r>
            <a:r>
              <a:rPr sz="2400" spc="0" dirty="0">
                <a:latin typeface="Arial"/>
                <a:cs typeface="Arial"/>
              </a:rPr>
              <a:t>often</a:t>
            </a:r>
            <a:r>
              <a:rPr sz="2400" spc="-15" dirty="0">
                <a:latin typeface="Arial"/>
                <a:cs typeface="Arial"/>
              </a:rPr>
              <a:t> </a:t>
            </a:r>
            <a:r>
              <a:rPr sz="2400" spc="0" dirty="0">
                <a:latin typeface="Arial"/>
                <a:cs typeface="Arial"/>
              </a:rPr>
              <a:t>have</a:t>
            </a:r>
            <a:r>
              <a:rPr sz="2400" spc="5" dirty="0">
                <a:latin typeface="Arial"/>
                <a:cs typeface="Arial"/>
              </a:rPr>
              <a:t> </a:t>
            </a:r>
            <a:r>
              <a:rPr sz="2400" spc="0" dirty="0">
                <a:latin typeface="Arial"/>
                <a:cs typeface="Arial"/>
              </a:rPr>
              <a:t>contradictio</a:t>
            </a:r>
            <a:r>
              <a:rPr sz="2400" spc="-10" dirty="0">
                <a:latin typeface="Arial"/>
                <a:cs typeface="Arial"/>
              </a:rPr>
              <a:t>n</a:t>
            </a:r>
            <a:r>
              <a:rPr sz="2400" spc="0" dirty="0">
                <a:latin typeface="Arial"/>
                <a:cs typeface="Arial"/>
              </a:rPr>
              <a:t>s</a:t>
            </a:r>
            <a:endParaRPr sz="2400" dirty="0">
              <a:latin typeface="Arial"/>
              <a:cs typeface="Arial"/>
            </a:endParaRPr>
          </a:p>
          <a:p>
            <a:pPr lvl="1">
              <a:lnSpc>
                <a:spcPts val="750"/>
              </a:lnSpc>
              <a:spcBef>
                <a:spcPts val="33"/>
              </a:spcBef>
              <a:buFont typeface="Arial"/>
              <a:buChar char="–"/>
            </a:pPr>
            <a:endParaRPr sz="750" dirty="0"/>
          </a:p>
          <a:p>
            <a:pPr marL="353695" indent="-341630">
              <a:lnSpc>
                <a:spcPct val="100000"/>
              </a:lnSpc>
              <a:buFont typeface="Arial"/>
              <a:buChar char="•"/>
              <a:tabLst>
                <a:tab pos="353695" algn="l"/>
              </a:tabLst>
            </a:pPr>
            <a:endParaRPr lang="en-US" sz="2400" dirty="0">
              <a:latin typeface="Arial"/>
              <a:cs typeface="Arial"/>
            </a:endParaRPr>
          </a:p>
          <a:p>
            <a:pPr marL="353695" indent="-341630">
              <a:lnSpc>
                <a:spcPct val="100000"/>
              </a:lnSpc>
              <a:buFont typeface="Arial"/>
              <a:buChar char="•"/>
              <a:tabLst>
                <a:tab pos="353695" algn="l"/>
              </a:tabLst>
            </a:pPr>
            <a:r>
              <a:rPr sz="2600" dirty="0">
                <a:latin typeface="Arial"/>
                <a:cs typeface="Arial"/>
              </a:rPr>
              <a:t>Mor</a:t>
            </a:r>
            <a:r>
              <a:rPr sz="2600" spc="5" dirty="0">
                <a:latin typeface="Arial"/>
                <a:cs typeface="Arial"/>
              </a:rPr>
              <a:t>a</a:t>
            </a:r>
            <a:r>
              <a:rPr sz="2600" spc="0" dirty="0">
                <a:latin typeface="Arial"/>
                <a:cs typeface="Arial"/>
              </a:rPr>
              <a:t>li</a:t>
            </a:r>
            <a:r>
              <a:rPr sz="2600" spc="-10" dirty="0">
                <a:latin typeface="Arial"/>
                <a:cs typeface="Arial"/>
              </a:rPr>
              <a:t>t</a:t>
            </a:r>
            <a:r>
              <a:rPr sz="2600" spc="0" dirty="0">
                <a:latin typeface="Arial"/>
                <a:cs typeface="Arial"/>
              </a:rPr>
              <a:t>y</a:t>
            </a:r>
            <a:endParaRPr sz="2600" dirty="0">
              <a:latin typeface="Arial"/>
              <a:cs typeface="Arial"/>
            </a:endParaRPr>
          </a:p>
          <a:p>
            <a:pPr>
              <a:lnSpc>
                <a:spcPts val="700"/>
              </a:lnSpc>
              <a:spcBef>
                <a:spcPts val="16"/>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o</a:t>
            </a:r>
            <a:r>
              <a:rPr sz="2400" spc="0" dirty="0">
                <a:latin typeface="Arial"/>
                <a:cs typeface="Arial"/>
              </a:rPr>
              <a:t>ci</a:t>
            </a:r>
            <a:r>
              <a:rPr sz="2400" spc="-10" dirty="0">
                <a:latin typeface="Arial"/>
                <a:cs typeface="Arial"/>
              </a:rPr>
              <a:t>a</a:t>
            </a:r>
            <a:r>
              <a:rPr sz="2400" spc="0" dirty="0">
                <a:latin typeface="Arial"/>
                <a:cs typeface="Arial"/>
              </a:rPr>
              <a:t>l</a:t>
            </a:r>
            <a:r>
              <a:rPr sz="2400" spc="15" dirty="0">
                <a:latin typeface="Arial"/>
                <a:cs typeface="Arial"/>
              </a:rPr>
              <a:t> </a:t>
            </a:r>
            <a:r>
              <a:rPr lang="en-US" sz="2400" spc="0" dirty="0">
                <a:latin typeface="Arial"/>
                <a:cs typeface="Arial"/>
              </a:rPr>
              <a:t>agreements</a:t>
            </a:r>
            <a:r>
              <a:rPr sz="2400" spc="20" dirty="0">
                <a:latin typeface="Arial"/>
                <a:cs typeface="Arial"/>
              </a:rPr>
              <a:t> </a:t>
            </a:r>
            <a:r>
              <a:rPr sz="2400" spc="0" dirty="0">
                <a:latin typeface="Arial"/>
                <a:cs typeface="Arial"/>
              </a:rPr>
              <a:t>a</a:t>
            </a:r>
            <a:r>
              <a:rPr sz="2400" spc="-10" dirty="0">
                <a:latin typeface="Arial"/>
                <a:cs typeface="Arial"/>
              </a:rPr>
              <a:t>b</a:t>
            </a:r>
            <a:r>
              <a:rPr sz="2400" spc="0" dirty="0">
                <a:latin typeface="Arial"/>
                <a:cs typeface="Arial"/>
              </a:rPr>
              <a:t>o</a:t>
            </a:r>
            <a:r>
              <a:rPr sz="2400" spc="-10" dirty="0">
                <a:latin typeface="Arial"/>
                <a:cs typeface="Arial"/>
              </a:rPr>
              <a:t>u</a:t>
            </a:r>
            <a:r>
              <a:rPr sz="2400" spc="0" dirty="0">
                <a:latin typeface="Arial"/>
                <a:cs typeface="Arial"/>
              </a:rPr>
              <a:t>t</a:t>
            </a:r>
            <a:r>
              <a:rPr sz="2400" spc="5" dirty="0">
                <a:latin typeface="Arial"/>
                <a:cs typeface="Arial"/>
              </a:rPr>
              <a:t> </a:t>
            </a:r>
            <a:r>
              <a:rPr sz="2400" spc="0" dirty="0">
                <a:latin typeface="Arial"/>
                <a:cs typeface="Arial"/>
              </a:rPr>
              <a:t>rig</a:t>
            </a:r>
            <a:r>
              <a:rPr sz="2400" spc="-10" dirty="0">
                <a:latin typeface="Arial"/>
                <a:cs typeface="Arial"/>
              </a:rPr>
              <a:t>h</a:t>
            </a:r>
            <a:r>
              <a:rPr sz="2400" spc="0" dirty="0">
                <a:latin typeface="Arial"/>
                <a:cs typeface="Arial"/>
              </a:rPr>
              <a:t>t</a:t>
            </a:r>
            <a:r>
              <a:rPr sz="2400" spc="5" dirty="0">
                <a:latin typeface="Arial"/>
                <a:cs typeface="Arial"/>
              </a:rPr>
              <a:t> </a:t>
            </a:r>
            <a:r>
              <a:rPr sz="2400" spc="0" dirty="0">
                <a:latin typeface="Arial"/>
                <a:cs typeface="Arial"/>
              </a:rPr>
              <a:t>a</a:t>
            </a:r>
            <a:r>
              <a:rPr sz="2400" spc="-10" dirty="0">
                <a:latin typeface="Arial"/>
                <a:cs typeface="Arial"/>
              </a:rPr>
              <a:t>n</a:t>
            </a:r>
            <a:r>
              <a:rPr sz="2400" spc="0" dirty="0">
                <a:latin typeface="Arial"/>
                <a:cs typeface="Arial"/>
              </a:rPr>
              <a:t>d</a:t>
            </a:r>
            <a:r>
              <a:rPr sz="2400" spc="10" dirty="0">
                <a:latin typeface="Arial"/>
                <a:cs typeface="Arial"/>
              </a:rPr>
              <a:t> </a:t>
            </a:r>
            <a:r>
              <a:rPr sz="2400" spc="0" dirty="0">
                <a:latin typeface="Arial"/>
                <a:cs typeface="Arial"/>
              </a:rPr>
              <a:t>wro</a:t>
            </a:r>
            <a:r>
              <a:rPr sz="2400" spc="-10" dirty="0">
                <a:latin typeface="Arial"/>
                <a:cs typeface="Arial"/>
              </a:rPr>
              <a:t>n</a:t>
            </a:r>
            <a:r>
              <a:rPr sz="2400" spc="0" dirty="0">
                <a:latin typeface="Arial"/>
                <a:cs typeface="Arial"/>
              </a:rPr>
              <a:t>g</a:t>
            </a:r>
            <a:endParaRPr sz="2400" dirty="0">
              <a:latin typeface="Arial"/>
              <a:cs typeface="Arial"/>
            </a:endParaRPr>
          </a:p>
          <a:p>
            <a:pPr lvl="1">
              <a:lnSpc>
                <a:spcPts val="650"/>
              </a:lnSpc>
              <a:spcBef>
                <a:spcPts val="47"/>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Wide</a:t>
            </a:r>
            <a:r>
              <a:rPr sz="2400" spc="-15" dirty="0">
                <a:latin typeface="Arial"/>
                <a:cs typeface="Arial"/>
              </a:rPr>
              <a:t>l</a:t>
            </a:r>
            <a:r>
              <a:rPr sz="2400" spc="0" dirty="0">
                <a:latin typeface="Arial"/>
                <a:cs typeface="Arial"/>
              </a:rPr>
              <a:t>y</a:t>
            </a:r>
            <a:r>
              <a:rPr sz="2400" spc="10" dirty="0">
                <a:latin typeface="Arial"/>
                <a:cs typeface="Arial"/>
              </a:rPr>
              <a:t> </a:t>
            </a:r>
            <a:r>
              <a:rPr sz="2400" spc="0" dirty="0">
                <a:latin typeface="Arial"/>
                <a:cs typeface="Arial"/>
              </a:rPr>
              <a:t>shared</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Form bas</a:t>
            </a:r>
            <a:r>
              <a:rPr sz="2400" spc="-15" dirty="0">
                <a:latin typeface="Arial"/>
                <a:cs typeface="Arial"/>
              </a:rPr>
              <a:t>i</a:t>
            </a:r>
            <a:r>
              <a:rPr sz="2400" spc="0" dirty="0">
                <a:latin typeface="Arial"/>
                <a:cs typeface="Arial"/>
              </a:rPr>
              <a:t>s</a:t>
            </a:r>
            <a:r>
              <a:rPr sz="2400" spc="10"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an estab</a:t>
            </a:r>
            <a:r>
              <a:rPr sz="2400" spc="-10" dirty="0">
                <a:latin typeface="Arial"/>
                <a:cs typeface="Arial"/>
              </a:rPr>
              <a:t>l</a:t>
            </a:r>
            <a:r>
              <a:rPr sz="2400" spc="0" dirty="0">
                <a:latin typeface="Arial"/>
                <a:cs typeface="Arial"/>
              </a:rPr>
              <a:t>is</a:t>
            </a:r>
            <a:r>
              <a:rPr sz="2400" spc="-10" dirty="0">
                <a:latin typeface="Arial"/>
                <a:cs typeface="Arial"/>
              </a:rPr>
              <a:t>h</a:t>
            </a:r>
            <a:r>
              <a:rPr sz="2400" spc="0" dirty="0">
                <a:latin typeface="Arial"/>
                <a:cs typeface="Arial"/>
              </a:rPr>
              <a:t>ed</a:t>
            </a:r>
            <a:r>
              <a:rPr sz="2400" spc="30" dirty="0">
                <a:latin typeface="Arial"/>
                <a:cs typeface="Arial"/>
              </a:rPr>
              <a:t> </a:t>
            </a:r>
            <a:r>
              <a:rPr lang="en-US" sz="2400" spc="0" dirty="0">
                <a:latin typeface="Arial"/>
                <a:cs typeface="Arial"/>
              </a:rPr>
              <a:t>agreement</a:t>
            </a:r>
            <a:endParaRPr sz="2400" dirty="0">
              <a:latin typeface="Arial"/>
              <a:cs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50</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marL="1865630">
              <a:lnSpc>
                <a:spcPct val="100000"/>
              </a:lnSpc>
            </a:pPr>
            <a:r>
              <a:rPr sz="3600" dirty="0">
                <a:solidFill>
                  <a:srgbClr val="FF0000"/>
                </a:solidFill>
                <a:latin typeface="Arial"/>
                <a:cs typeface="Arial"/>
              </a:rPr>
              <a:t>Fairness</a:t>
            </a:r>
            <a:r>
              <a:rPr sz="3600" spc="-20" dirty="0">
                <a:solidFill>
                  <a:srgbClr val="FF0000"/>
                </a:solidFill>
                <a:latin typeface="Arial"/>
                <a:cs typeface="Arial"/>
              </a:rPr>
              <a:t> </a:t>
            </a:r>
            <a:r>
              <a:rPr sz="3600" spc="0" dirty="0">
                <a:solidFill>
                  <a:srgbClr val="FF0000"/>
                </a:solidFill>
                <a:latin typeface="Arial"/>
                <a:cs typeface="Arial"/>
              </a:rPr>
              <a:t>Approach</a:t>
            </a:r>
            <a:endParaRPr sz="3600" dirty="0">
              <a:solidFill>
                <a:srgbClr val="FF0000"/>
              </a:solidFill>
              <a:latin typeface="Arial"/>
              <a:cs typeface="Arial"/>
            </a:endParaRPr>
          </a:p>
        </p:txBody>
      </p:sp>
      <p:sp>
        <p:nvSpPr>
          <p:cNvPr id="3" name="object 3"/>
          <p:cNvSpPr txBox="1"/>
          <p:nvPr/>
        </p:nvSpPr>
        <p:spPr>
          <a:xfrm>
            <a:off x="534720" y="1638808"/>
            <a:ext cx="7108190" cy="32379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F</a:t>
            </a:r>
            <a:r>
              <a:rPr sz="2600" spc="5" dirty="0">
                <a:latin typeface="Arial"/>
                <a:cs typeface="Arial"/>
              </a:rPr>
              <a:t>a</a:t>
            </a:r>
            <a:r>
              <a:rPr sz="2600" spc="0" dirty="0">
                <a:latin typeface="Arial"/>
                <a:cs typeface="Arial"/>
              </a:rPr>
              <a:t>irne</a:t>
            </a:r>
            <a:r>
              <a:rPr sz="2600" spc="5" dirty="0">
                <a:latin typeface="Arial"/>
                <a:cs typeface="Arial"/>
              </a:rPr>
              <a:t>s</a:t>
            </a:r>
            <a:r>
              <a:rPr sz="2600" spc="0" dirty="0">
                <a:latin typeface="Arial"/>
                <a:cs typeface="Arial"/>
              </a:rPr>
              <a:t>s</a:t>
            </a:r>
            <a:r>
              <a:rPr sz="2600" spc="-20" dirty="0">
                <a:latin typeface="Arial"/>
                <a:cs typeface="Arial"/>
              </a:rPr>
              <a:t> </a:t>
            </a:r>
            <a:r>
              <a:rPr sz="2600" spc="0" dirty="0">
                <a:latin typeface="Arial"/>
                <a:cs typeface="Arial"/>
              </a:rPr>
              <a:t>a</a:t>
            </a:r>
            <a:r>
              <a:rPr sz="2600" spc="5" dirty="0">
                <a:latin typeface="Arial"/>
                <a:cs typeface="Arial"/>
              </a:rPr>
              <a:t>p</a:t>
            </a:r>
            <a:r>
              <a:rPr sz="2600" spc="0" dirty="0">
                <a:latin typeface="Arial"/>
                <a:cs typeface="Arial"/>
              </a:rPr>
              <a:t>pro</a:t>
            </a:r>
            <a:r>
              <a:rPr sz="2600" spc="5" dirty="0">
                <a:latin typeface="Arial"/>
                <a:cs typeface="Arial"/>
              </a:rPr>
              <a:t>a</a:t>
            </a:r>
            <a:r>
              <a:rPr sz="2600" spc="0" dirty="0">
                <a:latin typeface="Arial"/>
                <a:cs typeface="Arial"/>
              </a:rPr>
              <a:t>ch</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Foc</a:t>
            </a:r>
            <a:r>
              <a:rPr sz="2400" spc="-10" dirty="0">
                <a:latin typeface="Arial"/>
                <a:cs typeface="Arial"/>
              </a:rPr>
              <a:t>u</a:t>
            </a:r>
            <a:r>
              <a:rPr sz="2400" spc="0" dirty="0">
                <a:latin typeface="Arial"/>
                <a:cs typeface="Arial"/>
              </a:rPr>
              <a:t>ses on</a:t>
            </a:r>
            <a:r>
              <a:rPr sz="2400" spc="10" dirty="0">
                <a:latin typeface="Arial"/>
                <a:cs typeface="Arial"/>
              </a:rPr>
              <a:t> </a:t>
            </a:r>
            <a:r>
              <a:rPr sz="2400" spc="0" dirty="0">
                <a:latin typeface="Arial"/>
                <a:cs typeface="Arial"/>
              </a:rPr>
              <a:t>fair </a:t>
            </a:r>
            <a:r>
              <a:rPr sz="2400" spc="-10" dirty="0">
                <a:latin typeface="Arial"/>
                <a:cs typeface="Arial"/>
              </a:rPr>
              <a:t>d</a:t>
            </a:r>
            <a:r>
              <a:rPr sz="2400" spc="0" dirty="0">
                <a:latin typeface="Arial"/>
                <a:cs typeface="Arial"/>
              </a:rPr>
              <a:t>istributi</a:t>
            </a:r>
            <a:r>
              <a:rPr sz="2400" spc="-10" dirty="0">
                <a:latin typeface="Arial"/>
                <a:cs typeface="Arial"/>
              </a:rPr>
              <a:t>o</a:t>
            </a:r>
            <a:r>
              <a:rPr sz="2400" spc="0" dirty="0">
                <a:latin typeface="Arial"/>
                <a:cs typeface="Arial"/>
              </a:rPr>
              <a:t>n</a:t>
            </a:r>
            <a:r>
              <a:rPr sz="2400" spc="20" dirty="0">
                <a:latin typeface="Arial"/>
                <a:cs typeface="Arial"/>
              </a:rPr>
              <a:t> </a:t>
            </a:r>
            <a:r>
              <a:rPr sz="2400" spc="0" dirty="0">
                <a:latin typeface="Arial"/>
                <a:cs typeface="Arial"/>
              </a:rPr>
              <a:t>of </a:t>
            </a:r>
            <a:r>
              <a:rPr sz="2400" spc="-10" dirty="0">
                <a:latin typeface="Arial"/>
                <a:cs typeface="Arial"/>
              </a:rPr>
              <a:t>b</a:t>
            </a:r>
            <a:r>
              <a:rPr sz="2400" spc="0" dirty="0">
                <a:latin typeface="Arial"/>
                <a:cs typeface="Arial"/>
              </a:rPr>
              <a:t>en</a:t>
            </a:r>
            <a:r>
              <a:rPr sz="2400" spc="-10" dirty="0">
                <a:latin typeface="Arial"/>
                <a:cs typeface="Arial"/>
              </a:rPr>
              <a:t>e</a:t>
            </a:r>
            <a:r>
              <a:rPr sz="2400" spc="0" dirty="0">
                <a:latin typeface="Arial"/>
                <a:cs typeface="Arial"/>
              </a:rPr>
              <a:t>fits</a:t>
            </a:r>
            <a:r>
              <a:rPr sz="2400" spc="5" dirty="0">
                <a:latin typeface="Arial"/>
                <a:cs typeface="Arial"/>
              </a:rPr>
              <a:t>/</a:t>
            </a:r>
            <a:r>
              <a:rPr sz="2400" spc="0" dirty="0">
                <a:latin typeface="Arial"/>
                <a:cs typeface="Arial"/>
              </a:rPr>
              <a:t>burdens</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Guid</a:t>
            </a:r>
            <a:r>
              <a:rPr sz="2400" spc="-10" dirty="0">
                <a:latin typeface="Arial"/>
                <a:cs typeface="Arial"/>
              </a:rPr>
              <a:t>i</a:t>
            </a:r>
            <a:r>
              <a:rPr sz="2400" spc="0" dirty="0">
                <a:latin typeface="Arial"/>
                <a:cs typeface="Arial"/>
              </a:rPr>
              <a:t>ng</a:t>
            </a:r>
            <a:r>
              <a:rPr sz="2400" spc="20" dirty="0">
                <a:latin typeface="Arial"/>
                <a:cs typeface="Arial"/>
              </a:rPr>
              <a:t> </a:t>
            </a:r>
            <a:r>
              <a:rPr sz="2400" spc="0" dirty="0">
                <a:latin typeface="Arial"/>
                <a:cs typeface="Arial"/>
              </a:rPr>
              <a:t>princ</a:t>
            </a:r>
            <a:r>
              <a:rPr sz="2400" spc="-10" dirty="0">
                <a:latin typeface="Arial"/>
                <a:cs typeface="Arial"/>
              </a:rPr>
              <a:t>i</a:t>
            </a:r>
            <a:r>
              <a:rPr sz="2400" spc="0" dirty="0">
                <a:latin typeface="Arial"/>
                <a:cs typeface="Arial"/>
              </a:rPr>
              <a:t>p</a:t>
            </a:r>
            <a:r>
              <a:rPr sz="2400" spc="-10" dirty="0">
                <a:latin typeface="Arial"/>
                <a:cs typeface="Arial"/>
              </a:rPr>
              <a:t>l</a:t>
            </a:r>
            <a:r>
              <a:rPr sz="2400" spc="0" dirty="0">
                <a:latin typeface="Arial"/>
                <a:cs typeface="Arial"/>
              </a:rPr>
              <a:t>e</a:t>
            </a:r>
            <a:r>
              <a:rPr sz="2400" spc="35" dirty="0">
                <a:latin typeface="Arial"/>
                <a:cs typeface="Arial"/>
              </a:rPr>
              <a:t> </a:t>
            </a:r>
            <a:r>
              <a:rPr sz="2400" spc="0" dirty="0">
                <a:latin typeface="Arial"/>
                <a:cs typeface="Arial"/>
              </a:rPr>
              <a:t>is to treat</a:t>
            </a:r>
            <a:r>
              <a:rPr sz="2400" spc="-15" dirty="0">
                <a:latin typeface="Arial"/>
                <a:cs typeface="Arial"/>
              </a:rPr>
              <a:t> </a:t>
            </a:r>
            <a:r>
              <a:rPr sz="2400" spc="0" dirty="0">
                <a:latin typeface="Arial"/>
                <a:cs typeface="Arial"/>
              </a:rPr>
              <a:t>a</a:t>
            </a:r>
            <a:r>
              <a:rPr sz="2400" spc="-10" dirty="0">
                <a:latin typeface="Arial"/>
                <a:cs typeface="Arial"/>
              </a:rPr>
              <a:t>l</a:t>
            </a:r>
            <a:r>
              <a:rPr sz="2400" spc="0" dirty="0">
                <a:latin typeface="Arial"/>
                <a:cs typeface="Arial"/>
              </a:rPr>
              <a:t>l</a:t>
            </a:r>
            <a:r>
              <a:rPr sz="2400" spc="5" dirty="0">
                <a:latin typeface="Arial"/>
                <a:cs typeface="Arial"/>
              </a:rPr>
              <a:t> </a:t>
            </a:r>
            <a:r>
              <a:rPr sz="2400" spc="0" dirty="0">
                <a:latin typeface="Arial"/>
                <a:cs typeface="Arial"/>
              </a:rPr>
              <a:t>pe</a:t>
            </a:r>
            <a:r>
              <a:rPr sz="2400" spc="-10" dirty="0">
                <a:latin typeface="Arial"/>
                <a:cs typeface="Arial"/>
              </a:rPr>
              <a:t>o</a:t>
            </a:r>
            <a:r>
              <a:rPr sz="2400" spc="0" dirty="0">
                <a:latin typeface="Arial"/>
                <a:cs typeface="Arial"/>
              </a:rPr>
              <a:t>p</a:t>
            </a:r>
            <a:r>
              <a:rPr sz="2400" spc="-10" dirty="0">
                <a:latin typeface="Arial"/>
                <a:cs typeface="Arial"/>
              </a:rPr>
              <a:t>l</a:t>
            </a:r>
            <a:r>
              <a:rPr sz="2400" spc="0" dirty="0">
                <a:latin typeface="Arial"/>
                <a:cs typeface="Arial"/>
              </a:rPr>
              <a:t>e</a:t>
            </a:r>
            <a:r>
              <a:rPr sz="2400" spc="35" dirty="0">
                <a:latin typeface="Arial"/>
                <a:cs typeface="Arial"/>
              </a:rPr>
              <a:t> </a:t>
            </a:r>
            <a:r>
              <a:rPr sz="2400" spc="0" dirty="0">
                <a:latin typeface="Arial"/>
                <a:cs typeface="Arial"/>
              </a:rPr>
              <a:t>the </a:t>
            </a:r>
            <a:r>
              <a:rPr sz="2400" spc="-10" dirty="0">
                <a:latin typeface="Arial"/>
                <a:cs typeface="Arial"/>
              </a:rPr>
              <a:t>s</a:t>
            </a:r>
            <a:r>
              <a:rPr sz="2400" spc="0" dirty="0">
                <a:latin typeface="Arial"/>
                <a:cs typeface="Arial"/>
              </a:rPr>
              <a:t>ame</a:t>
            </a:r>
            <a:endParaRPr sz="2400" dirty="0">
              <a:latin typeface="Arial"/>
              <a:cs typeface="Arial"/>
            </a:endParaRPr>
          </a:p>
          <a:p>
            <a:pPr lvl="1">
              <a:lnSpc>
                <a:spcPts val="750"/>
              </a:lnSpc>
              <a:spcBef>
                <a:spcPts val="46"/>
              </a:spcBef>
              <a:buFont typeface="Arial"/>
              <a:buChar char="–"/>
            </a:pPr>
            <a:endParaRPr sz="750" dirty="0"/>
          </a:p>
          <a:p>
            <a:pPr marL="353695" indent="-341630">
              <a:lnSpc>
                <a:spcPct val="100000"/>
              </a:lnSpc>
              <a:buFont typeface="Arial"/>
              <a:buChar char="•"/>
              <a:tabLst>
                <a:tab pos="353695" algn="l"/>
              </a:tabLst>
            </a:pPr>
            <a:endParaRPr lang="en-US" sz="2600" dirty="0">
              <a:latin typeface="Arial"/>
              <a:cs typeface="Arial"/>
            </a:endParaRPr>
          </a:p>
          <a:p>
            <a:pPr marL="353695" indent="-341630">
              <a:lnSpc>
                <a:spcPct val="100000"/>
              </a:lnSpc>
              <a:buFont typeface="Arial"/>
              <a:buChar char="•"/>
              <a:tabLst>
                <a:tab pos="353695" algn="l"/>
              </a:tabLst>
            </a:pPr>
            <a:r>
              <a:rPr sz="2600" dirty="0">
                <a:latin typeface="Arial"/>
                <a:cs typeface="Arial"/>
              </a:rPr>
              <a:t>Problems</a:t>
            </a:r>
          </a:p>
          <a:p>
            <a:pPr>
              <a:lnSpc>
                <a:spcPts val="700"/>
              </a:lnSpc>
              <a:spcBef>
                <a:spcPts val="6"/>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D</a:t>
            </a:r>
            <a:r>
              <a:rPr sz="2400" spc="-10" dirty="0">
                <a:latin typeface="Arial"/>
                <a:cs typeface="Arial"/>
              </a:rPr>
              <a:t>e</a:t>
            </a:r>
            <a:r>
              <a:rPr sz="2400" spc="0" dirty="0">
                <a:latin typeface="Arial"/>
                <a:cs typeface="Arial"/>
              </a:rPr>
              <a:t>cis</a:t>
            </a:r>
            <a:r>
              <a:rPr sz="2400" spc="-10" dirty="0">
                <a:latin typeface="Arial"/>
                <a:cs typeface="Arial"/>
              </a:rPr>
              <a:t>i</a:t>
            </a:r>
            <a:r>
              <a:rPr sz="2400" spc="0" dirty="0">
                <a:latin typeface="Arial"/>
                <a:cs typeface="Arial"/>
              </a:rPr>
              <a:t>ons</a:t>
            </a:r>
            <a:r>
              <a:rPr sz="2400" spc="30" dirty="0">
                <a:latin typeface="Arial"/>
                <a:cs typeface="Arial"/>
              </a:rPr>
              <a:t> </a:t>
            </a:r>
            <a:r>
              <a:rPr sz="2400" spc="0" dirty="0">
                <a:latin typeface="Arial"/>
                <a:cs typeface="Arial"/>
              </a:rPr>
              <a:t>can be i</a:t>
            </a:r>
            <a:r>
              <a:rPr sz="2400" spc="-10" dirty="0">
                <a:latin typeface="Arial"/>
                <a:cs typeface="Arial"/>
              </a:rPr>
              <a:t>n</a:t>
            </a:r>
            <a:r>
              <a:rPr sz="2400" spc="0" dirty="0">
                <a:latin typeface="Arial"/>
                <a:cs typeface="Arial"/>
              </a:rPr>
              <a:t>fluenc</a:t>
            </a:r>
            <a:r>
              <a:rPr sz="2400" spc="-10" dirty="0">
                <a:latin typeface="Arial"/>
                <a:cs typeface="Arial"/>
              </a:rPr>
              <a:t>e</a:t>
            </a:r>
            <a:r>
              <a:rPr sz="2400" spc="0" dirty="0">
                <a:latin typeface="Arial"/>
                <a:cs typeface="Arial"/>
              </a:rPr>
              <a:t>d</a:t>
            </a:r>
            <a:r>
              <a:rPr sz="2400" spc="35" dirty="0">
                <a:latin typeface="Arial"/>
                <a:cs typeface="Arial"/>
              </a:rPr>
              <a:t> </a:t>
            </a:r>
            <a:r>
              <a:rPr sz="2400" spc="0" dirty="0">
                <a:latin typeface="Arial"/>
                <a:cs typeface="Arial"/>
              </a:rPr>
              <a:t>by personal</a:t>
            </a:r>
            <a:r>
              <a:rPr sz="2400" spc="15" dirty="0">
                <a:latin typeface="Arial"/>
                <a:cs typeface="Arial"/>
              </a:rPr>
              <a:t> </a:t>
            </a:r>
            <a:r>
              <a:rPr sz="2400" spc="0" dirty="0">
                <a:latin typeface="Arial"/>
                <a:cs typeface="Arial"/>
              </a:rPr>
              <a:t>b</a:t>
            </a:r>
            <a:r>
              <a:rPr sz="2400" spc="-10" dirty="0">
                <a:latin typeface="Arial"/>
                <a:cs typeface="Arial"/>
              </a:rPr>
              <a:t>i</a:t>
            </a:r>
            <a:r>
              <a:rPr sz="2400" spc="0" dirty="0">
                <a:latin typeface="Arial"/>
                <a:cs typeface="Arial"/>
              </a:rPr>
              <a:t>as</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O</a:t>
            </a:r>
            <a:r>
              <a:rPr sz="2400" spc="5" dirty="0">
                <a:latin typeface="Arial"/>
                <a:cs typeface="Arial"/>
              </a:rPr>
              <a:t>t</a:t>
            </a:r>
            <a:r>
              <a:rPr sz="2400" spc="0" dirty="0">
                <a:latin typeface="Arial"/>
                <a:cs typeface="Arial"/>
              </a:rPr>
              <a:t>hers</a:t>
            </a:r>
            <a:r>
              <a:rPr sz="2400" spc="-20" dirty="0">
                <a:latin typeface="Arial"/>
                <a:cs typeface="Arial"/>
              </a:rPr>
              <a:t> </a:t>
            </a:r>
            <a:r>
              <a:rPr sz="2400" spc="0" dirty="0">
                <a:latin typeface="Arial"/>
                <a:cs typeface="Arial"/>
              </a:rPr>
              <a:t>may cons</a:t>
            </a:r>
            <a:r>
              <a:rPr sz="2400" spc="-10" dirty="0">
                <a:latin typeface="Arial"/>
                <a:cs typeface="Arial"/>
              </a:rPr>
              <a:t>i</a:t>
            </a:r>
            <a:r>
              <a:rPr sz="2400" spc="0" dirty="0">
                <a:latin typeface="Arial"/>
                <a:cs typeface="Arial"/>
              </a:rPr>
              <a:t>der</a:t>
            </a:r>
            <a:r>
              <a:rPr sz="2400" spc="10" dirty="0">
                <a:latin typeface="Arial"/>
                <a:cs typeface="Arial"/>
              </a:rPr>
              <a:t> </a:t>
            </a:r>
            <a:r>
              <a:rPr sz="2400" spc="0" dirty="0">
                <a:latin typeface="Arial"/>
                <a:cs typeface="Arial"/>
              </a:rPr>
              <a:t>the </a:t>
            </a:r>
            <a:r>
              <a:rPr sz="2400" spc="-10" dirty="0">
                <a:latin typeface="Arial"/>
                <a:cs typeface="Arial"/>
              </a:rPr>
              <a:t>d</a:t>
            </a:r>
            <a:r>
              <a:rPr sz="2400" spc="0" dirty="0">
                <a:latin typeface="Arial"/>
                <a:cs typeface="Arial"/>
              </a:rPr>
              <a:t>ecis</a:t>
            </a:r>
            <a:r>
              <a:rPr sz="2400" spc="-15" dirty="0">
                <a:latin typeface="Arial"/>
                <a:cs typeface="Arial"/>
              </a:rPr>
              <a:t>i</a:t>
            </a:r>
            <a:r>
              <a:rPr sz="2400" spc="0" dirty="0">
                <a:latin typeface="Arial"/>
                <a:cs typeface="Arial"/>
              </a:rPr>
              <a:t>on</a:t>
            </a:r>
            <a:r>
              <a:rPr sz="2400" spc="30" dirty="0">
                <a:latin typeface="Arial"/>
                <a:cs typeface="Arial"/>
              </a:rPr>
              <a:t> </a:t>
            </a:r>
            <a:r>
              <a:rPr sz="2400" spc="0" dirty="0">
                <a:latin typeface="Arial"/>
                <a:cs typeface="Arial"/>
              </a:rPr>
              <a:t>unfa</a:t>
            </a:r>
            <a:r>
              <a:rPr sz="2400" spc="-10" dirty="0">
                <a:latin typeface="Arial"/>
                <a:cs typeface="Arial"/>
              </a:rPr>
              <a:t>i</a:t>
            </a:r>
            <a:r>
              <a:rPr sz="2400" spc="0" dirty="0">
                <a:latin typeface="Arial"/>
                <a:cs typeface="Arial"/>
              </a:rPr>
              <a:t>r</a:t>
            </a:r>
            <a:endParaRPr sz="2400" dirty="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51</a:t>
            </a:fld>
            <a:endParaRPr sz="1400">
              <a:latin typeface="Arial"/>
              <a:cs typeface="Arial"/>
            </a:endParaRPr>
          </a:p>
        </p:txBody>
      </p:sp>
      <p:sp>
        <p:nvSpPr>
          <p:cNvPr id="2" name="object 2"/>
          <p:cNvSpPr txBox="1">
            <a:spLocks noGrp="1"/>
          </p:cNvSpPr>
          <p:nvPr>
            <p:ph type="title"/>
          </p:nvPr>
        </p:nvSpPr>
        <p:spPr>
          <a:prstGeom prst="rect">
            <a:avLst/>
          </a:prstGeom>
        </p:spPr>
        <p:txBody>
          <a:bodyPr vert="horz" wrap="square" lIns="0" tIns="0" rIns="0" bIns="0" rtlCol="0">
            <a:noAutofit/>
          </a:bodyPr>
          <a:lstStyle/>
          <a:p>
            <a:pPr marL="1192530">
              <a:lnSpc>
                <a:spcPct val="100000"/>
              </a:lnSpc>
            </a:pPr>
            <a:r>
              <a:rPr sz="3600" dirty="0">
                <a:solidFill>
                  <a:srgbClr val="FF0000"/>
                </a:solidFill>
                <a:latin typeface="Arial"/>
                <a:cs typeface="Arial"/>
              </a:rPr>
              <a:t>Common</a:t>
            </a:r>
            <a:r>
              <a:rPr sz="3600" spc="-15" dirty="0">
                <a:solidFill>
                  <a:srgbClr val="FF0000"/>
                </a:solidFill>
                <a:latin typeface="Arial"/>
                <a:cs typeface="Arial"/>
              </a:rPr>
              <a:t> </a:t>
            </a:r>
            <a:r>
              <a:rPr sz="3600" spc="0" dirty="0">
                <a:solidFill>
                  <a:srgbClr val="FF0000"/>
                </a:solidFill>
                <a:latin typeface="Arial"/>
                <a:cs typeface="Arial"/>
              </a:rPr>
              <a:t>Good </a:t>
            </a:r>
            <a:r>
              <a:rPr sz="3600" spc="-15" dirty="0">
                <a:solidFill>
                  <a:srgbClr val="FF0000"/>
                </a:solidFill>
                <a:latin typeface="Arial"/>
                <a:cs typeface="Arial"/>
              </a:rPr>
              <a:t>A</a:t>
            </a:r>
            <a:r>
              <a:rPr sz="3600" spc="0" dirty="0">
                <a:solidFill>
                  <a:srgbClr val="FF0000"/>
                </a:solidFill>
                <a:latin typeface="Arial"/>
                <a:cs typeface="Arial"/>
              </a:rPr>
              <a:t>pproach</a:t>
            </a:r>
            <a:endParaRPr sz="3600" dirty="0">
              <a:solidFill>
                <a:srgbClr val="FF0000"/>
              </a:solidFill>
              <a:latin typeface="Arial"/>
              <a:cs typeface="Arial"/>
            </a:endParaRPr>
          </a:p>
        </p:txBody>
      </p:sp>
      <p:sp>
        <p:nvSpPr>
          <p:cNvPr id="3" name="object 3"/>
          <p:cNvSpPr txBox="1"/>
          <p:nvPr/>
        </p:nvSpPr>
        <p:spPr>
          <a:xfrm>
            <a:off x="534720" y="1638808"/>
            <a:ext cx="7576820" cy="2724150"/>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C</a:t>
            </a:r>
            <a:r>
              <a:rPr sz="2600" spc="5" dirty="0">
                <a:latin typeface="Arial"/>
                <a:cs typeface="Arial"/>
              </a:rPr>
              <a:t>o</a:t>
            </a:r>
            <a:r>
              <a:rPr sz="2600" spc="0" dirty="0">
                <a:latin typeface="Arial"/>
                <a:cs typeface="Arial"/>
              </a:rPr>
              <a:t>mm</a:t>
            </a:r>
            <a:r>
              <a:rPr sz="2600" spc="5" dirty="0">
                <a:latin typeface="Arial"/>
                <a:cs typeface="Arial"/>
              </a:rPr>
              <a:t>o</a:t>
            </a:r>
            <a:r>
              <a:rPr sz="2600" spc="0" dirty="0">
                <a:latin typeface="Arial"/>
                <a:cs typeface="Arial"/>
              </a:rPr>
              <a:t>n</a:t>
            </a:r>
            <a:r>
              <a:rPr sz="2600" spc="-25" dirty="0">
                <a:latin typeface="Arial"/>
                <a:cs typeface="Arial"/>
              </a:rPr>
              <a:t> </a:t>
            </a:r>
            <a:r>
              <a:rPr sz="2600" spc="0" dirty="0">
                <a:latin typeface="Arial"/>
                <a:cs typeface="Arial"/>
              </a:rPr>
              <a:t>g</a:t>
            </a:r>
            <a:r>
              <a:rPr sz="2600" spc="5" dirty="0">
                <a:latin typeface="Arial"/>
                <a:cs typeface="Arial"/>
              </a:rPr>
              <a:t>o</a:t>
            </a:r>
            <a:r>
              <a:rPr sz="2600" spc="0" dirty="0">
                <a:latin typeface="Arial"/>
                <a:cs typeface="Arial"/>
              </a:rPr>
              <a:t>od</a:t>
            </a:r>
            <a:r>
              <a:rPr sz="2600" spc="-10" dirty="0">
                <a:latin typeface="Arial"/>
                <a:cs typeface="Arial"/>
              </a:rPr>
              <a:t> </a:t>
            </a:r>
            <a:r>
              <a:rPr sz="2600" spc="0" dirty="0">
                <a:latin typeface="Arial"/>
                <a:cs typeface="Arial"/>
              </a:rPr>
              <a:t>a</a:t>
            </a:r>
            <a:r>
              <a:rPr sz="2600" spc="5" dirty="0">
                <a:latin typeface="Arial"/>
                <a:cs typeface="Arial"/>
              </a:rPr>
              <a:t>p</a:t>
            </a:r>
            <a:r>
              <a:rPr sz="2600" spc="0" dirty="0">
                <a:latin typeface="Arial"/>
                <a:cs typeface="Arial"/>
              </a:rPr>
              <a:t>pro</a:t>
            </a:r>
            <a:r>
              <a:rPr sz="2600" spc="5" dirty="0">
                <a:latin typeface="Arial"/>
                <a:cs typeface="Arial"/>
              </a:rPr>
              <a:t>a</a:t>
            </a:r>
            <a:r>
              <a:rPr sz="2600" spc="0" dirty="0">
                <a:latin typeface="Arial"/>
                <a:cs typeface="Arial"/>
              </a:rPr>
              <a:t>ch</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Work together for c</a:t>
            </a:r>
            <a:r>
              <a:rPr sz="2400" spc="-10" dirty="0">
                <a:latin typeface="Arial"/>
                <a:cs typeface="Arial"/>
              </a:rPr>
              <a:t>o</a:t>
            </a:r>
            <a:r>
              <a:rPr sz="2400" spc="0" dirty="0">
                <a:latin typeface="Arial"/>
                <a:cs typeface="Arial"/>
              </a:rPr>
              <a:t>m</a:t>
            </a:r>
            <a:r>
              <a:rPr sz="2400" spc="5" dirty="0">
                <a:latin typeface="Arial"/>
                <a:cs typeface="Arial"/>
              </a:rPr>
              <a:t>m</a:t>
            </a:r>
            <a:r>
              <a:rPr sz="2400" spc="0" dirty="0">
                <a:latin typeface="Arial"/>
                <a:cs typeface="Arial"/>
              </a:rPr>
              <a:t>on set of</a:t>
            </a:r>
            <a:r>
              <a:rPr sz="2400" spc="-10" dirty="0">
                <a:latin typeface="Arial"/>
                <a:cs typeface="Arial"/>
              </a:rPr>
              <a:t> </a:t>
            </a:r>
            <a:r>
              <a:rPr sz="2400" spc="0" dirty="0">
                <a:latin typeface="Arial"/>
                <a:cs typeface="Arial"/>
              </a:rPr>
              <a:t>val</a:t>
            </a:r>
            <a:r>
              <a:rPr sz="2400" spc="-10" dirty="0">
                <a:latin typeface="Arial"/>
                <a:cs typeface="Arial"/>
              </a:rPr>
              <a:t>u</a:t>
            </a:r>
            <a:r>
              <a:rPr sz="2400" spc="0" dirty="0">
                <a:latin typeface="Arial"/>
                <a:cs typeface="Arial"/>
              </a:rPr>
              <a:t>es</a:t>
            </a:r>
            <a:r>
              <a:rPr sz="2400" spc="10"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go</a:t>
            </a:r>
            <a:r>
              <a:rPr sz="2400" spc="-10" dirty="0">
                <a:latin typeface="Arial"/>
                <a:cs typeface="Arial"/>
              </a:rPr>
              <a:t>a</a:t>
            </a:r>
            <a:r>
              <a:rPr sz="2400" spc="0" dirty="0">
                <a:latin typeface="Arial"/>
                <a:cs typeface="Arial"/>
              </a:rPr>
              <a:t>ls</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I</a:t>
            </a:r>
            <a:r>
              <a:rPr sz="2400" spc="5" dirty="0">
                <a:latin typeface="Arial"/>
                <a:cs typeface="Arial"/>
              </a:rPr>
              <a:t>m</a:t>
            </a:r>
            <a:r>
              <a:rPr sz="2400" spc="0" dirty="0">
                <a:latin typeface="Arial"/>
                <a:cs typeface="Arial"/>
              </a:rPr>
              <a:t>p</a:t>
            </a:r>
            <a:r>
              <a:rPr sz="2400" spc="-10" dirty="0">
                <a:latin typeface="Arial"/>
                <a:cs typeface="Arial"/>
              </a:rPr>
              <a:t>l</a:t>
            </a:r>
            <a:r>
              <a:rPr sz="2400" spc="0" dirty="0">
                <a:latin typeface="Arial"/>
                <a:cs typeface="Arial"/>
              </a:rPr>
              <a:t>ement systems</a:t>
            </a:r>
            <a:r>
              <a:rPr sz="2400" spc="-20" dirty="0">
                <a:latin typeface="Arial"/>
                <a:cs typeface="Arial"/>
              </a:rPr>
              <a:t> </a:t>
            </a:r>
            <a:r>
              <a:rPr sz="2400" spc="0" dirty="0">
                <a:latin typeface="Arial"/>
                <a:cs typeface="Arial"/>
              </a:rPr>
              <a:t>that be</a:t>
            </a:r>
            <a:r>
              <a:rPr sz="2400" spc="-10" dirty="0">
                <a:latin typeface="Arial"/>
                <a:cs typeface="Arial"/>
              </a:rPr>
              <a:t>n</a:t>
            </a:r>
            <a:r>
              <a:rPr sz="2400" spc="0" dirty="0">
                <a:latin typeface="Arial"/>
                <a:cs typeface="Arial"/>
              </a:rPr>
              <a:t>efit a</a:t>
            </a:r>
            <a:r>
              <a:rPr sz="2400" spc="-10" dirty="0">
                <a:latin typeface="Arial"/>
                <a:cs typeface="Arial"/>
              </a:rPr>
              <a:t>l</a:t>
            </a:r>
            <a:r>
              <a:rPr sz="2400" spc="0" dirty="0">
                <a:latin typeface="Arial"/>
                <a:cs typeface="Arial"/>
              </a:rPr>
              <a:t>l</a:t>
            </a:r>
            <a:r>
              <a:rPr sz="2400" spc="5" dirty="0">
                <a:latin typeface="Arial"/>
                <a:cs typeface="Arial"/>
              </a:rPr>
              <a:t> </a:t>
            </a:r>
            <a:r>
              <a:rPr sz="2400" spc="0" dirty="0">
                <a:latin typeface="Arial"/>
                <a:cs typeface="Arial"/>
              </a:rPr>
              <a:t>pe</a:t>
            </a:r>
            <a:r>
              <a:rPr sz="2400" spc="-10" dirty="0">
                <a:latin typeface="Arial"/>
                <a:cs typeface="Arial"/>
              </a:rPr>
              <a:t>o</a:t>
            </a:r>
            <a:r>
              <a:rPr sz="2400" spc="0" dirty="0">
                <a:latin typeface="Arial"/>
                <a:cs typeface="Arial"/>
              </a:rPr>
              <a:t>p</a:t>
            </a:r>
            <a:r>
              <a:rPr sz="2400" spc="-10" dirty="0">
                <a:latin typeface="Arial"/>
                <a:cs typeface="Arial"/>
              </a:rPr>
              <a:t>l</a:t>
            </a:r>
            <a:r>
              <a:rPr sz="2400" spc="0" dirty="0">
                <a:latin typeface="Arial"/>
                <a:cs typeface="Arial"/>
              </a:rPr>
              <a:t>e</a:t>
            </a:r>
            <a:endParaRPr sz="2400" dirty="0">
              <a:latin typeface="Arial"/>
              <a:cs typeface="Arial"/>
            </a:endParaRPr>
          </a:p>
          <a:p>
            <a:pPr lvl="1">
              <a:lnSpc>
                <a:spcPts val="750"/>
              </a:lnSpc>
              <a:spcBef>
                <a:spcPts val="46"/>
              </a:spcBef>
              <a:buFont typeface="Arial"/>
              <a:buChar char="–"/>
            </a:pPr>
            <a:endParaRPr sz="750" dirty="0"/>
          </a:p>
          <a:p>
            <a:pPr marL="353695" indent="-341630">
              <a:lnSpc>
                <a:spcPct val="100000"/>
              </a:lnSpc>
              <a:buFont typeface="Arial"/>
              <a:buChar char="•"/>
              <a:tabLst>
                <a:tab pos="353695" algn="l"/>
              </a:tabLst>
            </a:pPr>
            <a:endParaRPr lang="en-US" sz="2600" dirty="0">
              <a:latin typeface="Arial"/>
              <a:cs typeface="Arial"/>
            </a:endParaRPr>
          </a:p>
          <a:p>
            <a:pPr marL="353695" indent="-341630">
              <a:lnSpc>
                <a:spcPct val="100000"/>
              </a:lnSpc>
              <a:buFont typeface="Arial"/>
              <a:buChar char="•"/>
              <a:tabLst>
                <a:tab pos="353695" algn="l"/>
              </a:tabLst>
            </a:pPr>
            <a:r>
              <a:rPr sz="2600" dirty="0">
                <a:latin typeface="Arial"/>
                <a:cs typeface="Arial"/>
              </a:rPr>
              <a:t>Problems</a:t>
            </a:r>
          </a:p>
          <a:p>
            <a:pPr>
              <a:lnSpc>
                <a:spcPts val="700"/>
              </a:lnSpc>
              <a:spcBef>
                <a:spcPts val="6"/>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C</a:t>
            </a:r>
            <a:r>
              <a:rPr sz="2400" spc="-10" dirty="0">
                <a:latin typeface="Arial"/>
                <a:cs typeface="Arial"/>
              </a:rPr>
              <a:t>o</a:t>
            </a:r>
            <a:r>
              <a:rPr sz="2400" spc="0" dirty="0">
                <a:latin typeface="Arial"/>
                <a:cs typeface="Arial"/>
              </a:rPr>
              <a:t>nsens</a:t>
            </a:r>
            <a:r>
              <a:rPr sz="2400" spc="-10" dirty="0">
                <a:latin typeface="Arial"/>
                <a:cs typeface="Arial"/>
              </a:rPr>
              <a:t>u</a:t>
            </a:r>
            <a:r>
              <a:rPr sz="2400" spc="0" dirty="0">
                <a:latin typeface="Arial"/>
                <a:cs typeface="Arial"/>
              </a:rPr>
              <a:t>s</a:t>
            </a:r>
            <a:r>
              <a:rPr sz="2400" spc="25" dirty="0">
                <a:latin typeface="Arial"/>
                <a:cs typeface="Arial"/>
              </a:rPr>
              <a:t> </a:t>
            </a:r>
            <a:r>
              <a:rPr sz="2400" spc="0" dirty="0">
                <a:latin typeface="Arial"/>
                <a:cs typeface="Arial"/>
              </a:rPr>
              <a:t>is difficu</a:t>
            </a:r>
            <a:r>
              <a:rPr sz="2400" spc="-10" dirty="0">
                <a:latin typeface="Arial"/>
                <a:cs typeface="Arial"/>
              </a:rPr>
              <a:t>l</a:t>
            </a:r>
            <a:r>
              <a:rPr sz="2400" spc="0" dirty="0">
                <a:latin typeface="Arial"/>
                <a:cs typeface="Arial"/>
              </a:rPr>
              <a:t>t</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o</a:t>
            </a:r>
            <a:r>
              <a:rPr sz="2400" spc="0" dirty="0">
                <a:latin typeface="Arial"/>
                <a:cs typeface="Arial"/>
              </a:rPr>
              <a:t>me requ</a:t>
            </a:r>
            <a:r>
              <a:rPr sz="2400" spc="-10" dirty="0">
                <a:latin typeface="Arial"/>
                <a:cs typeface="Arial"/>
              </a:rPr>
              <a:t>i</a:t>
            </a:r>
            <a:r>
              <a:rPr sz="2400" spc="0" dirty="0">
                <a:latin typeface="Arial"/>
                <a:cs typeface="Arial"/>
              </a:rPr>
              <a:t>red</a:t>
            </a:r>
            <a:r>
              <a:rPr sz="2400" spc="25" dirty="0">
                <a:latin typeface="Arial"/>
                <a:cs typeface="Arial"/>
              </a:rPr>
              <a:t> </a:t>
            </a:r>
            <a:r>
              <a:rPr sz="2400" spc="0" dirty="0">
                <a:latin typeface="Arial"/>
                <a:cs typeface="Arial"/>
              </a:rPr>
              <a:t>to </a:t>
            </a:r>
            <a:r>
              <a:rPr sz="2400" spc="-10" dirty="0">
                <a:latin typeface="Arial"/>
                <a:cs typeface="Arial"/>
              </a:rPr>
              <a:t>b</a:t>
            </a:r>
            <a:r>
              <a:rPr sz="2400" spc="0" dirty="0">
                <a:latin typeface="Arial"/>
                <a:cs typeface="Arial"/>
              </a:rPr>
              <a:t>ear greater c</a:t>
            </a:r>
            <a:r>
              <a:rPr sz="2400" spc="-10" dirty="0">
                <a:latin typeface="Arial"/>
                <a:cs typeface="Arial"/>
              </a:rPr>
              <a:t>o</a:t>
            </a:r>
            <a:r>
              <a:rPr sz="2400" spc="0" dirty="0">
                <a:latin typeface="Arial"/>
                <a:cs typeface="Arial"/>
              </a:rPr>
              <a:t>sts than others</a:t>
            </a:r>
            <a:endParaRPr sz="2400" dirty="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52</a:t>
            </a:fld>
            <a:endParaRPr sz="1400">
              <a:latin typeface="Arial"/>
              <a:cs typeface="Arial"/>
            </a:endParaRPr>
          </a:p>
        </p:txBody>
      </p:sp>
      <p:sp>
        <p:nvSpPr>
          <p:cNvPr id="2" name="object 2"/>
          <p:cNvSpPr txBox="1"/>
          <p:nvPr/>
        </p:nvSpPr>
        <p:spPr>
          <a:xfrm>
            <a:off x="1242466" y="559942"/>
            <a:ext cx="6657340" cy="556895"/>
          </a:xfrm>
          <a:prstGeom prst="rect">
            <a:avLst/>
          </a:prstGeom>
        </p:spPr>
        <p:txBody>
          <a:bodyPr vert="horz" wrap="square" lIns="0" tIns="0" rIns="0" bIns="0" rtlCol="0">
            <a:noAutofit/>
          </a:bodyPr>
          <a:lstStyle/>
          <a:p>
            <a:pPr marL="12700">
              <a:lnSpc>
                <a:spcPct val="100000"/>
              </a:lnSpc>
              <a:tabLst>
                <a:tab pos="1384300" algn="l"/>
                <a:tab pos="1866900" algn="l"/>
              </a:tabLst>
            </a:pPr>
            <a:r>
              <a:rPr sz="3600" dirty="0">
                <a:solidFill>
                  <a:srgbClr val="FF0000"/>
                </a:solidFill>
                <a:latin typeface="Arial"/>
                <a:cs typeface="Arial"/>
              </a:rPr>
              <a:t>Ethics	in	Information</a:t>
            </a:r>
            <a:r>
              <a:rPr sz="3600" spc="-15" dirty="0">
                <a:solidFill>
                  <a:srgbClr val="FF0000"/>
                </a:solidFill>
                <a:latin typeface="Arial"/>
                <a:cs typeface="Arial"/>
              </a:rPr>
              <a:t> </a:t>
            </a:r>
            <a:r>
              <a:rPr sz="3600" spc="0" dirty="0">
                <a:solidFill>
                  <a:srgbClr val="FF0000"/>
                </a:solidFill>
                <a:latin typeface="Arial"/>
                <a:cs typeface="Arial"/>
              </a:rPr>
              <a:t>Technol</a:t>
            </a:r>
            <a:r>
              <a:rPr sz="3600" spc="10" dirty="0">
                <a:solidFill>
                  <a:srgbClr val="FF0000"/>
                </a:solidFill>
                <a:latin typeface="Arial"/>
                <a:cs typeface="Arial"/>
              </a:rPr>
              <a:t>o</a:t>
            </a:r>
            <a:r>
              <a:rPr sz="3600" spc="0" dirty="0">
                <a:solidFill>
                  <a:srgbClr val="FF0000"/>
                </a:solidFill>
                <a:latin typeface="Arial"/>
                <a:cs typeface="Arial"/>
              </a:rPr>
              <a:t>gy</a:t>
            </a:r>
            <a:endParaRPr sz="3600" dirty="0">
              <a:solidFill>
                <a:srgbClr val="FF0000"/>
              </a:solidFill>
              <a:latin typeface="Arial"/>
              <a:cs typeface="Arial"/>
            </a:endParaRPr>
          </a:p>
        </p:txBody>
      </p:sp>
      <p:sp>
        <p:nvSpPr>
          <p:cNvPr id="3" name="object 3"/>
          <p:cNvSpPr txBox="1">
            <a:spLocks noGrp="1"/>
          </p:cNvSpPr>
          <p:nvPr>
            <p:ph type="body" idx="1"/>
          </p:nvPr>
        </p:nvSpPr>
        <p:spPr>
          <a:xfrm>
            <a:off x="534720" y="1638808"/>
            <a:ext cx="8074558" cy="4659250"/>
          </a:xfrm>
          <a:prstGeom prst="rect">
            <a:avLst/>
          </a:prstGeom>
        </p:spPr>
        <p:txBody>
          <a:bodyPr vert="horz" wrap="square" lIns="0" tIns="0" rIns="0" bIns="0" rtlCol="0">
            <a:noAutofit/>
          </a:bodyPr>
          <a:lstStyle/>
          <a:p>
            <a:pPr marL="12065" indent="0">
              <a:lnSpc>
                <a:spcPct val="100000"/>
              </a:lnSpc>
              <a:buNone/>
              <a:tabLst>
                <a:tab pos="353695" algn="l"/>
              </a:tabLst>
            </a:pPr>
            <a:r>
              <a:rPr sz="2600" dirty="0">
                <a:latin typeface="Arial"/>
                <a:cs typeface="Arial"/>
              </a:rPr>
              <a:t>Pu</a:t>
            </a:r>
            <a:r>
              <a:rPr sz="2600" spc="5" dirty="0">
                <a:latin typeface="Arial"/>
                <a:cs typeface="Arial"/>
              </a:rPr>
              <a:t>b</a:t>
            </a:r>
            <a:r>
              <a:rPr sz="2600" spc="0" dirty="0">
                <a:latin typeface="Arial"/>
                <a:cs typeface="Arial"/>
              </a:rPr>
              <a:t>lic</a:t>
            </a:r>
            <a:r>
              <a:rPr sz="2600" spc="-15" dirty="0">
                <a:latin typeface="Arial"/>
                <a:cs typeface="Arial"/>
              </a:rPr>
              <a:t> </a:t>
            </a:r>
            <a:r>
              <a:rPr sz="2600" spc="0" dirty="0">
                <a:latin typeface="Arial"/>
                <a:cs typeface="Arial"/>
              </a:rPr>
              <a:t>c</a:t>
            </a:r>
            <a:r>
              <a:rPr sz="2600" spc="5" dirty="0">
                <a:latin typeface="Arial"/>
                <a:cs typeface="Arial"/>
              </a:rPr>
              <a:t>o</a:t>
            </a:r>
            <a:r>
              <a:rPr sz="2600" spc="0" dirty="0">
                <a:latin typeface="Arial"/>
                <a:cs typeface="Arial"/>
              </a:rPr>
              <a:t>n</a:t>
            </a:r>
            <a:r>
              <a:rPr sz="2600" spc="5" dirty="0">
                <a:latin typeface="Arial"/>
                <a:cs typeface="Arial"/>
              </a:rPr>
              <a:t>c</a:t>
            </a:r>
            <a:r>
              <a:rPr sz="2600" spc="0" dirty="0">
                <a:latin typeface="Arial"/>
                <a:cs typeface="Arial"/>
              </a:rPr>
              <a:t>ern</a:t>
            </a:r>
            <a:r>
              <a:rPr sz="2600" spc="-25" dirty="0">
                <a:latin typeface="Arial"/>
                <a:cs typeface="Arial"/>
              </a:rPr>
              <a:t> </a:t>
            </a:r>
            <a:r>
              <a:rPr sz="2600" spc="0" dirty="0">
                <a:latin typeface="Arial"/>
                <a:cs typeface="Arial"/>
              </a:rPr>
              <a:t>a</a:t>
            </a:r>
            <a:r>
              <a:rPr sz="2600" spc="5" dirty="0">
                <a:latin typeface="Arial"/>
                <a:cs typeface="Arial"/>
              </a:rPr>
              <a:t>b</a:t>
            </a:r>
            <a:r>
              <a:rPr sz="2600" spc="0" dirty="0">
                <a:latin typeface="Arial"/>
                <a:cs typeface="Arial"/>
              </a:rPr>
              <a:t>o</a:t>
            </a:r>
            <a:r>
              <a:rPr sz="2600" spc="5" dirty="0">
                <a:latin typeface="Arial"/>
                <a:cs typeface="Arial"/>
              </a:rPr>
              <a:t>u</a:t>
            </a:r>
            <a:r>
              <a:rPr sz="2600" spc="0" dirty="0">
                <a:latin typeface="Arial"/>
                <a:cs typeface="Arial"/>
              </a:rPr>
              <a:t>t the</a:t>
            </a:r>
            <a:r>
              <a:rPr sz="2600" spc="5" dirty="0">
                <a:latin typeface="Arial"/>
                <a:cs typeface="Arial"/>
              </a:rPr>
              <a:t> </a:t>
            </a:r>
            <a:r>
              <a:rPr sz="2600" spc="0" dirty="0">
                <a:latin typeface="Arial"/>
                <a:cs typeface="Arial"/>
              </a:rPr>
              <a:t>ethic</a:t>
            </a:r>
            <a:r>
              <a:rPr sz="2600" spc="5" dirty="0">
                <a:latin typeface="Arial"/>
                <a:cs typeface="Arial"/>
              </a:rPr>
              <a:t>a</a:t>
            </a:r>
            <a:r>
              <a:rPr sz="2600" spc="0" dirty="0">
                <a:latin typeface="Arial"/>
                <a:cs typeface="Arial"/>
              </a:rPr>
              <a:t>l use</a:t>
            </a:r>
            <a:r>
              <a:rPr sz="2600" spc="-10" dirty="0">
                <a:latin typeface="Arial"/>
                <a:cs typeface="Arial"/>
              </a:rPr>
              <a:t> </a:t>
            </a:r>
            <a:r>
              <a:rPr sz="2600" spc="0" dirty="0">
                <a:latin typeface="Arial"/>
                <a:cs typeface="Arial"/>
              </a:rPr>
              <a:t>of</a:t>
            </a:r>
            <a:r>
              <a:rPr sz="2600" spc="5" dirty="0">
                <a:latin typeface="Arial"/>
                <a:cs typeface="Arial"/>
              </a:rPr>
              <a:t> </a:t>
            </a:r>
            <a:r>
              <a:rPr sz="2600" spc="0" dirty="0">
                <a:latin typeface="Arial"/>
                <a:cs typeface="Arial"/>
              </a:rPr>
              <a:t>information</a:t>
            </a:r>
            <a:r>
              <a:rPr lang="en-US" sz="2600" spc="0" dirty="0">
                <a:latin typeface="Arial"/>
                <a:cs typeface="Arial"/>
              </a:rPr>
              <a:t> </a:t>
            </a:r>
            <a:r>
              <a:rPr sz="2600" dirty="0">
                <a:latin typeface="Arial"/>
                <a:cs typeface="Arial"/>
              </a:rPr>
              <a:t>tech</a:t>
            </a:r>
            <a:r>
              <a:rPr sz="2600" spc="5" dirty="0">
                <a:latin typeface="Arial"/>
                <a:cs typeface="Arial"/>
              </a:rPr>
              <a:t>n</a:t>
            </a:r>
            <a:r>
              <a:rPr sz="2600" spc="0" dirty="0">
                <a:latin typeface="Arial"/>
                <a:cs typeface="Arial"/>
              </a:rPr>
              <a:t>ology</a:t>
            </a:r>
            <a:r>
              <a:rPr sz="2600" spc="-20" dirty="0">
                <a:latin typeface="Arial"/>
                <a:cs typeface="Arial"/>
              </a:rPr>
              <a:t> </a:t>
            </a:r>
            <a:r>
              <a:rPr sz="2600" spc="0" dirty="0">
                <a:latin typeface="Arial"/>
                <a:cs typeface="Arial"/>
              </a:rPr>
              <a:t>inclu</a:t>
            </a:r>
            <a:r>
              <a:rPr sz="2600" spc="5" dirty="0">
                <a:latin typeface="Arial"/>
                <a:cs typeface="Arial"/>
              </a:rPr>
              <a:t>d</a:t>
            </a:r>
            <a:r>
              <a:rPr sz="2600" spc="0" dirty="0">
                <a:latin typeface="Arial"/>
                <a:cs typeface="Arial"/>
              </a:rPr>
              <a:t>es:</a:t>
            </a:r>
            <a:endParaRPr sz="2600" dirty="0">
              <a:latin typeface="Arial"/>
              <a:cs typeface="Arial"/>
            </a:endParaRPr>
          </a:p>
          <a:p>
            <a:pPr>
              <a:lnSpc>
                <a:spcPts val="700"/>
              </a:lnSpc>
              <a:spcBef>
                <a:spcPts val="6"/>
              </a:spcBef>
            </a:pPr>
            <a:endParaRPr sz="700" dirty="0"/>
          </a:p>
          <a:p>
            <a:pPr marL="754380" lvl="1" indent="-285115">
              <a:lnSpc>
                <a:spcPct val="100000"/>
              </a:lnSpc>
              <a:buFont typeface="Arial"/>
              <a:buChar char="–"/>
              <a:tabLst>
                <a:tab pos="754380" algn="l"/>
              </a:tabLst>
            </a:pPr>
            <a:r>
              <a:rPr sz="2400" spc="-5" dirty="0">
                <a:latin typeface="Arial"/>
                <a:cs typeface="Arial"/>
              </a:rPr>
              <a:t>E</a:t>
            </a:r>
            <a:r>
              <a:rPr sz="2400" spc="0" dirty="0">
                <a:latin typeface="Arial"/>
                <a:cs typeface="Arial"/>
              </a:rPr>
              <a:t>-mail</a:t>
            </a:r>
            <a:r>
              <a:rPr sz="2400" spc="5" dirty="0">
                <a:latin typeface="Arial"/>
                <a:cs typeface="Arial"/>
              </a:rPr>
              <a:t> </a:t>
            </a:r>
            <a:r>
              <a:rPr sz="2400" spc="0" dirty="0">
                <a:latin typeface="Arial"/>
                <a:cs typeface="Arial"/>
              </a:rPr>
              <a:t>and</a:t>
            </a:r>
            <a:r>
              <a:rPr sz="2400" spc="-10" dirty="0">
                <a:latin typeface="Arial"/>
                <a:cs typeface="Arial"/>
              </a:rPr>
              <a:t> </a:t>
            </a:r>
            <a:r>
              <a:rPr sz="2400" spc="5" dirty="0">
                <a:latin typeface="Arial"/>
                <a:cs typeface="Arial"/>
              </a:rPr>
              <a:t>I</a:t>
            </a:r>
            <a:r>
              <a:rPr sz="2400" spc="0" dirty="0">
                <a:latin typeface="Arial"/>
                <a:cs typeface="Arial"/>
              </a:rPr>
              <a:t>nternet access monitoring</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D</a:t>
            </a:r>
            <a:r>
              <a:rPr sz="2400" spc="-10" dirty="0">
                <a:latin typeface="Arial"/>
                <a:cs typeface="Arial"/>
              </a:rPr>
              <a:t>o</a:t>
            </a:r>
            <a:r>
              <a:rPr sz="2400" spc="0" dirty="0">
                <a:latin typeface="Arial"/>
                <a:cs typeface="Arial"/>
              </a:rPr>
              <a:t>w</a:t>
            </a:r>
            <a:r>
              <a:rPr sz="2400" spc="-10" dirty="0">
                <a:latin typeface="Arial"/>
                <a:cs typeface="Arial"/>
              </a:rPr>
              <a:t>n</a:t>
            </a:r>
            <a:r>
              <a:rPr sz="2400" spc="0" dirty="0">
                <a:latin typeface="Arial"/>
                <a:cs typeface="Arial"/>
              </a:rPr>
              <a:t>l</a:t>
            </a:r>
            <a:r>
              <a:rPr sz="2400" spc="-10" dirty="0">
                <a:latin typeface="Arial"/>
                <a:cs typeface="Arial"/>
              </a:rPr>
              <a:t>o</a:t>
            </a:r>
            <a:r>
              <a:rPr sz="2400" spc="0" dirty="0">
                <a:latin typeface="Arial"/>
                <a:cs typeface="Arial"/>
              </a:rPr>
              <a:t>ading</a:t>
            </a:r>
            <a:r>
              <a:rPr sz="2400" spc="60"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vio</a:t>
            </a:r>
            <a:r>
              <a:rPr sz="2400" spc="-10" dirty="0">
                <a:latin typeface="Arial"/>
                <a:cs typeface="Arial"/>
              </a:rPr>
              <a:t>l</a:t>
            </a:r>
            <a:r>
              <a:rPr sz="2400" spc="0" dirty="0">
                <a:latin typeface="Arial"/>
                <a:cs typeface="Arial"/>
              </a:rPr>
              <a:t>ation</a:t>
            </a:r>
            <a:r>
              <a:rPr sz="2400" spc="30" dirty="0">
                <a:latin typeface="Arial"/>
                <a:cs typeface="Arial"/>
              </a:rPr>
              <a:t> </a:t>
            </a:r>
            <a:r>
              <a:rPr sz="2400" spc="0" dirty="0">
                <a:latin typeface="Arial"/>
                <a:cs typeface="Arial"/>
              </a:rPr>
              <a:t>of c</a:t>
            </a:r>
            <a:r>
              <a:rPr sz="2400" spc="-10" dirty="0">
                <a:latin typeface="Arial"/>
                <a:cs typeface="Arial"/>
              </a:rPr>
              <a:t>o</a:t>
            </a:r>
            <a:r>
              <a:rPr sz="2400" spc="0" dirty="0">
                <a:latin typeface="Arial"/>
                <a:cs typeface="Arial"/>
              </a:rPr>
              <a:t>pyright la</a:t>
            </a:r>
            <a:r>
              <a:rPr sz="2400" spc="-10" dirty="0">
                <a:latin typeface="Arial"/>
                <a:cs typeface="Arial"/>
              </a:rPr>
              <a:t>w</a:t>
            </a:r>
            <a:r>
              <a:rPr sz="2400" spc="0" dirty="0">
                <a:latin typeface="Arial"/>
                <a:cs typeface="Arial"/>
              </a:rPr>
              <a:t>s</a:t>
            </a:r>
            <a:endParaRPr sz="2400" dirty="0">
              <a:latin typeface="Arial"/>
              <a:cs typeface="Arial"/>
            </a:endParaRPr>
          </a:p>
          <a:p>
            <a:pPr lvl="1">
              <a:lnSpc>
                <a:spcPts val="700"/>
              </a:lnSpc>
              <a:spcBef>
                <a:spcPts val="10"/>
              </a:spcBef>
              <a:buFont typeface="Arial"/>
              <a:buChar char="–"/>
            </a:pPr>
            <a:endParaRPr sz="700" dirty="0"/>
          </a:p>
          <a:p>
            <a:pPr marL="754380" lvl="1" indent="-285115">
              <a:lnSpc>
                <a:spcPct val="100000"/>
              </a:lnSpc>
              <a:buFont typeface="Arial"/>
              <a:buChar char="–"/>
              <a:tabLst>
                <a:tab pos="754380" algn="l"/>
              </a:tabLst>
            </a:pPr>
            <a:r>
              <a:rPr lang="en-US" sz="2400" spc="0" dirty="0">
                <a:latin typeface="Arial"/>
                <a:cs typeface="Arial"/>
              </a:rPr>
              <a:t>Unwanted</a:t>
            </a:r>
            <a:r>
              <a:rPr sz="2400" spc="30" dirty="0">
                <a:latin typeface="Arial"/>
                <a:cs typeface="Arial"/>
              </a:rPr>
              <a:t> </a:t>
            </a:r>
            <a:r>
              <a:rPr sz="2400" spc="0" dirty="0">
                <a:latin typeface="Arial"/>
                <a:cs typeface="Arial"/>
              </a:rPr>
              <a:t>e-mail</a:t>
            </a:r>
            <a:r>
              <a:rPr sz="2400" spc="5" dirty="0">
                <a:latin typeface="Arial"/>
                <a:cs typeface="Arial"/>
              </a:rPr>
              <a:t> </a:t>
            </a:r>
            <a:r>
              <a:rPr sz="2400" spc="0" dirty="0">
                <a:latin typeface="Arial"/>
                <a:cs typeface="Arial"/>
              </a:rPr>
              <a:t>(spam)</a:t>
            </a:r>
            <a:endParaRPr sz="2400" dirty="0">
              <a:latin typeface="Arial"/>
              <a:cs typeface="Arial"/>
            </a:endParaRPr>
          </a:p>
          <a:p>
            <a:pPr lvl="1">
              <a:lnSpc>
                <a:spcPts val="650"/>
              </a:lnSpc>
              <a:spcBef>
                <a:spcPts val="45"/>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a</a:t>
            </a:r>
            <a:r>
              <a:rPr sz="2400" spc="0" dirty="0">
                <a:latin typeface="Arial"/>
                <a:cs typeface="Arial"/>
              </a:rPr>
              <a:t>ckers</a:t>
            </a:r>
            <a:r>
              <a:rPr sz="2400" spc="1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ident</a:t>
            </a:r>
            <a:r>
              <a:rPr sz="2400" spc="-10" dirty="0">
                <a:latin typeface="Arial"/>
                <a:cs typeface="Arial"/>
              </a:rPr>
              <a:t>i</a:t>
            </a:r>
            <a:r>
              <a:rPr sz="2400" spc="0" dirty="0">
                <a:latin typeface="Arial"/>
                <a:cs typeface="Arial"/>
              </a:rPr>
              <a:t>fy</a:t>
            </a:r>
            <a:r>
              <a:rPr sz="2400" spc="15" dirty="0">
                <a:latin typeface="Arial"/>
                <a:cs typeface="Arial"/>
              </a:rPr>
              <a:t> </a:t>
            </a:r>
            <a:r>
              <a:rPr sz="2400" spc="0" dirty="0">
                <a:latin typeface="Arial"/>
                <a:cs typeface="Arial"/>
              </a:rPr>
              <a:t>theft</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Stu</a:t>
            </a:r>
            <a:r>
              <a:rPr sz="2400" spc="-10" dirty="0">
                <a:latin typeface="Arial"/>
                <a:cs typeface="Arial"/>
              </a:rPr>
              <a:t>d</a:t>
            </a:r>
            <a:r>
              <a:rPr sz="2400" spc="0" dirty="0">
                <a:latin typeface="Arial"/>
                <a:cs typeface="Arial"/>
              </a:rPr>
              <a:t>e</a:t>
            </a:r>
            <a:r>
              <a:rPr sz="2400" spc="-10" dirty="0">
                <a:latin typeface="Arial"/>
                <a:cs typeface="Arial"/>
              </a:rPr>
              <a:t>n</a:t>
            </a:r>
            <a:r>
              <a:rPr sz="2400" spc="0" dirty="0">
                <a:latin typeface="Arial"/>
                <a:cs typeface="Arial"/>
              </a:rPr>
              <a:t>ts and p</a:t>
            </a:r>
            <a:r>
              <a:rPr sz="2400" spc="-10" dirty="0">
                <a:latin typeface="Arial"/>
                <a:cs typeface="Arial"/>
              </a:rPr>
              <a:t>l</a:t>
            </a:r>
            <a:r>
              <a:rPr sz="2400" spc="0" dirty="0">
                <a:latin typeface="Arial"/>
                <a:cs typeface="Arial"/>
              </a:rPr>
              <a:t>a</a:t>
            </a:r>
            <a:r>
              <a:rPr sz="2400" spc="-10" dirty="0">
                <a:latin typeface="Arial"/>
                <a:cs typeface="Arial"/>
              </a:rPr>
              <a:t>g</a:t>
            </a:r>
            <a:r>
              <a:rPr sz="2400" spc="0" dirty="0">
                <a:latin typeface="Arial"/>
                <a:cs typeface="Arial"/>
              </a:rPr>
              <a:t>i</a:t>
            </a:r>
            <a:r>
              <a:rPr sz="2400" spc="-10" dirty="0">
                <a:latin typeface="Arial"/>
                <a:cs typeface="Arial"/>
              </a:rPr>
              <a:t>a</a:t>
            </a:r>
            <a:r>
              <a:rPr sz="2400" spc="0" dirty="0">
                <a:latin typeface="Arial"/>
                <a:cs typeface="Arial"/>
              </a:rPr>
              <a:t>rism</a:t>
            </a:r>
            <a:endParaRPr sz="2400" dirty="0">
              <a:latin typeface="Arial"/>
              <a:cs typeface="Arial"/>
            </a:endParaRPr>
          </a:p>
          <a:p>
            <a:pPr lvl="1">
              <a:lnSpc>
                <a:spcPts val="700"/>
              </a:lnSpc>
              <a:spcBef>
                <a:spcPts val="9"/>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C</a:t>
            </a:r>
            <a:r>
              <a:rPr sz="2400" spc="-10" dirty="0">
                <a:latin typeface="Arial"/>
                <a:cs typeface="Arial"/>
              </a:rPr>
              <a:t>o</a:t>
            </a:r>
            <a:r>
              <a:rPr sz="2400" spc="0" dirty="0">
                <a:latin typeface="Arial"/>
                <a:cs typeface="Arial"/>
              </a:rPr>
              <a:t>oki</a:t>
            </a:r>
            <a:r>
              <a:rPr sz="2400" spc="-10" dirty="0">
                <a:latin typeface="Arial"/>
                <a:cs typeface="Arial"/>
              </a:rPr>
              <a:t>e</a:t>
            </a:r>
            <a:r>
              <a:rPr sz="2400" spc="0" dirty="0">
                <a:latin typeface="Arial"/>
                <a:cs typeface="Arial"/>
              </a:rPr>
              <a:t>s</a:t>
            </a:r>
            <a:r>
              <a:rPr sz="2400" spc="2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spyw</a:t>
            </a:r>
            <a:r>
              <a:rPr sz="2400" spc="-10" dirty="0">
                <a:latin typeface="Arial"/>
                <a:cs typeface="Arial"/>
              </a:rPr>
              <a:t>a</a:t>
            </a:r>
            <a:r>
              <a:rPr sz="2400" spc="0" dirty="0">
                <a:latin typeface="Arial"/>
                <a:cs typeface="Arial"/>
              </a:rPr>
              <a:t>re</a:t>
            </a:r>
            <a:endParaRPr sz="2400" dirty="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53</a:t>
            </a:fld>
            <a:endParaRPr sz="1400">
              <a:latin typeface="Arial"/>
              <a:cs typeface="Arial"/>
            </a:endParaRPr>
          </a:p>
        </p:txBody>
      </p:sp>
      <p:sp>
        <p:nvSpPr>
          <p:cNvPr id="2" name="object 2"/>
          <p:cNvSpPr txBox="1"/>
          <p:nvPr/>
        </p:nvSpPr>
        <p:spPr>
          <a:xfrm>
            <a:off x="534719" y="334772"/>
            <a:ext cx="7971155" cy="1003935"/>
          </a:xfrm>
          <a:prstGeom prst="rect">
            <a:avLst/>
          </a:prstGeom>
        </p:spPr>
        <p:txBody>
          <a:bodyPr vert="horz" wrap="square" lIns="0" tIns="0" rIns="0" bIns="0" rtlCol="0">
            <a:noAutofit/>
          </a:bodyPr>
          <a:lstStyle/>
          <a:p>
            <a:pPr marR="12700" indent="-2491105">
              <a:tabLst>
                <a:tab pos="1384300" algn="l"/>
                <a:tab pos="1866900" algn="l"/>
              </a:tabLst>
            </a:pPr>
            <a:r>
              <a:rPr sz="3600" dirty="0">
                <a:solidFill>
                  <a:srgbClr val="FF0000"/>
                </a:solidFill>
                <a:latin typeface="Arial"/>
                <a:cs typeface="Arial"/>
              </a:rPr>
              <a:t>Ethics	in	Information</a:t>
            </a:r>
            <a:r>
              <a:rPr sz="3600" spc="-15" dirty="0">
                <a:solidFill>
                  <a:srgbClr val="FF0000"/>
                </a:solidFill>
                <a:latin typeface="Arial"/>
                <a:cs typeface="Arial"/>
              </a:rPr>
              <a:t> </a:t>
            </a:r>
            <a:r>
              <a:rPr sz="3600" spc="0" dirty="0">
                <a:solidFill>
                  <a:srgbClr val="FF0000"/>
                </a:solidFill>
                <a:latin typeface="Arial"/>
                <a:cs typeface="Arial"/>
              </a:rPr>
              <a:t>Technol</a:t>
            </a:r>
            <a:r>
              <a:rPr sz="3600" spc="10" dirty="0">
                <a:solidFill>
                  <a:srgbClr val="FF0000"/>
                </a:solidFill>
                <a:latin typeface="Arial"/>
                <a:cs typeface="Arial"/>
              </a:rPr>
              <a:t>o</a:t>
            </a:r>
            <a:r>
              <a:rPr sz="3600" spc="0" dirty="0">
                <a:solidFill>
                  <a:srgbClr val="FF0000"/>
                </a:solidFill>
                <a:latin typeface="Arial"/>
                <a:cs typeface="Arial"/>
              </a:rPr>
              <a:t>gy (cont’d.)</a:t>
            </a:r>
            <a:endParaRPr sz="3600" dirty="0">
              <a:solidFill>
                <a:srgbClr val="FF0000"/>
              </a:solidFill>
              <a:latin typeface="Arial"/>
              <a:cs typeface="Arial"/>
            </a:endParaRPr>
          </a:p>
        </p:txBody>
      </p:sp>
      <p:sp>
        <p:nvSpPr>
          <p:cNvPr id="3" name="object 3"/>
          <p:cNvSpPr txBox="1"/>
          <p:nvPr/>
        </p:nvSpPr>
        <p:spPr>
          <a:xfrm>
            <a:off x="534720" y="1638808"/>
            <a:ext cx="7971155" cy="46095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T</a:t>
            </a:r>
            <a:r>
              <a:rPr sz="2600" spc="5" dirty="0">
                <a:latin typeface="Arial"/>
                <a:cs typeface="Arial"/>
              </a:rPr>
              <a:t>h</a:t>
            </a:r>
            <a:r>
              <a:rPr sz="2600" spc="0" dirty="0">
                <a:latin typeface="Arial"/>
                <a:cs typeface="Arial"/>
              </a:rPr>
              <a:t>e</a:t>
            </a:r>
            <a:r>
              <a:rPr sz="2600" spc="-15" dirty="0">
                <a:latin typeface="Arial"/>
                <a:cs typeface="Arial"/>
              </a:rPr>
              <a:t> </a:t>
            </a:r>
            <a:r>
              <a:rPr sz="2600" spc="0" dirty="0">
                <a:latin typeface="Arial"/>
                <a:cs typeface="Arial"/>
              </a:rPr>
              <a:t>g</a:t>
            </a:r>
            <a:r>
              <a:rPr sz="2600" spc="5" dirty="0">
                <a:latin typeface="Arial"/>
                <a:cs typeface="Arial"/>
              </a:rPr>
              <a:t>e</a:t>
            </a:r>
            <a:r>
              <a:rPr sz="2600" spc="0" dirty="0">
                <a:latin typeface="Arial"/>
                <a:cs typeface="Arial"/>
              </a:rPr>
              <a:t>n</a:t>
            </a:r>
            <a:r>
              <a:rPr sz="2600" spc="5" dirty="0">
                <a:latin typeface="Arial"/>
                <a:cs typeface="Arial"/>
              </a:rPr>
              <a:t>e</a:t>
            </a:r>
            <a:r>
              <a:rPr sz="2600" spc="0" dirty="0">
                <a:latin typeface="Arial"/>
                <a:cs typeface="Arial"/>
              </a:rPr>
              <a:t>ral public</a:t>
            </a:r>
            <a:r>
              <a:rPr sz="2600" spc="-10" dirty="0">
                <a:latin typeface="Arial"/>
                <a:cs typeface="Arial"/>
              </a:rPr>
              <a:t> </a:t>
            </a:r>
            <a:r>
              <a:rPr sz="2600" spc="0" dirty="0">
                <a:latin typeface="Arial"/>
                <a:cs typeface="Arial"/>
              </a:rPr>
              <a:t>d</a:t>
            </a:r>
            <a:r>
              <a:rPr sz="2600" spc="5" dirty="0">
                <a:latin typeface="Arial"/>
                <a:cs typeface="Arial"/>
              </a:rPr>
              <a:t>o</a:t>
            </a:r>
            <a:r>
              <a:rPr sz="2600" spc="0" dirty="0">
                <a:latin typeface="Arial"/>
                <a:cs typeface="Arial"/>
              </a:rPr>
              <a:t>es</a:t>
            </a:r>
            <a:r>
              <a:rPr sz="2600" spc="-10" dirty="0">
                <a:latin typeface="Arial"/>
                <a:cs typeface="Arial"/>
              </a:rPr>
              <a:t> </a:t>
            </a:r>
            <a:r>
              <a:rPr sz="2600" spc="0" dirty="0">
                <a:latin typeface="Arial"/>
                <a:cs typeface="Arial"/>
              </a:rPr>
              <a:t>n</a:t>
            </a:r>
            <a:r>
              <a:rPr sz="2600" spc="5" dirty="0">
                <a:latin typeface="Arial"/>
                <a:cs typeface="Arial"/>
              </a:rPr>
              <a:t>o</a:t>
            </a:r>
            <a:r>
              <a:rPr sz="2600" spc="0" dirty="0">
                <a:latin typeface="Arial"/>
                <a:cs typeface="Arial"/>
              </a:rPr>
              <a:t>t </a:t>
            </a:r>
            <a:r>
              <a:rPr sz="2600" spc="5" dirty="0">
                <a:latin typeface="Arial"/>
                <a:cs typeface="Arial"/>
              </a:rPr>
              <a:t>u</a:t>
            </a:r>
            <a:r>
              <a:rPr sz="2600" spc="0" dirty="0">
                <a:latin typeface="Arial"/>
                <a:cs typeface="Arial"/>
              </a:rPr>
              <a:t>n</a:t>
            </a:r>
            <a:r>
              <a:rPr sz="2600" spc="5" dirty="0">
                <a:latin typeface="Arial"/>
                <a:cs typeface="Arial"/>
              </a:rPr>
              <a:t>d</a:t>
            </a:r>
            <a:r>
              <a:rPr sz="2600" spc="0" dirty="0">
                <a:latin typeface="Arial"/>
                <a:cs typeface="Arial"/>
              </a:rPr>
              <a:t>ersta</a:t>
            </a:r>
            <a:r>
              <a:rPr sz="2600" spc="5" dirty="0">
                <a:latin typeface="Arial"/>
                <a:cs typeface="Arial"/>
              </a:rPr>
              <a:t>n</a:t>
            </a:r>
            <a:r>
              <a:rPr sz="2600" spc="0" dirty="0">
                <a:latin typeface="Arial"/>
                <a:cs typeface="Arial"/>
              </a:rPr>
              <a:t>d</a:t>
            </a:r>
            <a:r>
              <a:rPr sz="2600" spc="-25" dirty="0">
                <a:latin typeface="Arial"/>
                <a:cs typeface="Arial"/>
              </a:rPr>
              <a:t> </a:t>
            </a:r>
            <a:r>
              <a:rPr sz="2600" spc="0" dirty="0">
                <a:latin typeface="Arial"/>
                <a:cs typeface="Arial"/>
              </a:rPr>
              <a:t>the</a:t>
            </a:r>
            <a:r>
              <a:rPr sz="2600" spc="10" dirty="0">
                <a:latin typeface="Arial"/>
                <a:cs typeface="Arial"/>
              </a:rPr>
              <a:t> </a:t>
            </a:r>
            <a:r>
              <a:rPr sz="2600" spc="0" dirty="0">
                <a:latin typeface="Arial"/>
                <a:cs typeface="Arial"/>
              </a:rPr>
              <a:t>critical</a:t>
            </a:r>
            <a:endParaRPr sz="2600" dirty="0">
              <a:latin typeface="Arial"/>
              <a:cs typeface="Arial"/>
            </a:endParaRPr>
          </a:p>
          <a:p>
            <a:pPr marL="353695">
              <a:lnSpc>
                <a:spcPct val="100000"/>
              </a:lnSpc>
            </a:pPr>
            <a:r>
              <a:rPr sz="2600" dirty="0">
                <a:latin typeface="Arial"/>
                <a:cs typeface="Arial"/>
              </a:rPr>
              <a:t>importance</a:t>
            </a:r>
            <a:r>
              <a:rPr sz="2600" spc="-25" dirty="0">
                <a:latin typeface="Arial"/>
                <a:cs typeface="Arial"/>
              </a:rPr>
              <a:t> </a:t>
            </a:r>
            <a:r>
              <a:rPr sz="2600" spc="0" dirty="0">
                <a:latin typeface="Arial"/>
                <a:cs typeface="Arial"/>
              </a:rPr>
              <a:t>of </a:t>
            </a:r>
            <a:r>
              <a:rPr sz="2600" spc="5" dirty="0">
                <a:latin typeface="Arial"/>
                <a:cs typeface="Arial"/>
              </a:rPr>
              <a:t>e</a:t>
            </a:r>
            <a:r>
              <a:rPr sz="2600" spc="0" dirty="0">
                <a:latin typeface="Arial"/>
                <a:cs typeface="Arial"/>
              </a:rPr>
              <a:t>thics</a:t>
            </a:r>
            <a:r>
              <a:rPr sz="2600" spc="-10" dirty="0">
                <a:latin typeface="Arial"/>
                <a:cs typeface="Arial"/>
              </a:rPr>
              <a:t> </a:t>
            </a:r>
            <a:r>
              <a:rPr sz="2600" spc="0" dirty="0">
                <a:latin typeface="Arial"/>
                <a:cs typeface="Arial"/>
              </a:rPr>
              <a:t>as a</a:t>
            </a:r>
            <a:r>
              <a:rPr sz="2600" spc="5" dirty="0">
                <a:latin typeface="Arial"/>
                <a:cs typeface="Arial"/>
              </a:rPr>
              <a:t>p</a:t>
            </a:r>
            <a:r>
              <a:rPr sz="2600" spc="0" dirty="0">
                <a:latin typeface="Arial"/>
                <a:cs typeface="Arial"/>
              </a:rPr>
              <a:t>plied</a:t>
            </a:r>
            <a:r>
              <a:rPr sz="2600" spc="-15" dirty="0">
                <a:latin typeface="Arial"/>
                <a:cs typeface="Arial"/>
              </a:rPr>
              <a:t> </a:t>
            </a:r>
            <a:r>
              <a:rPr sz="2600" spc="0" dirty="0">
                <a:latin typeface="Arial"/>
                <a:cs typeface="Arial"/>
              </a:rPr>
              <a:t>to IT</a:t>
            </a:r>
            <a:endParaRPr sz="2600" dirty="0">
              <a:latin typeface="Arial"/>
              <a:cs typeface="Arial"/>
            </a:endParaRPr>
          </a:p>
          <a:p>
            <a:pPr>
              <a:lnSpc>
                <a:spcPts val="750"/>
              </a:lnSpc>
              <a:spcBef>
                <a:spcPts val="44"/>
              </a:spcBef>
            </a:pPr>
            <a:endParaRPr sz="750" dirty="0"/>
          </a:p>
          <a:p>
            <a:pPr marL="353695" marR="1052195" indent="-341630">
              <a:lnSpc>
                <a:spcPct val="100000"/>
              </a:lnSpc>
              <a:buFont typeface="Arial"/>
              <a:buChar char="•"/>
              <a:tabLst>
                <a:tab pos="353695" algn="l"/>
              </a:tabLst>
            </a:pPr>
            <a:r>
              <a:rPr sz="2600" dirty="0">
                <a:latin typeface="Arial"/>
                <a:cs typeface="Arial"/>
              </a:rPr>
              <a:t>Importa</a:t>
            </a:r>
            <a:r>
              <a:rPr sz="2600" spc="5" dirty="0">
                <a:latin typeface="Arial"/>
                <a:cs typeface="Arial"/>
              </a:rPr>
              <a:t>n</a:t>
            </a:r>
            <a:r>
              <a:rPr sz="2600" spc="0" dirty="0">
                <a:latin typeface="Arial"/>
                <a:cs typeface="Arial"/>
              </a:rPr>
              <a:t>t</a:t>
            </a:r>
            <a:r>
              <a:rPr sz="2600" spc="-10" dirty="0">
                <a:latin typeface="Arial"/>
                <a:cs typeface="Arial"/>
              </a:rPr>
              <a:t> </a:t>
            </a:r>
            <a:r>
              <a:rPr sz="2600" spc="0" dirty="0">
                <a:latin typeface="Arial"/>
                <a:cs typeface="Arial"/>
              </a:rPr>
              <a:t>d</a:t>
            </a:r>
            <a:r>
              <a:rPr sz="2600" spc="5" dirty="0">
                <a:latin typeface="Arial"/>
                <a:cs typeface="Arial"/>
              </a:rPr>
              <a:t>e</a:t>
            </a:r>
            <a:r>
              <a:rPr sz="2600" spc="0" dirty="0">
                <a:latin typeface="Arial"/>
                <a:cs typeface="Arial"/>
              </a:rPr>
              <a:t>ci</a:t>
            </a:r>
            <a:r>
              <a:rPr sz="2600" spc="5" dirty="0">
                <a:latin typeface="Arial"/>
                <a:cs typeface="Arial"/>
              </a:rPr>
              <a:t>s</a:t>
            </a:r>
            <a:r>
              <a:rPr sz="2600" spc="0" dirty="0">
                <a:latin typeface="Arial"/>
                <a:cs typeface="Arial"/>
              </a:rPr>
              <a:t>ions</a:t>
            </a:r>
            <a:r>
              <a:rPr sz="2600" spc="-20" dirty="0">
                <a:latin typeface="Arial"/>
                <a:cs typeface="Arial"/>
              </a:rPr>
              <a:t> </a:t>
            </a:r>
            <a:r>
              <a:rPr sz="2600" spc="0" dirty="0">
                <a:latin typeface="Arial"/>
                <a:cs typeface="Arial"/>
              </a:rPr>
              <a:t>are often left to</a:t>
            </a:r>
            <a:r>
              <a:rPr sz="2600" spc="10" dirty="0">
                <a:latin typeface="Arial"/>
                <a:cs typeface="Arial"/>
              </a:rPr>
              <a:t> </a:t>
            </a:r>
            <a:r>
              <a:rPr sz="2600" spc="0" dirty="0">
                <a:latin typeface="Arial"/>
                <a:cs typeface="Arial"/>
              </a:rPr>
              <a:t>tec</a:t>
            </a:r>
            <a:r>
              <a:rPr sz="2600" spc="5" dirty="0">
                <a:latin typeface="Arial"/>
                <a:cs typeface="Arial"/>
              </a:rPr>
              <a:t>h</a:t>
            </a:r>
            <a:r>
              <a:rPr sz="2600" spc="0" dirty="0">
                <a:latin typeface="Arial"/>
                <a:cs typeface="Arial"/>
              </a:rPr>
              <a:t>ni</a:t>
            </a:r>
            <a:r>
              <a:rPr sz="2600" spc="5" dirty="0">
                <a:latin typeface="Arial"/>
                <a:cs typeface="Arial"/>
              </a:rPr>
              <a:t>c</a:t>
            </a:r>
            <a:r>
              <a:rPr sz="2600" spc="0" dirty="0">
                <a:latin typeface="Arial"/>
                <a:cs typeface="Arial"/>
              </a:rPr>
              <a:t>al e</a:t>
            </a:r>
            <a:r>
              <a:rPr sz="2600" spc="5" dirty="0">
                <a:latin typeface="Arial"/>
                <a:cs typeface="Arial"/>
              </a:rPr>
              <a:t>x</a:t>
            </a:r>
            <a:r>
              <a:rPr sz="2600" spc="0" dirty="0">
                <a:latin typeface="Arial"/>
                <a:cs typeface="Arial"/>
              </a:rPr>
              <a:t>p</a:t>
            </a:r>
            <a:r>
              <a:rPr sz="2600" spc="5" dirty="0">
                <a:latin typeface="Arial"/>
                <a:cs typeface="Arial"/>
              </a:rPr>
              <a:t>e</a:t>
            </a:r>
            <a:r>
              <a:rPr sz="2600" spc="0" dirty="0">
                <a:latin typeface="Arial"/>
                <a:cs typeface="Arial"/>
              </a:rPr>
              <a:t>rts</a:t>
            </a:r>
            <a:endParaRPr sz="2600" dirty="0">
              <a:latin typeface="Arial"/>
              <a:cs typeface="Arial"/>
            </a:endParaRPr>
          </a:p>
          <a:p>
            <a:pPr>
              <a:lnSpc>
                <a:spcPts val="800"/>
              </a:lnSpc>
              <a:spcBef>
                <a:spcPts val="7"/>
              </a:spcBef>
              <a:buFont typeface="Arial"/>
              <a:buChar char="•"/>
            </a:pPr>
            <a:endParaRPr sz="800" dirty="0"/>
          </a:p>
          <a:p>
            <a:pPr marL="353695" marR="285750" indent="-341630">
              <a:lnSpc>
                <a:spcPct val="100000"/>
              </a:lnSpc>
              <a:buFont typeface="Arial"/>
              <a:buChar char="•"/>
              <a:tabLst>
                <a:tab pos="353695" algn="l"/>
              </a:tabLst>
            </a:pPr>
            <a:r>
              <a:rPr sz="2600" dirty="0">
                <a:latin typeface="Arial"/>
                <a:cs typeface="Arial"/>
              </a:rPr>
              <a:t>Ge</a:t>
            </a:r>
            <a:r>
              <a:rPr sz="2600" spc="5" dirty="0">
                <a:latin typeface="Arial"/>
                <a:cs typeface="Arial"/>
              </a:rPr>
              <a:t>n</a:t>
            </a:r>
            <a:r>
              <a:rPr sz="2600" spc="0" dirty="0">
                <a:latin typeface="Arial"/>
                <a:cs typeface="Arial"/>
              </a:rPr>
              <a:t>eral</a:t>
            </a:r>
            <a:r>
              <a:rPr sz="2600" spc="-15" dirty="0">
                <a:latin typeface="Arial"/>
                <a:cs typeface="Arial"/>
              </a:rPr>
              <a:t> </a:t>
            </a:r>
            <a:r>
              <a:rPr sz="2600" spc="0" dirty="0">
                <a:latin typeface="Arial"/>
                <a:cs typeface="Arial"/>
              </a:rPr>
              <a:t>b</a:t>
            </a:r>
            <a:r>
              <a:rPr sz="2600" spc="5" dirty="0">
                <a:latin typeface="Arial"/>
                <a:cs typeface="Arial"/>
              </a:rPr>
              <a:t>u</a:t>
            </a:r>
            <a:r>
              <a:rPr sz="2600" spc="0" dirty="0">
                <a:latin typeface="Arial"/>
                <a:cs typeface="Arial"/>
              </a:rPr>
              <a:t>si</a:t>
            </a:r>
            <a:r>
              <a:rPr sz="2600" spc="5" dirty="0">
                <a:latin typeface="Arial"/>
                <a:cs typeface="Arial"/>
              </a:rPr>
              <a:t>n</a:t>
            </a:r>
            <a:r>
              <a:rPr sz="2600" spc="0" dirty="0">
                <a:latin typeface="Arial"/>
                <a:cs typeface="Arial"/>
              </a:rPr>
              <a:t>e</a:t>
            </a:r>
            <a:r>
              <a:rPr sz="2600" spc="5" dirty="0">
                <a:latin typeface="Arial"/>
                <a:cs typeface="Arial"/>
              </a:rPr>
              <a:t>s</a:t>
            </a:r>
            <a:r>
              <a:rPr sz="2600" spc="0" dirty="0">
                <a:latin typeface="Arial"/>
                <a:cs typeface="Arial"/>
              </a:rPr>
              <a:t>s</a:t>
            </a:r>
            <a:r>
              <a:rPr sz="2600" spc="-20" dirty="0">
                <a:latin typeface="Arial"/>
                <a:cs typeface="Arial"/>
              </a:rPr>
              <a:t> </a:t>
            </a:r>
            <a:r>
              <a:rPr sz="2600" spc="0" dirty="0">
                <a:latin typeface="Arial"/>
                <a:cs typeface="Arial"/>
              </a:rPr>
              <a:t>ma</a:t>
            </a:r>
            <a:r>
              <a:rPr sz="2600" spc="5" dirty="0">
                <a:latin typeface="Arial"/>
                <a:cs typeface="Arial"/>
              </a:rPr>
              <a:t>n</a:t>
            </a:r>
            <a:r>
              <a:rPr sz="2600" spc="0" dirty="0">
                <a:latin typeface="Arial"/>
                <a:cs typeface="Arial"/>
              </a:rPr>
              <a:t>a</a:t>
            </a:r>
            <a:r>
              <a:rPr sz="2600" spc="5" dirty="0">
                <a:latin typeface="Arial"/>
                <a:cs typeface="Arial"/>
              </a:rPr>
              <a:t>g</a:t>
            </a:r>
            <a:r>
              <a:rPr sz="2600" spc="0" dirty="0">
                <a:latin typeface="Arial"/>
                <a:cs typeface="Arial"/>
              </a:rPr>
              <a:t>ers</a:t>
            </a:r>
            <a:r>
              <a:rPr sz="2600" spc="-20" dirty="0">
                <a:latin typeface="Arial"/>
                <a:cs typeface="Arial"/>
              </a:rPr>
              <a:t> </a:t>
            </a:r>
            <a:r>
              <a:rPr sz="2600" spc="0" dirty="0">
                <a:latin typeface="Arial"/>
                <a:cs typeface="Arial"/>
              </a:rPr>
              <a:t>mu</a:t>
            </a:r>
            <a:r>
              <a:rPr sz="2600" spc="10" dirty="0">
                <a:latin typeface="Arial"/>
                <a:cs typeface="Arial"/>
              </a:rPr>
              <a:t>s</a:t>
            </a:r>
            <a:r>
              <a:rPr sz="2600" spc="0" dirty="0">
                <a:latin typeface="Arial"/>
                <a:cs typeface="Arial"/>
              </a:rPr>
              <a:t>t</a:t>
            </a:r>
            <a:r>
              <a:rPr sz="2600" spc="-20" dirty="0">
                <a:latin typeface="Arial"/>
                <a:cs typeface="Arial"/>
              </a:rPr>
              <a:t> </a:t>
            </a:r>
            <a:r>
              <a:rPr sz="2600" spc="0" dirty="0">
                <a:latin typeface="Arial"/>
                <a:cs typeface="Arial"/>
              </a:rPr>
              <a:t>a</a:t>
            </a:r>
            <a:r>
              <a:rPr sz="2600" spc="5" dirty="0">
                <a:latin typeface="Arial"/>
                <a:cs typeface="Arial"/>
              </a:rPr>
              <a:t>s</a:t>
            </a:r>
            <a:r>
              <a:rPr sz="2600" spc="0" dirty="0">
                <a:latin typeface="Arial"/>
                <a:cs typeface="Arial"/>
              </a:rPr>
              <a:t>s</a:t>
            </a:r>
            <a:r>
              <a:rPr sz="2600" spc="5" dirty="0">
                <a:latin typeface="Arial"/>
                <a:cs typeface="Arial"/>
              </a:rPr>
              <a:t>u</a:t>
            </a:r>
            <a:r>
              <a:rPr sz="2600" spc="0" dirty="0">
                <a:latin typeface="Arial"/>
                <a:cs typeface="Arial"/>
              </a:rPr>
              <a:t>me</a:t>
            </a:r>
            <a:r>
              <a:rPr sz="2600" spc="-20" dirty="0">
                <a:latin typeface="Arial"/>
                <a:cs typeface="Arial"/>
              </a:rPr>
              <a:t> </a:t>
            </a:r>
            <a:r>
              <a:rPr sz="2600" spc="0" dirty="0">
                <a:latin typeface="Arial"/>
                <a:cs typeface="Arial"/>
              </a:rPr>
              <a:t>gre</a:t>
            </a:r>
            <a:r>
              <a:rPr sz="2600" spc="5" dirty="0">
                <a:latin typeface="Arial"/>
                <a:cs typeface="Arial"/>
              </a:rPr>
              <a:t>a</a:t>
            </a:r>
            <a:r>
              <a:rPr sz="2600" spc="0" dirty="0">
                <a:latin typeface="Arial"/>
                <a:cs typeface="Arial"/>
              </a:rPr>
              <a:t>ter res</a:t>
            </a:r>
            <a:r>
              <a:rPr sz="2600" spc="5" dirty="0">
                <a:latin typeface="Arial"/>
                <a:cs typeface="Arial"/>
              </a:rPr>
              <a:t>p</a:t>
            </a:r>
            <a:r>
              <a:rPr sz="2600" spc="0" dirty="0">
                <a:latin typeface="Arial"/>
                <a:cs typeface="Arial"/>
              </a:rPr>
              <a:t>o</a:t>
            </a:r>
            <a:r>
              <a:rPr sz="2600" spc="5" dirty="0">
                <a:latin typeface="Arial"/>
                <a:cs typeface="Arial"/>
              </a:rPr>
              <a:t>n</a:t>
            </a:r>
            <a:r>
              <a:rPr sz="2600" spc="0" dirty="0">
                <a:latin typeface="Arial"/>
                <a:cs typeface="Arial"/>
              </a:rPr>
              <a:t>si</a:t>
            </a:r>
            <a:r>
              <a:rPr sz="2600" spc="5" dirty="0">
                <a:latin typeface="Arial"/>
                <a:cs typeface="Arial"/>
              </a:rPr>
              <a:t>b</a:t>
            </a:r>
            <a:r>
              <a:rPr sz="2600" spc="0" dirty="0">
                <a:latin typeface="Arial"/>
                <a:cs typeface="Arial"/>
              </a:rPr>
              <a:t>ili</a:t>
            </a:r>
            <a:r>
              <a:rPr sz="2600" spc="-15" dirty="0">
                <a:latin typeface="Arial"/>
                <a:cs typeface="Arial"/>
              </a:rPr>
              <a:t>t</a:t>
            </a:r>
            <a:r>
              <a:rPr sz="2600" spc="0" dirty="0">
                <a:latin typeface="Arial"/>
                <a:cs typeface="Arial"/>
              </a:rPr>
              <a:t>y</a:t>
            </a:r>
            <a:r>
              <a:rPr sz="2600" spc="-20" dirty="0">
                <a:latin typeface="Arial"/>
                <a:cs typeface="Arial"/>
              </a:rPr>
              <a:t> </a:t>
            </a:r>
            <a:r>
              <a:rPr sz="2600" spc="0" dirty="0">
                <a:latin typeface="Arial"/>
                <a:cs typeface="Arial"/>
              </a:rPr>
              <a:t>for </a:t>
            </a:r>
            <a:r>
              <a:rPr sz="2600" spc="-15" dirty="0">
                <a:latin typeface="Arial"/>
                <a:cs typeface="Arial"/>
              </a:rPr>
              <a:t>t</a:t>
            </a:r>
            <a:r>
              <a:rPr sz="2600" spc="0" dirty="0">
                <a:latin typeface="Arial"/>
                <a:cs typeface="Arial"/>
              </a:rPr>
              <a:t>h</a:t>
            </a:r>
            <a:r>
              <a:rPr sz="2600" spc="5" dirty="0">
                <a:latin typeface="Arial"/>
                <a:cs typeface="Arial"/>
              </a:rPr>
              <a:t>e</a:t>
            </a:r>
            <a:r>
              <a:rPr sz="2600" spc="0" dirty="0">
                <a:latin typeface="Arial"/>
                <a:cs typeface="Arial"/>
              </a:rPr>
              <a:t>se</a:t>
            </a:r>
            <a:r>
              <a:rPr sz="2600" spc="5" dirty="0">
                <a:latin typeface="Arial"/>
                <a:cs typeface="Arial"/>
              </a:rPr>
              <a:t> </a:t>
            </a:r>
            <a:r>
              <a:rPr sz="2600" spc="0" dirty="0">
                <a:latin typeface="Arial"/>
                <a:cs typeface="Arial"/>
              </a:rPr>
              <a:t>de</a:t>
            </a:r>
            <a:r>
              <a:rPr sz="2600" spc="5" dirty="0">
                <a:latin typeface="Arial"/>
                <a:cs typeface="Arial"/>
              </a:rPr>
              <a:t>c</a:t>
            </a:r>
            <a:r>
              <a:rPr sz="2600" spc="0" dirty="0">
                <a:latin typeface="Arial"/>
                <a:cs typeface="Arial"/>
              </a:rPr>
              <a:t>isio</a:t>
            </a:r>
            <a:r>
              <a:rPr sz="2600" spc="5" dirty="0">
                <a:latin typeface="Arial"/>
                <a:cs typeface="Arial"/>
              </a:rPr>
              <a:t>n</a:t>
            </a:r>
            <a:r>
              <a:rPr sz="2600" spc="0" dirty="0">
                <a:latin typeface="Arial"/>
                <a:cs typeface="Arial"/>
              </a:rPr>
              <a:t>s</a:t>
            </a:r>
            <a:r>
              <a:rPr sz="2600" spc="-35" dirty="0">
                <a:latin typeface="Arial"/>
                <a:cs typeface="Arial"/>
              </a:rPr>
              <a:t> </a:t>
            </a:r>
            <a:r>
              <a:rPr sz="2600" spc="0" dirty="0">
                <a:latin typeface="Arial"/>
                <a:cs typeface="Arial"/>
              </a:rPr>
              <a:t>b</a:t>
            </a:r>
            <a:r>
              <a:rPr sz="2600" spc="5" dirty="0">
                <a:latin typeface="Arial"/>
                <a:cs typeface="Arial"/>
              </a:rPr>
              <a:t>y</a:t>
            </a:r>
            <a:r>
              <a:rPr sz="2600" spc="0" dirty="0">
                <a:latin typeface="Arial"/>
                <a:cs typeface="Arial"/>
              </a:rPr>
              <a:t>:</a:t>
            </a:r>
            <a:endParaRPr sz="2600" dirty="0">
              <a:latin typeface="Arial"/>
              <a:cs typeface="Arial"/>
            </a:endParaRPr>
          </a:p>
          <a:p>
            <a:pPr>
              <a:lnSpc>
                <a:spcPts val="700"/>
              </a:lnSpc>
              <a:spcBef>
                <a:spcPts val="1"/>
              </a:spcBef>
              <a:buFont typeface="Arial"/>
              <a:buChar char="•"/>
            </a:pPr>
            <a:endParaRPr sz="700" dirty="0"/>
          </a:p>
          <a:p>
            <a:pPr marL="754380" marR="12700" lvl="1" indent="-285115">
              <a:lnSpc>
                <a:spcPct val="100099"/>
              </a:lnSpc>
              <a:buFont typeface="Arial"/>
              <a:buChar char="–"/>
              <a:tabLst>
                <a:tab pos="754380" algn="l"/>
              </a:tabLst>
            </a:pPr>
            <a:r>
              <a:rPr sz="2400" spc="0" dirty="0">
                <a:latin typeface="Arial"/>
                <a:cs typeface="Arial"/>
              </a:rPr>
              <a:t>Making</a:t>
            </a:r>
            <a:r>
              <a:rPr sz="2400" spc="5" dirty="0">
                <a:latin typeface="Arial"/>
                <a:cs typeface="Arial"/>
              </a:rPr>
              <a:t> </a:t>
            </a:r>
            <a:r>
              <a:rPr sz="2400" spc="0" dirty="0">
                <a:latin typeface="Arial"/>
                <a:cs typeface="Arial"/>
              </a:rPr>
              <a:t>dec</a:t>
            </a:r>
            <a:r>
              <a:rPr sz="2400" spc="-10" dirty="0">
                <a:latin typeface="Arial"/>
                <a:cs typeface="Arial"/>
              </a:rPr>
              <a:t>i</a:t>
            </a:r>
            <a:r>
              <a:rPr sz="2400" spc="0" dirty="0">
                <a:latin typeface="Arial"/>
                <a:cs typeface="Arial"/>
              </a:rPr>
              <a:t>si</a:t>
            </a:r>
            <a:r>
              <a:rPr sz="2400" spc="-10" dirty="0">
                <a:latin typeface="Arial"/>
                <a:cs typeface="Arial"/>
              </a:rPr>
              <a:t>o</a:t>
            </a:r>
            <a:r>
              <a:rPr sz="2400" spc="0" dirty="0">
                <a:latin typeface="Arial"/>
                <a:cs typeface="Arial"/>
              </a:rPr>
              <a:t>ns</a:t>
            </a:r>
            <a:r>
              <a:rPr sz="2400" spc="35" dirty="0">
                <a:latin typeface="Arial"/>
                <a:cs typeface="Arial"/>
              </a:rPr>
              <a:t> </a:t>
            </a:r>
            <a:r>
              <a:rPr sz="2400" spc="0" dirty="0">
                <a:latin typeface="Arial"/>
                <a:cs typeface="Arial"/>
              </a:rPr>
              <a:t>bas</a:t>
            </a:r>
            <a:r>
              <a:rPr sz="2400" spc="-10" dirty="0">
                <a:latin typeface="Arial"/>
                <a:cs typeface="Arial"/>
              </a:rPr>
              <a:t>e</a:t>
            </a:r>
            <a:r>
              <a:rPr sz="2400" spc="0" dirty="0">
                <a:latin typeface="Arial"/>
                <a:cs typeface="Arial"/>
              </a:rPr>
              <a:t>d</a:t>
            </a:r>
            <a:r>
              <a:rPr sz="2400" spc="10" dirty="0">
                <a:latin typeface="Arial"/>
                <a:cs typeface="Arial"/>
              </a:rPr>
              <a:t> </a:t>
            </a:r>
            <a:r>
              <a:rPr sz="2400" spc="0" dirty="0">
                <a:latin typeface="Arial"/>
                <a:cs typeface="Arial"/>
              </a:rPr>
              <a:t>on techn</a:t>
            </a:r>
            <a:r>
              <a:rPr sz="2400" spc="-10" dirty="0">
                <a:latin typeface="Arial"/>
                <a:cs typeface="Arial"/>
              </a:rPr>
              <a:t>i</a:t>
            </a:r>
            <a:r>
              <a:rPr sz="2400" spc="0" dirty="0">
                <a:latin typeface="Arial"/>
                <a:cs typeface="Arial"/>
              </a:rPr>
              <a:t>cal</a:t>
            </a:r>
            <a:r>
              <a:rPr sz="2400" spc="15" dirty="0">
                <a:latin typeface="Arial"/>
                <a:cs typeface="Arial"/>
              </a:rPr>
              <a:t> </a:t>
            </a:r>
            <a:r>
              <a:rPr lang="en-US" sz="2400" spc="0" dirty="0">
                <a:latin typeface="Arial"/>
                <a:cs typeface="Arial"/>
              </a:rPr>
              <a:t>understanding</a:t>
            </a:r>
            <a:r>
              <a:rPr sz="2400" spc="0" dirty="0">
                <a:latin typeface="Arial"/>
                <a:cs typeface="Arial"/>
              </a:rPr>
              <a:t>, b</a:t>
            </a:r>
            <a:r>
              <a:rPr sz="2400" spc="-10" dirty="0">
                <a:latin typeface="Arial"/>
                <a:cs typeface="Arial"/>
              </a:rPr>
              <a:t>u</a:t>
            </a:r>
            <a:r>
              <a:rPr sz="2400" spc="0" dirty="0">
                <a:latin typeface="Arial"/>
                <a:cs typeface="Arial"/>
              </a:rPr>
              <a:t>si</a:t>
            </a:r>
            <a:r>
              <a:rPr sz="2400" spc="-10" dirty="0">
                <a:latin typeface="Arial"/>
                <a:cs typeface="Arial"/>
              </a:rPr>
              <a:t>n</a:t>
            </a:r>
            <a:r>
              <a:rPr sz="2400" spc="0" dirty="0">
                <a:latin typeface="Arial"/>
                <a:cs typeface="Arial"/>
              </a:rPr>
              <a:t>ess kno</a:t>
            </a:r>
            <a:r>
              <a:rPr sz="2400" spc="-10" dirty="0">
                <a:latin typeface="Arial"/>
                <a:cs typeface="Arial"/>
              </a:rPr>
              <a:t>w</a:t>
            </a:r>
            <a:r>
              <a:rPr sz="2400" spc="0" dirty="0">
                <a:latin typeface="Arial"/>
                <a:cs typeface="Arial"/>
              </a:rPr>
              <a:t>-ho</a:t>
            </a:r>
            <a:r>
              <a:rPr sz="2400" spc="-10" dirty="0">
                <a:latin typeface="Arial"/>
                <a:cs typeface="Arial"/>
              </a:rPr>
              <a:t>w</a:t>
            </a:r>
            <a:r>
              <a:rPr sz="2400" spc="0" dirty="0">
                <a:latin typeface="Arial"/>
                <a:cs typeface="Arial"/>
              </a:rPr>
              <a:t>,</a:t>
            </a:r>
            <a:r>
              <a:rPr sz="2400" spc="1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a sense of eth</a:t>
            </a:r>
            <a:r>
              <a:rPr sz="2400" spc="-10" dirty="0">
                <a:latin typeface="Arial"/>
                <a:cs typeface="Arial"/>
              </a:rPr>
              <a:t>i</a:t>
            </a:r>
            <a:r>
              <a:rPr sz="2400" spc="0" dirty="0">
                <a:latin typeface="Arial"/>
                <a:cs typeface="Arial"/>
              </a:rPr>
              <a:t>cs</a:t>
            </a:r>
            <a:endParaRPr sz="2400" dirty="0">
              <a:latin typeface="Arial"/>
              <a:cs typeface="Arial"/>
            </a:endParaRPr>
          </a:p>
          <a:p>
            <a:pPr lvl="1">
              <a:lnSpc>
                <a:spcPts val="700"/>
              </a:lnSpc>
              <a:spcBef>
                <a:spcPts val="7"/>
              </a:spcBef>
              <a:buFont typeface="Arial"/>
              <a:buChar char="–"/>
            </a:pPr>
            <a:endParaRPr sz="700" dirty="0"/>
          </a:p>
          <a:p>
            <a:pPr marL="754380" marR="26670" lvl="1" indent="-285115">
              <a:lnSpc>
                <a:spcPct val="100000"/>
              </a:lnSpc>
              <a:buFont typeface="Arial"/>
              <a:buChar char="–"/>
              <a:tabLst>
                <a:tab pos="754380" algn="l"/>
              </a:tabLst>
            </a:pPr>
            <a:r>
              <a:rPr sz="2400" spc="0" dirty="0">
                <a:latin typeface="Arial"/>
                <a:cs typeface="Arial"/>
              </a:rPr>
              <a:t>Creati</a:t>
            </a:r>
            <a:r>
              <a:rPr sz="2400" spc="-10" dirty="0">
                <a:latin typeface="Arial"/>
                <a:cs typeface="Arial"/>
              </a:rPr>
              <a:t>n</a:t>
            </a:r>
            <a:r>
              <a:rPr sz="2400" spc="0" dirty="0">
                <a:latin typeface="Arial"/>
                <a:cs typeface="Arial"/>
              </a:rPr>
              <a:t>g</a:t>
            </a:r>
            <a:r>
              <a:rPr sz="2400" spc="10" dirty="0">
                <a:latin typeface="Arial"/>
                <a:cs typeface="Arial"/>
              </a:rPr>
              <a:t> </a:t>
            </a:r>
            <a:r>
              <a:rPr sz="2400" spc="0" dirty="0">
                <a:latin typeface="Arial"/>
                <a:cs typeface="Arial"/>
              </a:rPr>
              <a:t>an</a:t>
            </a:r>
            <a:r>
              <a:rPr sz="2400" spc="5" dirty="0">
                <a:latin typeface="Arial"/>
                <a:cs typeface="Arial"/>
              </a:rPr>
              <a:t> </a:t>
            </a:r>
            <a:r>
              <a:rPr sz="2400" spc="0" dirty="0">
                <a:latin typeface="Arial"/>
                <a:cs typeface="Arial"/>
              </a:rPr>
              <a:t>env</a:t>
            </a:r>
            <a:r>
              <a:rPr sz="2400" spc="-10" dirty="0">
                <a:latin typeface="Arial"/>
                <a:cs typeface="Arial"/>
              </a:rPr>
              <a:t>i</a:t>
            </a:r>
            <a:r>
              <a:rPr sz="2400" spc="0" dirty="0">
                <a:latin typeface="Arial"/>
                <a:cs typeface="Arial"/>
              </a:rPr>
              <a:t>ronment</a:t>
            </a:r>
            <a:r>
              <a:rPr sz="2400" spc="15" dirty="0">
                <a:latin typeface="Arial"/>
                <a:cs typeface="Arial"/>
              </a:rPr>
              <a:t> </a:t>
            </a:r>
            <a:r>
              <a:rPr sz="2400" spc="0" dirty="0">
                <a:latin typeface="Arial"/>
                <a:cs typeface="Arial"/>
              </a:rPr>
              <a:t>w</a:t>
            </a:r>
            <a:r>
              <a:rPr sz="2400" spc="-10" dirty="0">
                <a:latin typeface="Arial"/>
                <a:cs typeface="Arial"/>
              </a:rPr>
              <a:t>h</a:t>
            </a:r>
            <a:r>
              <a:rPr sz="2400" spc="0" dirty="0">
                <a:latin typeface="Arial"/>
                <a:cs typeface="Arial"/>
              </a:rPr>
              <a:t>ere</a:t>
            </a:r>
            <a:r>
              <a:rPr sz="2400" spc="10" dirty="0">
                <a:latin typeface="Arial"/>
                <a:cs typeface="Arial"/>
              </a:rPr>
              <a:t> </a:t>
            </a:r>
            <a:r>
              <a:rPr sz="2400" spc="0" dirty="0">
                <a:latin typeface="Arial"/>
                <a:cs typeface="Arial"/>
              </a:rPr>
              <a:t>ethical </a:t>
            </a:r>
            <a:r>
              <a:rPr lang="en-US" sz="2400" spc="0" dirty="0">
                <a:latin typeface="Arial"/>
                <a:cs typeface="Arial"/>
              </a:rPr>
              <a:t>problems</a:t>
            </a:r>
            <a:r>
              <a:rPr sz="2400" spc="20" dirty="0">
                <a:latin typeface="Arial"/>
                <a:cs typeface="Arial"/>
              </a:rPr>
              <a:t> </a:t>
            </a:r>
            <a:r>
              <a:rPr sz="2400" spc="0" dirty="0">
                <a:latin typeface="Arial"/>
                <a:cs typeface="Arial"/>
              </a:rPr>
              <a:t>can be d</a:t>
            </a:r>
            <a:r>
              <a:rPr sz="2400" spc="-10" dirty="0">
                <a:latin typeface="Arial"/>
                <a:cs typeface="Arial"/>
              </a:rPr>
              <a:t>i</a:t>
            </a:r>
            <a:r>
              <a:rPr sz="2400" spc="0" dirty="0">
                <a:latin typeface="Arial"/>
                <a:cs typeface="Arial"/>
              </a:rPr>
              <a:t>scussed</a:t>
            </a:r>
            <a:r>
              <a:rPr sz="2400" spc="15" dirty="0">
                <a:latin typeface="Arial"/>
                <a:cs typeface="Arial"/>
              </a:rPr>
              <a:t> </a:t>
            </a:r>
            <a:r>
              <a:rPr sz="2400" spc="0" dirty="0">
                <a:latin typeface="Arial"/>
                <a:cs typeface="Arial"/>
              </a:rPr>
              <a:t>op</a:t>
            </a:r>
            <a:r>
              <a:rPr sz="2400" spc="-10" dirty="0">
                <a:latin typeface="Arial"/>
                <a:cs typeface="Arial"/>
              </a:rPr>
              <a:t>e</a:t>
            </a:r>
            <a:r>
              <a:rPr sz="2400" spc="0" dirty="0">
                <a:latin typeface="Arial"/>
                <a:cs typeface="Arial"/>
              </a:rPr>
              <a:t>n</a:t>
            </a:r>
            <a:r>
              <a:rPr sz="2400" spc="-10" dirty="0">
                <a:latin typeface="Arial"/>
                <a:cs typeface="Arial"/>
              </a:rPr>
              <a:t>l</a:t>
            </a:r>
            <a:r>
              <a:rPr sz="2400" spc="0" dirty="0">
                <a:latin typeface="Arial"/>
                <a:cs typeface="Arial"/>
              </a:rPr>
              <a:t>y,</a:t>
            </a:r>
            <a:r>
              <a:rPr sz="2400" spc="15" dirty="0">
                <a:latin typeface="Arial"/>
                <a:cs typeface="Arial"/>
              </a:rPr>
              <a:t> </a:t>
            </a:r>
            <a:r>
              <a:rPr sz="2400" spc="0" dirty="0">
                <a:latin typeface="Arial"/>
                <a:cs typeface="Arial"/>
              </a:rPr>
              <a:t>objectively,</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const</a:t>
            </a:r>
            <a:r>
              <a:rPr sz="2400" spc="5" dirty="0">
                <a:latin typeface="Arial"/>
                <a:cs typeface="Arial"/>
              </a:rPr>
              <a:t>r</a:t>
            </a:r>
            <a:r>
              <a:rPr sz="2400" spc="0" dirty="0">
                <a:latin typeface="Arial"/>
                <a:cs typeface="Arial"/>
              </a:rPr>
              <a:t>uctive</a:t>
            </a:r>
            <a:r>
              <a:rPr sz="2400" spc="-10" dirty="0">
                <a:latin typeface="Arial"/>
                <a:cs typeface="Arial"/>
              </a:rPr>
              <a:t>l</a:t>
            </a:r>
            <a:r>
              <a:rPr sz="2400" spc="0" dirty="0">
                <a:latin typeface="Arial"/>
                <a:cs typeface="Arial"/>
              </a:rPr>
              <a:t>y</a:t>
            </a:r>
            <a:endParaRPr sz="2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6</a:t>
            </a:fld>
            <a:endParaRPr sz="1400">
              <a:latin typeface="Arial"/>
              <a:cs typeface="Arial"/>
            </a:endParaRPr>
          </a:p>
        </p:txBody>
      </p:sp>
      <p:sp>
        <p:nvSpPr>
          <p:cNvPr id="2" name="object 2"/>
          <p:cNvSpPr txBox="1"/>
          <p:nvPr/>
        </p:nvSpPr>
        <p:spPr>
          <a:xfrm>
            <a:off x="2094357" y="563879"/>
            <a:ext cx="4954270" cy="556895"/>
          </a:xfrm>
          <a:prstGeom prst="rect">
            <a:avLst/>
          </a:prstGeom>
        </p:spPr>
        <p:txBody>
          <a:bodyPr vert="horz" wrap="square" lIns="0" tIns="0" rIns="0" bIns="0" rtlCol="0">
            <a:noAutofit/>
          </a:bodyPr>
          <a:lstStyle/>
          <a:p>
            <a:pPr marL="12700">
              <a:lnSpc>
                <a:spcPct val="100000"/>
              </a:lnSpc>
              <a:tabLst>
                <a:tab pos="1206500" algn="l"/>
                <a:tab pos="1663700" algn="l"/>
                <a:tab pos="3288029" algn="l"/>
              </a:tabLst>
            </a:pPr>
            <a:r>
              <a:rPr sz="3600" dirty="0">
                <a:latin typeface="Arial"/>
                <a:cs typeface="Arial"/>
              </a:rPr>
              <a:t>What	is	E</a:t>
            </a:r>
            <a:r>
              <a:rPr sz="3600" spc="-15" dirty="0">
                <a:latin typeface="Arial"/>
                <a:cs typeface="Arial"/>
              </a:rPr>
              <a:t>t</a:t>
            </a:r>
            <a:r>
              <a:rPr sz="3600" spc="0" dirty="0">
                <a:latin typeface="Arial"/>
                <a:cs typeface="Arial"/>
              </a:rPr>
              <a:t>hics?	(cont’</a:t>
            </a:r>
            <a:r>
              <a:rPr sz="3600" spc="10" dirty="0">
                <a:latin typeface="Arial"/>
                <a:cs typeface="Arial"/>
              </a:rPr>
              <a:t>d</a:t>
            </a:r>
            <a:r>
              <a:rPr sz="3600" spc="0" dirty="0">
                <a:latin typeface="Arial"/>
                <a:cs typeface="Arial"/>
              </a:rPr>
              <a:t>.)</a:t>
            </a:r>
            <a:endParaRPr sz="3600">
              <a:latin typeface="Arial"/>
              <a:cs typeface="Arial"/>
            </a:endParaRPr>
          </a:p>
        </p:txBody>
      </p:sp>
      <p:sp>
        <p:nvSpPr>
          <p:cNvPr id="3" name="object 3"/>
          <p:cNvSpPr txBox="1"/>
          <p:nvPr/>
        </p:nvSpPr>
        <p:spPr>
          <a:xfrm>
            <a:off x="534720" y="1638808"/>
            <a:ext cx="4037280" cy="3590290"/>
          </a:xfrm>
          <a:prstGeom prst="rect">
            <a:avLst/>
          </a:prstGeom>
        </p:spPr>
        <p:txBody>
          <a:bodyPr vert="horz" wrap="square" lIns="0" tIns="0" rIns="0" bIns="0" rtlCol="0">
            <a:noAutofit/>
          </a:bodyPr>
          <a:lstStyle/>
          <a:p>
            <a:pPr marL="353695" indent="-341630" algn="ctr">
              <a:lnSpc>
                <a:spcPct val="100000"/>
              </a:lnSpc>
              <a:buFont typeface="Arial"/>
              <a:buChar char="•"/>
              <a:tabLst>
                <a:tab pos="340995" algn="l"/>
              </a:tabLst>
            </a:pPr>
            <a:r>
              <a:rPr sz="2600" dirty="0">
                <a:latin typeface="Arial"/>
                <a:cs typeface="Arial"/>
              </a:rPr>
              <a:t>Mor</a:t>
            </a:r>
            <a:r>
              <a:rPr sz="2600" spc="5" dirty="0">
                <a:latin typeface="Arial"/>
                <a:cs typeface="Arial"/>
              </a:rPr>
              <a:t>a</a:t>
            </a:r>
            <a:r>
              <a:rPr sz="2600" spc="0" dirty="0">
                <a:latin typeface="Arial"/>
                <a:cs typeface="Arial"/>
              </a:rPr>
              <a:t>li</a:t>
            </a:r>
            <a:r>
              <a:rPr sz="2600" spc="-10" dirty="0">
                <a:latin typeface="Arial"/>
                <a:cs typeface="Arial"/>
              </a:rPr>
              <a:t>t</a:t>
            </a:r>
            <a:r>
              <a:rPr sz="2600" spc="0" dirty="0">
                <a:latin typeface="Arial"/>
                <a:cs typeface="Arial"/>
              </a:rPr>
              <a:t>y</a:t>
            </a:r>
            <a:r>
              <a:rPr sz="2600" spc="-10" dirty="0">
                <a:latin typeface="Arial"/>
                <a:cs typeface="Arial"/>
              </a:rPr>
              <a:t> </a:t>
            </a:r>
            <a:r>
              <a:rPr sz="2600" spc="0" dirty="0">
                <a:latin typeface="Arial"/>
                <a:cs typeface="Arial"/>
              </a:rPr>
              <a:t>may</a:t>
            </a:r>
            <a:r>
              <a:rPr sz="2600" spc="-5" dirty="0">
                <a:latin typeface="Arial"/>
                <a:cs typeface="Arial"/>
              </a:rPr>
              <a:t> </a:t>
            </a:r>
            <a:r>
              <a:rPr sz="2600" spc="0" dirty="0">
                <a:latin typeface="Arial"/>
                <a:cs typeface="Arial"/>
              </a:rPr>
              <a:t>v</a:t>
            </a:r>
            <a:r>
              <a:rPr sz="2600" spc="5" dirty="0">
                <a:latin typeface="Arial"/>
                <a:cs typeface="Arial"/>
              </a:rPr>
              <a:t>a</a:t>
            </a:r>
            <a:r>
              <a:rPr sz="2600" spc="0" dirty="0">
                <a:latin typeface="Arial"/>
                <a:cs typeface="Arial"/>
              </a:rPr>
              <a:t>ry</a:t>
            </a:r>
            <a:r>
              <a:rPr sz="2600" spc="-25" dirty="0">
                <a:latin typeface="Arial"/>
                <a:cs typeface="Arial"/>
              </a:rPr>
              <a:t> </a:t>
            </a:r>
            <a:r>
              <a:rPr sz="2600" spc="0" dirty="0">
                <a:latin typeface="Arial"/>
                <a:cs typeface="Arial"/>
              </a:rPr>
              <a:t>b</a:t>
            </a:r>
            <a:r>
              <a:rPr sz="2600" spc="5" dirty="0">
                <a:latin typeface="Arial"/>
                <a:cs typeface="Arial"/>
              </a:rPr>
              <a:t>y</a:t>
            </a:r>
            <a:r>
              <a:rPr sz="2600" spc="0" dirty="0">
                <a:latin typeface="Arial"/>
                <a:cs typeface="Arial"/>
              </a:rPr>
              <a:t>:</a:t>
            </a:r>
            <a:endParaRPr sz="2600" dirty="0">
              <a:latin typeface="Arial"/>
              <a:cs typeface="Arial"/>
            </a:endParaRP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A</a:t>
            </a:r>
            <a:r>
              <a:rPr sz="2400" spc="-10" dirty="0">
                <a:latin typeface="Arial"/>
                <a:cs typeface="Arial"/>
              </a:rPr>
              <a:t>g</a:t>
            </a:r>
            <a:r>
              <a:rPr sz="2400" spc="0" dirty="0">
                <a:latin typeface="Arial"/>
                <a:cs typeface="Arial"/>
              </a:rPr>
              <a:t>e</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C</a:t>
            </a:r>
            <a:r>
              <a:rPr sz="2400" spc="-10" dirty="0">
                <a:latin typeface="Arial"/>
                <a:cs typeface="Arial"/>
              </a:rPr>
              <a:t>u</a:t>
            </a:r>
            <a:r>
              <a:rPr sz="2400" spc="0" dirty="0">
                <a:latin typeface="Arial"/>
                <a:cs typeface="Arial"/>
              </a:rPr>
              <a:t>ltural</a:t>
            </a:r>
            <a:r>
              <a:rPr sz="2400" spc="20" dirty="0">
                <a:latin typeface="Arial"/>
                <a:cs typeface="Arial"/>
              </a:rPr>
              <a:t> </a:t>
            </a:r>
            <a:r>
              <a:rPr sz="2400" spc="0" dirty="0">
                <a:latin typeface="Arial"/>
                <a:cs typeface="Arial"/>
              </a:rPr>
              <a:t>group</a:t>
            </a:r>
            <a:endParaRPr sz="2400" dirty="0">
              <a:latin typeface="Arial"/>
              <a:cs typeface="Arial"/>
            </a:endParaRPr>
          </a:p>
          <a:p>
            <a:pPr lvl="1">
              <a:lnSpc>
                <a:spcPts val="700"/>
              </a:lnSpc>
              <a:spcBef>
                <a:spcPts val="8"/>
              </a:spcBef>
              <a:buFont typeface="Arial"/>
              <a:buChar char="–"/>
            </a:pPr>
            <a:endParaRPr sz="700" dirty="0"/>
          </a:p>
          <a:p>
            <a:pPr marL="754380" lvl="1" indent="-285115">
              <a:lnSpc>
                <a:spcPct val="100000"/>
              </a:lnSpc>
              <a:buFont typeface="Arial"/>
              <a:buChar char="–"/>
              <a:tabLst>
                <a:tab pos="754380" algn="l"/>
              </a:tabLst>
            </a:pPr>
            <a:r>
              <a:rPr lang="en-US" sz="2400" spc="0" dirty="0">
                <a:latin typeface="Arial"/>
                <a:cs typeface="Arial"/>
              </a:rPr>
              <a:t>Cultural</a:t>
            </a:r>
            <a:r>
              <a:rPr sz="2400" spc="0" dirty="0">
                <a:latin typeface="Arial"/>
                <a:cs typeface="Arial"/>
              </a:rPr>
              <a:t> background</a:t>
            </a:r>
            <a:endParaRPr sz="2400" dirty="0">
              <a:latin typeface="Arial"/>
              <a:cs typeface="Arial"/>
            </a:endParaRPr>
          </a:p>
          <a:p>
            <a:pPr lvl="1">
              <a:lnSpc>
                <a:spcPts val="650"/>
              </a:lnSpc>
              <a:spcBef>
                <a:spcPts val="48"/>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R</a:t>
            </a:r>
            <a:r>
              <a:rPr sz="2400" spc="-10" dirty="0">
                <a:latin typeface="Arial"/>
                <a:cs typeface="Arial"/>
              </a:rPr>
              <a:t>e</a:t>
            </a:r>
            <a:r>
              <a:rPr sz="2400" spc="0" dirty="0">
                <a:latin typeface="Arial"/>
                <a:cs typeface="Arial"/>
              </a:rPr>
              <a:t>l</a:t>
            </a:r>
            <a:r>
              <a:rPr sz="2400" spc="-10" dirty="0">
                <a:latin typeface="Arial"/>
                <a:cs typeface="Arial"/>
              </a:rPr>
              <a:t>i</a:t>
            </a:r>
            <a:r>
              <a:rPr sz="2400" spc="0" dirty="0">
                <a:latin typeface="Arial"/>
                <a:cs typeface="Arial"/>
              </a:rPr>
              <a:t>g</a:t>
            </a:r>
            <a:r>
              <a:rPr sz="2400" spc="-10" dirty="0">
                <a:latin typeface="Arial"/>
                <a:cs typeface="Arial"/>
              </a:rPr>
              <a:t>i</a:t>
            </a:r>
            <a:r>
              <a:rPr sz="2400" spc="0" dirty="0">
                <a:latin typeface="Arial"/>
                <a:cs typeface="Arial"/>
              </a:rPr>
              <a:t>on</a:t>
            </a:r>
            <a:endParaRPr sz="2400" dirty="0">
              <a:latin typeface="Arial"/>
              <a:cs typeface="Arial"/>
            </a:endParaRPr>
          </a:p>
          <a:p>
            <a:pPr lvl="1">
              <a:lnSpc>
                <a:spcPts val="650"/>
              </a:lnSpc>
              <a:spcBef>
                <a:spcPts val="46"/>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L</a:t>
            </a:r>
            <a:r>
              <a:rPr sz="2400" spc="-10" dirty="0">
                <a:latin typeface="Arial"/>
                <a:cs typeface="Arial"/>
              </a:rPr>
              <a:t>i</a:t>
            </a:r>
            <a:r>
              <a:rPr sz="2400" spc="0" dirty="0">
                <a:latin typeface="Arial"/>
                <a:cs typeface="Arial"/>
              </a:rPr>
              <a:t>fe e</a:t>
            </a:r>
            <a:r>
              <a:rPr sz="2400" spc="-15" dirty="0">
                <a:latin typeface="Arial"/>
                <a:cs typeface="Arial"/>
              </a:rPr>
              <a:t>x</a:t>
            </a:r>
            <a:r>
              <a:rPr sz="2400" spc="0" dirty="0">
                <a:latin typeface="Arial"/>
                <a:cs typeface="Arial"/>
              </a:rPr>
              <a:t>peri</a:t>
            </a:r>
            <a:r>
              <a:rPr sz="2400" spc="-10" dirty="0">
                <a:latin typeface="Arial"/>
                <a:cs typeface="Arial"/>
              </a:rPr>
              <a:t>e</a:t>
            </a:r>
            <a:r>
              <a:rPr sz="2400" spc="0" dirty="0">
                <a:latin typeface="Arial"/>
                <a:cs typeface="Arial"/>
              </a:rPr>
              <a:t>nces</a:t>
            </a:r>
            <a:endParaRPr sz="2400" dirty="0">
              <a:latin typeface="Arial"/>
              <a:cs typeface="Arial"/>
            </a:endParaRPr>
          </a:p>
          <a:p>
            <a:pPr lvl="1">
              <a:lnSpc>
                <a:spcPts val="700"/>
              </a:lnSpc>
              <a:spcBef>
                <a:spcPts val="7"/>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E</a:t>
            </a:r>
            <a:r>
              <a:rPr sz="2400" spc="-10" dirty="0">
                <a:latin typeface="Arial"/>
                <a:cs typeface="Arial"/>
              </a:rPr>
              <a:t>d</a:t>
            </a:r>
            <a:r>
              <a:rPr sz="2400" spc="0" dirty="0">
                <a:latin typeface="Arial"/>
                <a:cs typeface="Arial"/>
              </a:rPr>
              <a:t>uc</a:t>
            </a:r>
            <a:r>
              <a:rPr sz="2400" spc="-10" dirty="0">
                <a:latin typeface="Arial"/>
                <a:cs typeface="Arial"/>
              </a:rPr>
              <a:t>a</a:t>
            </a:r>
            <a:r>
              <a:rPr sz="2400" spc="0" dirty="0">
                <a:latin typeface="Arial"/>
                <a:cs typeface="Arial"/>
              </a:rPr>
              <a:t>tion</a:t>
            </a:r>
            <a:endParaRPr sz="2400" dirty="0">
              <a:latin typeface="Arial"/>
              <a:cs typeface="Arial"/>
            </a:endParaRPr>
          </a:p>
          <a:p>
            <a:pPr lvl="1">
              <a:lnSpc>
                <a:spcPts val="650"/>
              </a:lnSpc>
              <a:spcBef>
                <a:spcPts val="47"/>
              </a:spcBef>
              <a:buFont typeface="Arial"/>
              <a:buChar char="–"/>
            </a:pPr>
            <a:endParaRPr sz="650" dirty="0"/>
          </a:p>
          <a:p>
            <a:pPr marL="754380" lvl="1" indent="-285115">
              <a:lnSpc>
                <a:spcPct val="100000"/>
              </a:lnSpc>
              <a:buFont typeface="Arial"/>
              <a:buChar char="–"/>
              <a:tabLst>
                <a:tab pos="754380" algn="l"/>
              </a:tabLst>
            </a:pPr>
            <a:r>
              <a:rPr sz="2400" spc="0" dirty="0">
                <a:latin typeface="Arial"/>
                <a:cs typeface="Arial"/>
              </a:rPr>
              <a:t>Gender</a:t>
            </a:r>
            <a:endParaRPr sz="2400" dirty="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7</a:t>
            </a:fld>
            <a:endParaRPr sz="1400">
              <a:latin typeface="Arial"/>
              <a:cs typeface="Arial"/>
            </a:endParaRPr>
          </a:p>
        </p:txBody>
      </p:sp>
      <p:sp>
        <p:nvSpPr>
          <p:cNvPr id="2" name="object 2"/>
          <p:cNvSpPr txBox="1"/>
          <p:nvPr/>
        </p:nvSpPr>
        <p:spPr>
          <a:xfrm>
            <a:off x="2665857" y="559942"/>
            <a:ext cx="3810000" cy="556895"/>
          </a:xfrm>
          <a:prstGeom prst="rect">
            <a:avLst/>
          </a:prstGeom>
        </p:spPr>
        <p:txBody>
          <a:bodyPr vert="horz" wrap="square" lIns="0" tIns="0" rIns="0" bIns="0" rtlCol="0">
            <a:noAutofit/>
          </a:bodyPr>
          <a:lstStyle/>
          <a:p>
            <a:pPr marL="12700">
              <a:lnSpc>
                <a:spcPct val="100000"/>
              </a:lnSpc>
              <a:tabLst>
                <a:tab pos="2551430" algn="l"/>
              </a:tabLst>
            </a:pPr>
            <a:r>
              <a:rPr sz="3600" dirty="0">
                <a:latin typeface="Arial"/>
                <a:cs typeface="Arial"/>
              </a:rPr>
              <a:t>Defin</a:t>
            </a:r>
            <a:r>
              <a:rPr sz="3600" spc="10" dirty="0">
                <a:latin typeface="Arial"/>
                <a:cs typeface="Arial"/>
              </a:rPr>
              <a:t>i</a:t>
            </a:r>
            <a:r>
              <a:rPr sz="3600" spc="0" dirty="0">
                <a:latin typeface="Arial"/>
                <a:cs typeface="Arial"/>
              </a:rPr>
              <a:t>tion</a:t>
            </a:r>
            <a:r>
              <a:rPr sz="3600" spc="-30" dirty="0">
                <a:latin typeface="Arial"/>
                <a:cs typeface="Arial"/>
              </a:rPr>
              <a:t> </a:t>
            </a:r>
            <a:r>
              <a:rPr sz="3600" spc="0" dirty="0">
                <a:latin typeface="Arial"/>
                <a:cs typeface="Arial"/>
              </a:rPr>
              <a:t>of	Ethics</a:t>
            </a:r>
            <a:endParaRPr sz="3600">
              <a:latin typeface="Arial"/>
              <a:cs typeface="Arial"/>
            </a:endParaRPr>
          </a:p>
        </p:txBody>
      </p:sp>
      <p:sp>
        <p:nvSpPr>
          <p:cNvPr id="3" name="object 3"/>
          <p:cNvSpPr txBox="1"/>
          <p:nvPr/>
        </p:nvSpPr>
        <p:spPr>
          <a:xfrm>
            <a:off x="534720" y="1638808"/>
            <a:ext cx="7538720" cy="41523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Ethics</a:t>
            </a:r>
          </a:p>
          <a:p>
            <a:pPr>
              <a:lnSpc>
                <a:spcPts val="700"/>
              </a:lnSpc>
              <a:spcBef>
                <a:spcPts val="5"/>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S</a:t>
            </a:r>
            <a:r>
              <a:rPr sz="2400" spc="-10" dirty="0">
                <a:latin typeface="Arial"/>
                <a:cs typeface="Arial"/>
              </a:rPr>
              <a:t>e</a:t>
            </a:r>
            <a:r>
              <a:rPr sz="2400" spc="0" dirty="0">
                <a:latin typeface="Arial"/>
                <a:cs typeface="Arial"/>
              </a:rPr>
              <a:t>t of</a:t>
            </a:r>
            <a:r>
              <a:rPr sz="2400" spc="-10" dirty="0">
                <a:latin typeface="Arial"/>
                <a:cs typeface="Arial"/>
              </a:rPr>
              <a:t> </a:t>
            </a:r>
            <a:r>
              <a:rPr sz="2400" spc="0" dirty="0">
                <a:latin typeface="Arial"/>
                <a:cs typeface="Arial"/>
              </a:rPr>
              <a:t>be</a:t>
            </a:r>
            <a:r>
              <a:rPr sz="2400" spc="-10" dirty="0">
                <a:latin typeface="Arial"/>
                <a:cs typeface="Arial"/>
              </a:rPr>
              <a:t>l</a:t>
            </a:r>
            <a:r>
              <a:rPr sz="2400" spc="0" dirty="0">
                <a:latin typeface="Arial"/>
                <a:cs typeface="Arial"/>
              </a:rPr>
              <a:t>i</a:t>
            </a:r>
            <a:r>
              <a:rPr sz="2400" spc="-10" dirty="0">
                <a:latin typeface="Arial"/>
                <a:cs typeface="Arial"/>
              </a:rPr>
              <a:t>e</a:t>
            </a:r>
            <a:r>
              <a:rPr sz="2400" spc="0" dirty="0">
                <a:latin typeface="Arial"/>
                <a:cs typeface="Arial"/>
              </a:rPr>
              <a:t>fs</a:t>
            </a:r>
            <a:r>
              <a:rPr sz="2400" spc="15" dirty="0">
                <a:latin typeface="Arial"/>
                <a:cs typeface="Arial"/>
              </a:rPr>
              <a:t> </a:t>
            </a:r>
            <a:r>
              <a:rPr sz="2400" spc="0" dirty="0">
                <a:latin typeface="Arial"/>
                <a:cs typeface="Arial"/>
              </a:rPr>
              <a:t>ab</a:t>
            </a:r>
            <a:r>
              <a:rPr sz="2400" spc="-10" dirty="0">
                <a:latin typeface="Arial"/>
                <a:cs typeface="Arial"/>
              </a:rPr>
              <a:t>o</a:t>
            </a:r>
            <a:r>
              <a:rPr sz="2400" spc="0" dirty="0">
                <a:latin typeface="Arial"/>
                <a:cs typeface="Arial"/>
              </a:rPr>
              <a:t>ut</a:t>
            </a:r>
            <a:r>
              <a:rPr sz="2400" spc="15" dirty="0">
                <a:latin typeface="Arial"/>
                <a:cs typeface="Arial"/>
              </a:rPr>
              <a:t> </a:t>
            </a:r>
            <a:r>
              <a:rPr sz="2400" spc="0" dirty="0">
                <a:latin typeface="Arial"/>
                <a:cs typeface="Arial"/>
              </a:rPr>
              <a:t>right and wrong</a:t>
            </a:r>
            <a:r>
              <a:rPr sz="2400" spc="20" dirty="0">
                <a:latin typeface="Arial"/>
                <a:cs typeface="Arial"/>
              </a:rPr>
              <a:t> </a:t>
            </a:r>
            <a:r>
              <a:rPr sz="2400" spc="0" dirty="0">
                <a:latin typeface="Arial"/>
                <a:cs typeface="Arial"/>
              </a:rPr>
              <a:t>behavior</a:t>
            </a:r>
            <a:endParaRPr sz="2400" dirty="0">
              <a:latin typeface="Arial"/>
              <a:cs typeface="Arial"/>
            </a:endParaRPr>
          </a:p>
          <a:p>
            <a:pPr lvl="1">
              <a:lnSpc>
                <a:spcPts val="750"/>
              </a:lnSpc>
              <a:spcBef>
                <a:spcPts val="46"/>
              </a:spcBef>
              <a:buFont typeface="Arial"/>
              <a:buChar char="–"/>
            </a:pPr>
            <a:endParaRPr sz="750" dirty="0"/>
          </a:p>
          <a:p>
            <a:pPr marL="353695" indent="-341630">
              <a:lnSpc>
                <a:spcPct val="100000"/>
              </a:lnSpc>
              <a:buFont typeface="Arial"/>
              <a:buChar char="•"/>
              <a:tabLst>
                <a:tab pos="353695" algn="l"/>
              </a:tabLst>
            </a:pPr>
            <a:r>
              <a:rPr sz="2600" dirty="0">
                <a:latin typeface="Arial"/>
                <a:cs typeface="Arial"/>
              </a:rPr>
              <a:t>Virtues</a:t>
            </a:r>
          </a:p>
          <a:p>
            <a:pPr>
              <a:lnSpc>
                <a:spcPts val="700"/>
              </a:lnSpc>
              <a:spcBef>
                <a:spcPts val="3"/>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a</a:t>
            </a:r>
            <a:r>
              <a:rPr sz="2400" spc="0" dirty="0">
                <a:latin typeface="Arial"/>
                <a:cs typeface="Arial"/>
              </a:rPr>
              <a:t>b</a:t>
            </a:r>
            <a:r>
              <a:rPr sz="2400" spc="-10" dirty="0">
                <a:latin typeface="Arial"/>
                <a:cs typeface="Arial"/>
              </a:rPr>
              <a:t>i</a:t>
            </a:r>
            <a:r>
              <a:rPr sz="2400" spc="0" dirty="0">
                <a:latin typeface="Arial"/>
                <a:cs typeface="Arial"/>
              </a:rPr>
              <a:t>ts</a:t>
            </a:r>
            <a:r>
              <a:rPr sz="2400" spc="15" dirty="0">
                <a:latin typeface="Arial"/>
                <a:cs typeface="Arial"/>
              </a:rPr>
              <a:t> </a:t>
            </a:r>
            <a:r>
              <a:rPr sz="2400" spc="0" dirty="0">
                <a:latin typeface="Arial"/>
                <a:cs typeface="Arial"/>
              </a:rPr>
              <a:t>that</a:t>
            </a:r>
            <a:r>
              <a:rPr sz="2400" spc="-15"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cl</a:t>
            </a:r>
            <a:r>
              <a:rPr sz="2400" spc="-10" dirty="0">
                <a:latin typeface="Arial"/>
                <a:cs typeface="Arial"/>
              </a:rPr>
              <a:t>i</a:t>
            </a:r>
            <a:r>
              <a:rPr sz="2400" spc="0" dirty="0">
                <a:latin typeface="Arial"/>
                <a:cs typeface="Arial"/>
              </a:rPr>
              <a:t>ne</a:t>
            </a:r>
            <a:r>
              <a:rPr sz="2400" spc="30" dirty="0">
                <a:latin typeface="Arial"/>
                <a:cs typeface="Arial"/>
              </a:rPr>
              <a:t> </a:t>
            </a:r>
            <a:r>
              <a:rPr sz="2400" spc="0" dirty="0">
                <a:latin typeface="Arial"/>
                <a:cs typeface="Arial"/>
              </a:rPr>
              <a:t>pe</a:t>
            </a:r>
            <a:r>
              <a:rPr sz="2400" spc="-10" dirty="0">
                <a:latin typeface="Arial"/>
                <a:cs typeface="Arial"/>
              </a:rPr>
              <a:t>o</a:t>
            </a:r>
            <a:r>
              <a:rPr sz="2400" spc="0" dirty="0">
                <a:latin typeface="Arial"/>
                <a:cs typeface="Arial"/>
              </a:rPr>
              <a:t>p</a:t>
            </a:r>
            <a:r>
              <a:rPr sz="2400" spc="-10" dirty="0">
                <a:latin typeface="Arial"/>
                <a:cs typeface="Arial"/>
              </a:rPr>
              <a:t>l</a:t>
            </a:r>
            <a:r>
              <a:rPr sz="2400" spc="0" dirty="0">
                <a:latin typeface="Arial"/>
                <a:cs typeface="Arial"/>
              </a:rPr>
              <a:t>e</a:t>
            </a:r>
            <a:r>
              <a:rPr sz="2400" spc="35" dirty="0">
                <a:latin typeface="Arial"/>
                <a:cs typeface="Arial"/>
              </a:rPr>
              <a:t> </a:t>
            </a:r>
            <a:r>
              <a:rPr sz="2400" spc="0" dirty="0">
                <a:latin typeface="Arial"/>
                <a:cs typeface="Arial"/>
              </a:rPr>
              <a:t>to </a:t>
            </a:r>
            <a:r>
              <a:rPr sz="2400" spc="-10" dirty="0">
                <a:latin typeface="Arial"/>
                <a:cs typeface="Arial"/>
              </a:rPr>
              <a:t>d</a:t>
            </a:r>
            <a:r>
              <a:rPr sz="2400" spc="0" dirty="0">
                <a:latin typeface="Arial"/>
                <a:cs typeface="Arial"/>
              </a:rPr>
              <a:t>o what is acceptab</a:t>
            </a:r>
            <a:r>
              <a:rPr sz="2400" spc="-10" dirty="0">
                <a:latin typeface="Arial"/>
                <a:cs typeface="Arial"/>
              </a:rPr>
              <a:t>l</a:t>
            </a:r>
            <a:r>
              <a:rPr sz="2400" spc="0" dirty="0">
                <a:latin typeface="Arial"/>
                <a:cs typeface="Arial"/>
              </a:rPr>
              <a:t>e</a:t>
            </a:r>
            <a:endParaRPr sz="2400" dirty="0">
              <a:latin typeface="Arial"/>
              <a:cs typeface="Arial"/>
            </a:endParaRPr>
          </a:p>
          <a:p>
            <a:pPr lvl="1">
              <a:lnSpc>
                <a:spcPts val="750"/>
              </a:lnSpc>
              <a:spcBef>
                <a:spcPts val="49"/>
              </a:spcBef>
              <a:buFont typeface="Arial"/>
              <a:buChar char="–"/>
            </a:pPr>
            <a:endParaRPr sz="750" dirty="0"/>
          </a:p>
          <a:p>
            <a:pPr marL="353695" indent="-341630">
              <a:lnSpc>
                <a:spcPct val="100000"/>
              </a:lnSpc>
              <a:buFont typeface="Arial"/>
              <a:buChar char="•"/>
              <a:tabLst>
                <a:tab pos="353695" algn="l"/>
              </a:tabLst>
            </a:pPr>
            <a:r>
              <a:rPr sz="2600" dirty="0">
                <a:latin typeface="Arial"/>
                <a:cs typeface="Arial"/>
              </a:rPr>
              <a:t>Vic</a:t>
            </a:r>
            <a:r>
              <a:rPr sz="2600" spc="5" dirty="0">
                <a:latin typeface="Arial"/>
                <a:cs typeface="Arial"/>
              </a:rPr>
              <a:t>e</a:t>
            </a:r>
            <a:r>
              <a:rPr sz="2600" spc="0" dirty="0">
                <a:latin typeface="Arial"/>
                <a:cs typeface="Arial"/>
              </a:rPr>
              <a:t>s</a:t>
            </a:r>
            <a:endParaRPr sz="2600" dirty="0">
              <a:latin typeface="Arial"/>
              <a:cs typeface="Arial"/>
            </a:endParaRPr>
          </a:p>
          <a:p>
            <a:pPr>
              <a:lnSpc>
                <a:spcPts val="700"/>
              </a:lnSpc>
              <a:spcBef>
                <a:spcPts val="4"/>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H</a:t>
            </a:r>
            <a:r>
              <a:rPr sz="2400" spc="-10" dirty="0">
                <a:latin typeface="Arial"/>
                <a:cs typeface="Arial"/>
              </a:rPr>
              <a:t>a</a:t>
            </a:r>
            <a:r>
              <a:rPr sz="2400" spc="0" dirty="0">
                <a:latin typeface="Arial"/>
                <a:cs typeface="Arial"/>
              </a:rPr>
              <a:t>b</a:t>
            </a:r>
            <a:r>
              <a:rPr sz="2400" spc="-10" dirty="0">
                <a:latin typeface="Arial"/>
                <a:cs typeface="Arial"/>
              </a:rPr>
              <a:t>i</a:t>
            </a:r>
            <a:r>
              <a:rPr sz="2400" spc="0" dirty="0">
                <a:latin typeface="Arial"/>
                <a:cs typeface="Arial"/>
              </a:rPr>
              <a:t>ts</a:t>
            </a:r>
            <a:r>
              <a:rPr sz="2400" spc="15" dirty="0">
                <a:latin typeface="Arial"/>
                <a:cs typeface="Arial"/>
              </a:rPr>
              <a:t> </a:t>
            </a:r>
            <a:r>
              <a:rPr sz="2400" spc="0" dirty="0">
                <a:latin typeface="Arial"/>
                <a:cs typeface="Arial"/>
              </a:rPr>
              <a:t>of </a:t>
            </a:r>
            <a:r>
              <a:rPr sz="2400" spc="-10" dirty="0">
                <a:latin typeface="Arial"/>
                <a:cs typeface="Arial"/>
              </a:rPr>
              <a:t>u</a:t>
            </a:r>
            <a:r>
              <a:rPr sz="2400" spc="0" dirty="0">
                <a:latin typeface="Arial"/>
                <a:cs typeface="Arial"/>
              </a:rPr>
              <a:t>nacce</a:t>
            </a:r>
            <a:r>
              <a:rPr sz="2400" spc="-10" dirty="0">
                <a:latin typeface="Arial"/>
                <a:cs typeface="Arial"/>
              </a:rPr>
              <a:t>p</a:t>
            </a:r>
            <a:r>
              <a:rPr sz="2400" spc="0" dirty="0">
                <a:latin typeface="Arial"/>
                <a:cs typeface="Arial"/>
              </a:rPr>
              <a:t>table</a:t>
            </a:r>
            <a:r>
              <a:rPr sz="2400" spc="40" dirty="0">
                <a:latin typeface="Arial"/>
                <a:cs typeface="Arial"/>
              </a:rPr>
              <a:t> </a:t>
            </a:r>
            <a:r>
              <a:rPr sz="2400" spc="0" dirty="0">
                <a:latin typeface="Arial"/>
                <a:cs typeface="Arial"/>
              </a:rPr>
              <a:t>be</a:t>
            </a:r>
            <a:r>
              <a:rPr sz="2400" spc="-10" dirty="0">
                <a:latin typeface="Arial"/>
                <a:cs typeface="Arial"/>
              </a:rPr>
              <a:t>h</a:t>
            </a:r>
            <a:r>
              <a:rPr sz="2400" spc="0" dirty="0">
                <a:latin typeface="Arial"/>
                <a:cs typeface="Arial"/>
              </a:rPr>
              <a:t>avi</a:t>
            </a:r>
            <a:r>
              <a:rPr sz="2400" spc="-10" dirty="0">
                <a:latin typeface="Arial"/>
                <a:cs typeface="Arial"/>
              </a:rPr>
              <a:t>o</a:t>
            </a:r>
            <a:r>
              <a:rPr sz="2400" spc="0" dirty="0">
                <a:latin typeface="Arial"/>
                <a:cs typeface="Arial"/>
              </a:rPr>
              <a:t>r</a:t>
            </a:r>
            <a:endParaRPr sz="2400" dirty="0">
              <a:latin typeface="Arial"/>
              <a:cs typeface="Arial"/>
            </a:endParaRPr>
          </a:p>
          <a:p>
            <a:pPr lvl="1">
              <a:lnSpc>
                <a:spcPts val="750"/>
              </a:lnSpc>
              <a:spcBef>
                <a:spcPts val="45"/>
              </a:spcBef>
              <a:buFont typeface="Arial"/>
              <a:buChar char="–"/>
            </a:pPr>
            <a:endParaRPr sz="750" dirty="0"/>
          </a:p>
          <a:p>
            <a:pPr marL="353695" indent="-341630">
              <a:lnSpc>
                <a:spcPct val="100000"/>
              </a:lnSpc>
              <a:buFont typeface="Arial"/>
              <a:buChar char="•"/>
              <a:tabLst>
                <a:tab pos="353695" algn="l"/>
              </a:tabLst>
            </a:pPr>
            <a:endParaRPr lang="en-US" sz="2600" dirty="0">
              <a:latin typeface="Arial"/>
              <a:cs typeface="Arial"/>
            </a:endParaRPr>
          </a:p>
          <a:p>
            <a:pPr marL="353695" indent="-341630">
              <a:lnSpc>
                <a:spcPct val="100000"/>
              </a:lnSpc>
              <a:buFont typeface="Arial"/>
              <a:buChar char="•"/>
              <a:tabLst>
                <a:tab pos="353695" algn="l"/>
              </a:tabLst>
            </a:pPr>
            <a:r>
              <a:rPr sz="2600" dirty="0">
                <a:solidFill>
                  <a:srgbClr val="FF0000"/>
                </a:solidFill>
                <a:latin typeface="Arial"/>
                <a:cs typeface="Arial"/>
              </a:rPr>
              <a:t>Vir</a:t>
            </a:r>
            <a:r>
              <a:rPr sz="2600" spc="-15" dirty="0">
                <a:solidFill>
                  <a:srgbClr val="FF0000"/>
                </a:solidFill>
                <a:latin typeface="Arial"/>
                <a:cs typeface="Arial"/>
              </a:rPr>
              <a:t>t</a:t>
            </a:r>
            <a:r>
              <a:rPr sz="2600" spc="0" dirty="0">
                <a:solidFill>
                  <a:srgbClr val="FF0000"/>
                </a:solidFill>
                <a:latin typeface="Arial"/>
                <a:cs typeface="Arial"/>
              </a:rPr>
              <a:t>ues</a:t>
            </a:r>
            <a:r>
              <a:rPr sz="2600" spc="-10" dirty="0">
                <a:solidFill>
                  <a:srgbClr val="FF0000"/>
                </a:solidFill>
                <a:latin typeface="Arial"/>
                <a:cs typeface="Arial"/>
              </a:rPr>
              <a:t> </a:t>
            </a:r>
            <a:r>
              <a:rPr sz="2600" spc="0" dirty="0">
                <a:solidFill>
                  <a:srgbClr val="FF0000"/>
                </a:solidFill>
                <a:latin typeface="Arial"/>
                <a:cs typeface="Arial"/>
              </a:rPr>
              <a:t>and</a:t>
            </a:r>
            <a:r>
              <a:rPr sz="2600" spc="5" dirty="0">
                <a:solidFill>
                  <a:srgbClr val="FF0000"/>
                </a:solidFill>
                <a:latin typeface="Arial"/>
                <a:cs typeface="Arial"/>
              </a:rPr>
              <a:t> </a:t>
            </a:r>
            <a:r>
              <a:rPr sz="2600" spc="0" dirty="0">
                <a:solidFill>
                  <a:srgbClr val="FF0000"/>
                </a:solidFill>
                <a:latin typeface="Arial"/>
                <a:cs typeface="Arial"/>
              </a:rPr>
              <a:t>vices</a:t>
            </a:r>
            <a:r>
              <a:rPr sz="2600" spc="-10" dirty="0">
                <a:solidFill>
                  <a:srgbClr val="FF0000"/>
                </a:solidFill>
                <a:latin typeface="Arial"/>
                <a:cs typeface="Arial"/>
              </a:rPr>
              <a:t> </a:t>
            </a:r>
            <a:r>
              <a:rPr sz="2600" spc="0" dirty="0">
                <a:solidFill>
                  <a:srgbClr val="FF0000"/>
                </a:solidFill>
                <a:latin typeface="Arial"/>
                <a:cs typeface="Arial"/>
              </a:rPr>
              <a:t>define a perso</a:t>
            </a:r>
            <a:r>
              <a:rPr sz="2600" spc="5" dirty="0">
                <a:solidFill>
                  <a:srgbClr val="FF0000"/>
                </a:solidFill>
                <a:latin typeface="Arial"/>
                <a:cs typeface="Arial"/>
              </a:rPr>
              <a:t>n</a:t>
            </a:r>
            <a:r>
              <a:rPr sz="2600" spc="0" dirty="0">
                <a:solidFill>
                  <a:srgbClr val="FF0000"/>
                </a:solidFill>
                <a:latin typeface="Arial"/>
                <a:cs typeface="Arial"/>
              </a:rPr>
              <a:t>al</a:t>
            </a:r>
            <a:r>
              <a:rPr sz="2600" spc="-15" dirty="0">
                <a:solidFill>
                  <a:srgbClr val="FF0000"/>
                </a:solidFill>
                <a:latin typeface="Arial"/>
                <a:cs typeface="Arial"/>
              </a:rPr>
              <a:t> </a:t>
            </a:r>
            <a:r>
              <a:rPr sz="2600" spc="0" dirty="0">
                <a:solidFill>
                  <a:srgbClr val="FF0000"/>
                </a:solidFill>
                <a:latin typeface="Arial"/>
                <a:cs typeface="Arial"/>
              </a:rPr>
              <a:t>val</a:t>
            </a:r>
            <a:r>
              <a:rPr sz="2600" spc="5" dirty="0">
                <a:solidFill>
                  <a:srgbClr val="FF0000"/>
                </a:solidFill>
                <a:latin typeface="Arial"/>
                <a:cs typeface="Arial"/>
              </a:rPr>
              <a:t>u</a:t>
            </a:r>
            <a:r>
              <a:rPr sz="2600" spc="0" dirty="0">
                <a:solidFill>
                  <a:srgbClr val="FF0000"/>
                </a:solidFill>
                <a:latin typeface="Arial"/>
                <a:cs typeface="Arial"/>
              </a:rPr>
              <a:t>e</a:t>
            </a:r>
            <a:r>
              <a:rPr sz="2600" spc="-15" dirty="0">
                <a:solidFill>
                  <a:srgbClr val="FF0000"/>
                </a:solidFill>
                <a:latin typeface="Arial"/>
                <a:cs typeface="Arial"/>
              </a:rPr>
              <a:t> </a:t>
            </a:r>
            <a:r>
              <a:rPr sz="2600" spc="0" dirty="0">
                <a:solidFill>
                  <a:srgbClr val="FF0000"/>
                </a:solidFill>
                <a:latin typeface="Arial"/>
                <a:cs typeface="Arial"/>
              </a:rPr>
              <a:t>s</a:t>
            </a:r>
            <a:r>
              <a:rPr sz="2600" spc="5" dirty="0">
                <a:solidFill>
                  <a:srgbClr val="FF0000"/>
                </a:solidFill>
                <a:latin typeface="Arial"/>
                <a:cs typeface="Arial"/>
              </a:rPr>
              <a:t>y</a:t>
            </a:r>
            <a:r>
              <a:rPr sz="2600" spc="0" dirty="0">
                <a:solidFill>
                  <a:srgbClr val="FF0000"/>
                </a:solidFill>
                <a:latin typeface="Arial"/>
                <a:cs typeface="Arial"/>
              </a:rPr>
              <a:t>stem</a:t>
            </a:r>
            <a:endParaRPr sz="2600" dirty="0">
              <a:solidFill>
                <a:srgbClr val="FF0000"/>
              </a:solidFill>
              <a:latin typeface="Arial"/>
              <a:cs typeface="Arial"/>
            </a:endParaRPr>
          </a:p>
          <a:p>
            <a:pPr>
              <a:lnSpc>
                <a:spcPts val="700"/>
              </a:lnSpc>
              <a:spcBef>
                <a:spcPts val="6"/>
              </a:spcBef>
              <a:buFont typeface="Arial"/>
              <a:buChar char="•"/>
            </a:pPr>
            <a:endParaRPr sz="700" dirty="0">
              <a:solidFill>
                <a:srgbClr val="FF0000"/>
              </a:solidFill>
            </a:endParaRPr>
          </a:p>
          <a:p>
            <a:pPr marL="754380" lvl="1" indent="-285115">
              <a:lnSpc>
                <a:spcPct val="100000"/>
              </a:lnSpc>
              <a:buFont typeface="Arial"/>
              <a:buChar char="–"/>
              <a:tabLst>
                <a:tab pos="754380" algn="l"/>
              </a:tabLst>
            </a:pPr>
            <a:r>
              <a:rPr sz="2400" spc="0" dirty="0">
                <a:solidFill>
                  <a:srgbClr val="FF0000"/>
                </a:solidFill>
                <a:latin typeface="Arial"/>
                <a:cs typeface="Arial"/>
              </a:rPr>
              <a:t>Sc</a:t>
            </a:r>
            <a:r>
              <a:rPr sz="2400" spc="-10" dirty="0">
                <a:solidFill>
                  <a:srgbClr val="FF0000"/>
                </a:solidFill>
                <a:latin typeface="Arial"/>
                <a:cs typeface="Arial"/>
              </a:rPr>
              <a:t>h</a:t>
            </a:r>
            <a:r>
              <a:rPr sz="2400" spc="0" dirty="0">
                <a:solidFill>
                  <a:srgbClr val="FF0000"/>
                </a:solidFill>
                <a:latin typeface="Arial"/>
                <a:cs typeface="Arial"/>
              </a:rPr>
              <a:t>eme</a:t>
            </a:r>
            <a:r>
              <a:rPr sz="2400" spc="10" dirty="0">
                <a:solidFill>
                  <a:srgbClr val="FF0000"/>
                </a:solidFill>
                <a:latin typeface="Arial"/>
                <a:cs typeface="Arial"/>
              </a:rPr>
              <a:t> </a:t>
            </a:r>
            <a:r>
              <a:rPr sz="2400" spc="0" dirty="0">
                <a:solidFill>
                  <a:srgbClr val="FF0000"/>
                </a:solidFill>
                <a:latin typeface="Arial"/>
                <a:cs typeface="Arial"/>
              </a:rPr>
              <a:t>of</a:t>
            </a:r>
            <a:r>
              <a:rPr sz="2400" spc="-20" dirty="0">
                <a:solidFill>
                  <a:srgbClr val="FF0000"/>
                </a:solidFill>
                <a:latin typeface="Arial"/>
                <a:cs typeface="Arial"/>
              </a:rPr>
              <a:t> </a:t>
            </a:r>
            <a:r>
              <a:rPr sz="2400" spc="0" dirty="0">
                <a:solidFill>
                  <a:srgbClr val="FF0000"/>
                </a:solidFill>
                <a:latin typeface="Arial"/>
                <a:cs typeface="Arial"/>
              </a:rPr>
              <a:t>moral</a:t>
            </a:r>
            <a:r>
              <a:rPr sz="2400" spc="5" dirty="0">
                <a:solidFill>
                  <a:srgbClr val="FF0000"/>
                </a:solidFill>
                <a:latin typeface="Arial"/>
                <a:cs typeface="Arial"/>
              </a:rPr>
              <a:t> </a:t>
            </a:r>
            <a:r>
              <a:rPr sz="2400" spc="0" dirty="0">
                <a:solidFill>
                  <a:srgbClr val="FF0000"/>
                </a:solidFill>
                <a:latin typeface="Arial"/>
                <a:cs typeface="Arial"/>
              </a:rPr>
              <a:t>val</a:t>
            </a:r>
            <a:r>
              <a:rPr sz="2400" spc="-10" dirty="0">
                <a:solidFill>
                  <a:srgbClr val="FF0000"/>
                </a:solidFill>
                <a:latin typeface="Arial"/>
                <a:cs typeface="Arial"/>
              </a:rPr>
              <a:t>u</a:t>
            </a:r>
            <a:r>
              <a:rPr sz="2400" spc="0" dirty="0">
                <a:solidFill>
                  <a:srgbClr val="FF0000"/>
                </a:solidFill>
                <a:latin typeface="Arial"/>
                <a:cs typeface="Arial"/>
              </a:rPr>
              <a:t>es</a:t>
            </a:r>
            <a:endParaRPr sz="2400" dirty="0">
              <a:solidFill>
                <a:srgbClr val="FF0000"/>
              </a:solidFill>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8</a:t>
            </a:fld>
            <a:endParaRPr sz="1400">
              <a:latin typeface="Arial"/>
              <a:cs typeface="Arial"/>
            </a:endParaRPr>
          </a:p>
        </p:txBody>
      </p:sp>
      <p:sp>
        <p:nvSpPr>
          <p:cNvPr id="2" name="object 2"/>
          <p:cNvSpPr txBox="1"/>
          <p:nvPr/>
        </p:nvSpPr>
        <p:spPr>
          <a:xfrm>
            <a:off x="1827657" y="559942"/>
            <a:ext cx="5487670" cy="556895"/>
          </a:xfrm>
          <a:prstGeom prst="rect">
            <a:avLst/>
          </a:prstGeom>
        </p:spPr>
        <p:txBody>
          <a:bodyPr vert="horz" wrap="square" lIns="0" tIns="0" rIns="0" bIns="0" rtlCol="0">
            <a:noAutofit/>
          </a:bodyPr>
          <a:lstStyle/>
          <a:p>
            <a:pPr marL="12700">
              <a:lnSpc>
                <a:spcPct val="100000"/>
              </a:lnSpc>
              <a:tabLst>
                <a:tab pos="927100" algn="l"/>
                <a:tab pos="3848100" algn="l"/>
              </a:tabLst>
            </a:pPr>
            <a:r>
              <a:rPr sz="3600" dirty="0">
                <a:latin typeface="Arial"/>
                <a:cs typeface="Arial"/>
              </a:rPr>
              <a:t>The	Importance</a:t>
            </a:r>
            <a:r>
              <a:rPr sz="3600" spc="-15" dirty="0">
                <a:latin typeface="Arial"/>
                <a:cs typeface="Arial"/>
              </a:rPr>
              <a:t> </a:t>
            </a:r>
            <a:r>
              <a:rPr sz="3600" spc="0" dirty="0">
                <a:latin typeface="Arial"/>
                <a:cs typeface="Arial"/>
              </a:rPr>
              <a:t>of	Integrity</a:t>
            </a:r>
            <a:endParaRPr sz="3600" dirty="0">
              <a:latin typeface="Arial"/>
              <a:cs typeface="Arial"/>
            </a:endParaRPr>
          </a:p>
        </p:txBody>
      </p:sp>
      <p:sp>
        <p:nvSpPr>
          <p:cNvPr id="3" name="object 3"/>
          <p:cNvSpPr txBox="1"/>
          <p:nvPr/>
        </p:nvSpPr>
        <p:spPr>
          <a:xfrm>
            <a:off x="534720" y="1638808"/>
            <a:ext cx="8034655" cy="52191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Integrity is a </a:t>
            </a:r>
            <a:r>
              <a:rPr sz="2600" dirty="0" smtClean="0">
                <a:latin typeface="Arial"/>
                <a:cs typeface="Arial"/>
              </a:rPr>
              <a:t>c</a:t>
            </a:r>
            <a:r>
              <a:rPr sz="2600" spc="5" dirty="0" smtClean="0">
                <a:latin typeface="Arial"/>
                <a:cs typeface="Arial"/>
              </a:rPr>
              <a:t>o</a:t>
            </a:r>
            <a:r>
              <a:rPr sz="2600" spc="0" dirty="0" smtClean="0">
                <a:latin typeface="Arial"/>
                <a:cs typeface="Arial"/>
              </a:rPr>
              <a:t>rner</a:t>
            </a:r>
            <a:r>
              <a:rPr sz="2600" spc="5" dirty="0" smtClean="0">
                <a:latin typeface="Arial"/>
                <a:cs typeface="Arial"/>
              </a:rPr>
              <a:t>s</a:t>
            </a:r>
            <a:r>
              <a:rPr sz="2600" spc="0" dirty="0" smtClean="0">
                <a:latin typeface="Arial"/>
                <a:cs typeface="Arial"/>
              </a:rPr>
              <a:t>tone</a:t>
            </a:r>
            <a:r>
              <a:rPr lang="en-US" sz="2600" spc="0" dirty="0" smtClean="0">
                <a:latin typeface="Arial"/>
                <a:cs typeface="Arial"/>
              </a:rPr>
              <a:t>(bases)</a:t>
            </a:r>
            <a:r>
              <a:rPr sz="2600" spc="-25" dirty="0" smtClean="0">
                <a:latin typeface="Arial"/>
                <a:cs typeface="Arial"/>
              </a:rPr>
              <a:t> </a:t>
            </a:r>
            <a:r>
              <a:rPr sz="2600" spc="0" dirty="0">
                <a:latin typeface="Arial"/>
                <a:cs typeface="Arial"/>
              </a:rPr>
              <a:t>of</a:t>
            </a:r>
            <a:r>
              <a:rPr sz="2600" spc="5" dirty="0">
                <a:latin typeface="Arial"/>
                <a:cs typeface="Arial"/>
              </a:rPr>
              <a:t> </a:t>
            </a:r>
            <a:r>
              <a:rPr sz="2600" spc="0" dirty="0">
                <a:latin typeface="Arial"/>
                <a:cs typeface="Arial"/>
              </a:rPr>
              <a:t>ethi</a:t>
            </a:r>
            <a:r>
              <a:rPr sz="2600" spc="5" dirty="0">
                <a:latin typeface="Arial"/>
                <a:cs typeface="Arial"/>
              </a:rPr>
              <a:t>c</a:t>
            </a:r>
            <a:r>
              <a:rPr sz="2600" spc="0" dirty="0">
                <a:latin typeface="Arial"/>
                <a:cs typeface="Arial"/>
              </a:rPr>
              <a:t>al be</a:t>
            </a:r>
            <a:r>
              <a:rPr sz="2600" spc="5" dirty="0">
                <a:latin typeface="Arial"/>
                <a:cs typeface="Arial"/>
              </a:rPr>
              <a:t>h</a:t>
            </a:r>
            <a:r>
              <a:rPr sz="2600" spc="0" dirty="0">
                <a:latin typeface="Arial"/>
                <a:cs typeface="Arial"/>
              </a:rPr>
              <a:t>a</a:t>
            </a:r>
            <a:r>
              <a:rPr sz="2600" spc="5" dirty="0">
                <a:latin typeface="Arial"/>
                <a:cs typeface="Arial"/>
              </a:rPr>
              <a:t>v</a:t>
            </a:r>
            <a:r>
              <a:rPr sz="2600" spc="0" dirty="0">
                <a:latin typeface="Arial"/>
                <a:cs typeface="Arial"/>
              </a:rPr>
              <a:t>ior</a:t>
            </a:r>
            <a:endParaRPr sz="2600" dirty="0">
              <a:latin typeface="Arial"/>
              <a:cs typeface="Arial"/>
            </a:endParaRPr>
          </a:p>
          <a:p>
            <a:pPr>
              <a:lnSpc>
                <a:spcPts val="750"/>
              </a:lnSpc>
              <a:spcBef>
                <a:spcPts val="43"/>
              </a:spcBef>
              <a:buFont typeface="Arial"/>
              <a:buChar char="•"/>
            </a:pPr>
            <a:endParaRPr sz="750" dirty="0"/>
          </a:p>
          <a:p>
            <a:pPr marL="353695" indent="-341630">
              <a:lnSpc>
                <a:spcPct val="100000"/>
              </a:lnSpc>
              <a:buFont typeface="Arial"/>
              <a:buChar char="•"/>
              <a:tabLst>
                <a:tab pos="353695" algn="l"/>
              </a:tabLst>
            </a:pPr>
            <a:r>
              <a:rPr sz="2600" dirty="0">
                <a:latin typeface="Arial"/>
                <a:cs typeface="Arial"/>
              </a:rPr>
              <a:t>Pe</a:t>
            </a:r>
            <a:r>
              <a:rPr sz="2600" spc="5" dirty="0">
                <a:latin typeface="Arial"/>
                <a:cs typeface="Arial"/>
              </a:rPr>
              <a:t>o</a:t>
            </a:r>
            <a:r>
              <a:rPr sz="2600" spc="0" dirty="0">
                <a:latin typeface="Arial"/>
                <a:cs typeface="Arial"/>
              </a:rPr>
              <a:t>ple</a:t>
            </a:r>
            <a:r>
              <a:rPr sz="2600" spc="-10" dirty="0">
                <a:latin typeface="Arial"/>
                <a:cs typeface="Arial"/>
              </a:rPr>
              <a:t> </a:t>
            </a:r>
            <a:r>
              <a:rPr sz="2600" spc="0" dirty="0">
                <a:latin typeface="Arial"/>
                <a:cs typeface="Arial"/>
              </a:rPr>
              <a:t>with integrity:</a:t>
            </a:r>
            <a:endParaRPr sz="2600" dirty="0">
              <a:latin typeface="Arial"/>
              <a:cs typeface="Arial"/>
            </a:endParaRPr>
          </a:p>
          <a:p>
            <a:pPr>
              <a:lnSpc>
                <a:spcPts val="700"/>
              </a:lnSpc>
              <a:spcBef>
                <a:spcPts val="16"/>
              </a:spcBef>
              <a:buFont typeface="Arial"/>
              <a:buChar char="•"/>
            </a:pPr>
            <a:endParaRPr sz="700" dirty="0"/>
          </a:p>
          <a:p>
            <a:pPr marL="754380" lvl="1" indent="-285115">
              <a:lnSpc>
                <a:spcPct val="100000"/>
              </a:lnSpc>
              <a:buFont typeface="Arial"/>
              <a:buChar char="–"/>
              <a:tabLst>
                <a:tab pos="754380" algn="l"/>
              </a:tabLst>
            </a:pPr>
            <a:r>
              <a:rPr sz="2400" spc="0" dirty="0">
                <a:latin typeface="Arial"/>
                <a:cs typeface="Arial"/>
              </a:rPr>
              <a:t>Act</a:t>
            </a:r>
            <a:r>
              <a:rPr sz="2400" spc="-10"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accordance</a:t>
            </a:r>
            <a:r>
              <a:rPr sz="2400" spc="2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 a personal</a:t>
            </a:r>
            <a:r>
              <a:rPr sz="2400" spc="15" dirty="0">
                <a:latin typeface="Arial"/>
                <a:cs typeface="Arial"/>
              </a:rPr>
              <a:t> </a:t>
            </a:r>
            <a:r>
              <a:rPr sz="2400" spc="0" dirty="0">
                <a:latin typeface="Arial"/>
                <a:cs typeface="Arial"/>
              </a:rPr>
              <a:t>code</a:t>
            </a:r>
            <a:r>
              <a:rPr sz="2400" spc="5" dirty="0">
                <a:latin typeface="Arial"/>
                <a:cs typeface="Arial"/>
              </a:rPr>
              <a:t> </a:t>
            </a:r>
            <a:r>
              <a:rPr sz="2400" spc="0" dirty="0">
                <a:latin typeface="Arial"/>
                <a:cs typeface="Arial"/>
              </a:rPr>
              <a:t>of</a:t>
            </a:r>
            <a:r>
              <a:rPr sz="2400" spc="-20" dirty="0">
                <a:latin typeface="Arial"/>
                <a:cs typeface="Arial"/>
              </a:rPr>
              <a:t> </a:t>
            </a:r>
            <a:r>
              <a:rPr sz="2400" spc="0" dirty="0">
                <a:latin typeface="Arial"/>
                <a:cs typeface="Arial"/>
              </a:rPr>
              <a:t>princ</a:t>
            </a:r>
            <a:r>
              <a:rPr sz="2400" spc="-10" dirty="0">
                <a:latin typeface="Arial"/>
                <a:cs typeface="Arial"/>
              </a:rPr>
              <a:t>i</a:t>
            </a:r>
            <a:r>
              <a:rPr sz="2400" spc="0" dirty="0">
                <a:latin typeface="Arial"/>
                <a:cs typeface="Arial"/>
              </a:rPr>
              <a:t>p</a:t>
            </a:r>
            <a:r>
              <a:rPr sz="2400" spc="-10" dirty="0">
                <a:latin typeface="Arial"/>
                <a:cs typeface="Arial"/>
              </a:rPr>
              <a:t>l</a:t>
            </a:r>
            <a:r>
              <a:rPr sz="2400" spc="0" dirty="0">
                <a:latin typeface="Arial"/>
                <a:cs typeface="Arial"/>
              </a:rPr>
              <a:t>es</a:t>
            </a:r>
            <a:endParaRPr sz="650" dirty="0"/>
          </a:p>
          <a:p>
            <a:pPr marL="754380" lvl="1" indent="-285115">
              <a:lnSpc>
                <a:spcPct val="100000"/>
              </a:lnSpc>
              <a:buFont typeface="Arial"/>
              <a:buChar char="–"/>
              <a:tabLst>
                <a:tab pos="754380" algn="l"/>
              </a:tabLst>
            </a:pPr>
            <a:r>
              <a:rPr sz="2400" spc="0" dirty="0">
                <a:latin typeface="Arial"/>
                <a:cs typeface="Arial"/>
              </a:rPr>
              <a:t>E</a:t>
            </a:r>
            <a:r>
              <a:rPr sz="2400" spc="-20" dirty="0">
                <a:latin typeface="Arial"/>
                <a:cs typeface="Arial"/>
              </a:rPr>
              <a:t>x</a:t>
            </a:r>
            <a:r>
              <a:rPr sz="2400" spc="0" dirty="0">
                <a:latin typeface="Arial"/>
                <a:cs typeface="Arial"/>
              </a:rPr>
              <a:t>tend</a:t>
            </a:r>
            <a:r>
              <a:rPr sz="2400" spc="10" dirty="0">
                <a:latin typeface="Arial"/>
                <a:cs typeface="Arial"/>
              </a:rPr>
              <a:t> </a:t>
            </a:r>
            <a:r>
              <a:rPr sz="2400" spc="0" dirty="0">
                <a:latin typeface="Arial"/>
                <a:cs typeface="Arial"/>
              </a:rPr>
              <a:t>to </a:t>
            </a:r>
            <a:r>
              <a:rPr sz="2400" spc="-10" dirty="0">
                <a:latin typeface="Arial"/>
                <a:cs typeface="Arial"/>
              </a:rPr>
              <a:t>a</a:t>
            </a:r>
            <a:r>
              <a:rPr sz="2400" spc="0" dirty="0">
                <a:latin typeface="Arial"/>
                <a:cs typeface="Arial"/>
              </a:rPr>
              <a:t>ll the same</a:t>
            </a:r>
            <a:r>
              <a:rPr sz="2400" spc="-10" dirty="0">
                <a:latin typeface="Arial"/>
                <a:cs typeface="Arial"/>
              </a:rPr>
              <a:t> </a:t>
            </a:r>
            <a:r>
              <a:rPr sz="2400" spc="0" dirty="0">
                <a:latin typeface="Arial"/>
                <a:cs typeface="Arial"/>
              </a:rPr>
              <a:t>respect and</a:t>
            </a:r>
            <a:r>
              <a:rPr sz="2400" spc="-10" dirty="0">
                <a:latin typeface="Arial"/>
                <a:cs typeface="Arial"/>
              </a:rPr>
              <a:t> </a:t>
            </a:r>
            <a:r>
              <a:rPr sz="2400" spc="0" dirty="0">
                <a:latin typeface="Arial"/>
                <a:cs typeface="Arial"/>
              </a:rPr>
              <a:t>consid</a:t>
            </a:r>
            <a:r>
              <a:rPr sz="2400" spc="-10" dirty="0">
                <a:latin typeface="Arial"/>
                <a:cs typeface="Arial"/>
              </a:rPr>
              <a:t>e</a:t>
            </a:r>
            <a:r>
              <a:rPr sz="2400" spc="0" dirty="0">
                <a:latin typeface="Arial"/>
                <a:cs typeface="Arial"/>
              </a:rPr>
              <a:t>ration</a:t>
            </a:r>
            <a:endParaRPr sz="650" dirty="0"/>
          </a:p>
          <a:p>
            <a:pPr marL="754380" lvl="1" indent="-285115">
              <a:lnSpc>
                <a:spcPct val="100000"/>
              </a:lnSpc>
              <a:buFont typeface="Arial"/>
              <a:buChar char="–"/>
              <a:tabLst>
                <a:tab pos="754380" algn="l"/>
              </a:tabLst>
            </a:pPr>
            <a:r>
              <a:rPr sz="2400" spc="0" dirty="0">
                <a:latin typeface="Arial"/>
                <a:cs typeface="Arial"/>
              </a:rPr>
              <a:t>A</a:t>
            </a:r>
            <a:r>
              <a:rPr sz="2400" spc="-10" dirty="0">
                <a:latin typeface="Arial"/>
                <a:cs typeface="Arial"/>
              </a:rPr>
              <a:t>p</a:t>
            </a:r>
            <a:r>
              <a:rPr sz="2400" spc="0" dirty="0">
                <a:latin typeface="Arial"/>
                <a:cs typeface="Arial"/>
              </a:rPr>
              <a:t>p</a:t>
            </a:r>
            <a:r>
              <a:rPr sz="2400" spc="-10" dirty="0">
                <a:latin typeface="Arial"/>
                <a:cs typeface="Arial"/>
              </a:rPr>
              <a:t>l</a:t>
            </a:r>
            <a:r>
              <a:rPr sz="2400" spc="0" dirty="0">
                <a:latin typeface="Arial"/>
                <a:cs typeface="Arial"/>
              </a:rPr>
              <a:t>y</a:t>
            </a:r>
            <a:r>
              <a:rPr sz="2400" spc="10" dirty="0">
                <a:latin typeface="Arial"/>
                <a:cs typeface="Arial"/>
              </a:rPr>
              <a:t> </a:t>
            </a:r>
            <a:r>
              <a:rPr sz="2400" spc="0" dirty="0">
                <a:latin typeface="Arial"/>
                <a:cs typeface="Arial"/>
              </a:rPr>
              <a:t>the same</a:t>
            </a:r>
            <a:r>
              <a:rPr sz="2400" spc="-10" dirty="0">
                <a:latin typeface="Arial"/>
                <a:cs typeface="Arial"/>
              </a:rPr>
              <a:t> </a:t>
            </a:r>
            <a:r>
              <a:rPr sz="2400" spc="0" dirty="0">
                <a:latin typeface="Arial"/>
                <a:cs typeface="Arial"/>
              </a:rPr>
              <a:t>moral</a:t>
            </a:r>
            <a:r>
              <a:rPr sz="2400" spc="5" dirty="0">
                <a:latin typeface="Arial"/>
                <a:cs typeface="Arial"/>
              </a:rPr>
              <a:t> </a:t>
            </a:r>
            <a:r>
              <a:rPr sz="2400" spc="0" dirty="0">
                <a:latin typeface="Arial"/>
                <a:cs typeface="Arial"/>
              </a:rPr>
              <a:t>standards in all</a:t>
            </a:r>
            <a:r>
              <a:rPr sz="2400" spc="10" dirty="0">
                <a:latin typeface="Arial"/>
                <a:cs typeface="Arial"/>
              </a:rPr>
              <a:t> </a:t>
            </a:r>
            <a:r>
              <a:rPr sz="2400" spc="0" dirty="0">
                <a:latin typeface="Arial"/>
                <a:cs typeface="Arial"/>
              </a:rPr>
              <a:t>situatio</a:t>
            </a:r>
            <a:r>
              <a:rPr sz="2400" spc="-10" dirty="0">
                <a:latin typeface="Arial"/>
                <a:cs typeface="Arial"/>
              </a:rPr>
              <a:t>n</a:t>
            </a:r>
            <a:r>
              <a:rPr sz="2400" spc="0" dirty="0">
                <a:latin typeface="Arial"/>
                <a:cs typeface="Arial"/>
              </a:rPr>
              <a:t>s</a:t>
            </a:r>
            <a:endParaRPr lang="en-US" sz="2400" dirty="0">
              <a:latin typeface="Arial"/>
              <a:cs typeface="Arial"/>
            </a:endParaRPr>
          </a:p>
          <a:p>
            <a:pPr marL="754380" lvl="1" indent="-285115">
              <a:lnSpc>
                <a:spcPct val="100000"/>
              </a:lnSpc>
              <a:buFont typeface="Arial"/>
              <a:buChar char="–"/>
              <a:tabLst>
                <a:tab pos="754380" algn="l"/>
              </a:tabLst>
            </a:pPr>
            <a:r>
              <a:rPr lang="en-US" sz="2400" dirty="0">
                <a:solidFill>
                  <a:srgbClr val="FF0000"/>
                </a:solidFill>
                <a:latin typeface="Arial"/>
                <a:cs typeface="Arial"/>
              </a:rPr>
              <a:t>Unfortunately, consistency, difficult to achieve.</a:t>
            </a:r>
            <a:endParaRPr sz="750" dirty="0">
              <a:solidFill>
                <a:srgbClr val="FF0000"/>
              </a:solidFill>
            </a:endParaRPr>
          </a:p>
          <a:p>
            <a:pPr marL="353695" marR="12700" indent="-341630">
              <a:lnSpc>
                <a:spcPct val="100000"/>
              </a:lnSpc>
              <a:buFont typeface="Arial"/>
              <a:buChar char="•"/>
              <a:tabLst>
                <a:tab pos="353695" algn="l"/>
              </a:tabLst>
            </a:pPr>
            <a:endParaRPr lang="en-US" sz="2600" dirty="0">
              <a:latin typeface="Arial"/>
              <a:cs typeface="Arial"/>
            </a:endParaRPr>
          </a:p>
          <a:p>
            <a:pPr marL="353695" marR="12700" indent="-341630">
              <a:lnSpc>
                <a:spcPct val="100000"/>
              </a:lnSpc>
              <a:buFont typeface="Arial"/>
              <a:buChar char="•"/>
              <a:tabLst>
                <a:tab pos="353695" algn="l"/>
              </a:tabLst>
            </a:pPr>
            <a:r>
              <a:rPr sz="2600" dirty="0">
                <a:latin typeface="Arial"/>
                <a:cs typeface="Arial"/>
              </a:rPr>
              <a:t>L</a:t>
            </a:r>
            <a:r>
              <a:rPr sz="2600" spc="5" dirty="0">
                <a:latin typeface="Arial"/>
                <a:cs typeface="Arial"/>
              </a:rPr>
              <a:t>a</a:t>
            </a:r>
            <a:r>
              <a:rPr sz="2600" spc="0" dirty="0">
                <a:latin typeface="Arial"/>
                <a:cs typeface="Arial"/>
              </a:rPr>
              <a:t>ck</a:t>
            </a:r>
            <a:r>
              <a:rPr sz="2600" spc="-5" dirty="0">
                <a:latin typeface="Arial"/>
                <a:cs typeface="Arial"/>
              </a:rPr>
              <a:t> </a:t>
            </a:r>
            <a:r>
              <a:rPr sz="2600" spc="0" dirty="0">
                <a:latin typeface="Arial"/>
                <a:cs typeface="Arial"/>
              </a:rPr>
              <a:t>of integrity </a:t>
            </a:r>
            <a:r>
              <a:rPr lang="en-US" sz="2600" spc="0" dirty="0">
                <a:latin typeface="Arial"/>
                <a:cs typeface="Arial"/>
              </a:rPr>
              <a:t>appears</a:t>
            </a:r>
            <a:r>
              <a:rPr sz="2600" spc="-20" dirty="0">
                <a:latin typeface="Arial"/>
                <a:cs typeface="Arial"/>
              </a:rPr>
              <a:t> </a:t>
            </a:r>
            <a:r>
              <a:rPr sz="2600" spc="0" dirty="0">
                <a:latin typeface="Arial"/>
                <a:cs typeface="Arial"/>
              </a:rPr>
              <a:t>if </a:t>
            </a:r>
            <a:r>
              <a:rPr sz="2600" spc="5" dirty="0">
                <a:latin typeface="Arial"/>
                <a:cs typeface="Arial"/>
              </a:rPr>
              <a:t>y</a:t>
            </a:r>
            <a:r>
              <a:rPr sz="2600" spc="0" dirty="0">
                <a:latin typeface="Arial"/>
                <a:cs typeface="Arial"/>
              </a:rPr>
              <a:t>ou</a:t>
            </a:r>
            <a:r>
              <a:rPr sz="2600" spc="5" dirty="0">
                <a:latin typeface="Arial"/>
                <a:cs typeface="Arial"/>
              </a:rPr>
              <a:t> </a:t>
            </a:r>
            <a:r>
              <a:rPr sz="2600" spc="0" dirty="0">
                <a:latin typeface="Arial"/>
                <a:cs typeface="Arial"/>
              </a:rPr>
              <a:t>ap</a:t>
            </a:r>
            <a:r>
              <a:rPr sz="2600" spc="5" dirty="0">
                <a:latin typeface="Arial"/>
                <a:cs typeface="Arial"/>
              </a:rPr>
              <a:t>p</a:t>
            </a:r>
            <a:r>
              <a:rPr sz="2600" spc="0" dirty="0">
                <a:latin typeface="Arial"/>
                <a:cs typeface="Arial"/>
              </a:rPr>
              <a:t>ly</a:t>
            </a:r>
            <a:r>
              <a:rPr sz="2600" spc="-15" dirty="0">
                <a:latin typeface="Arial"/>
                <a:cs typeface="Arial"/>
              </a:rPr>
              <a:t> </a:t>
            </a:r>
            <a:r>
              <a:rPr sz="2600" spc="0" dirty="0">
                <a:latin typeface="Arial"/>
                <a:cs typeface="Arial"/>
              </a:rPr>
              <a:t>mor</a:t>
            </a:r>
            <a:r>
              <a:rPr sz="2600" spc="5" dirty="0">
                <a:latin typeface="Arial"/>
                <a:cs typeface="Arial"/>
              </a:rPr>
              <a:t>a</a:t>
            </a:r>
            <a:r>
              <a:rPr sz="2600" spc="0" dirty="0">
                <a:latin typeface="Arial"/>
                <a:cs typeface="Arial"/>
              </a:rPr>
              <a:t>l stan</a:t>
            </a:r>
            <a:r>
              <a:rPr sz="2600" spc="5" dirty="0">
                <a:latin typeface="Arial"/>
                <a:cs typeface="Arial"/>
              </a:rPr>
              <a:t>d</a:t>
            </a:r>
            <a:r>
              <a:rPr sz="2600" spc="0" dirty="0">
                <a:latin typeface="Arial"/>
                <a:cs typeface="Arial"/>
              </a:rPr>
              <a:t>ards</a:t>
            </a:r>
            <a:r>
              <a:rPr sz="2600" spc="-10" dirty="0">
                <a:latin typeface="Arial"/>
                <a:cs typeface="Arial"/>
              </a:rPr>
              <a:t> </a:t>
            </a:r>
            <a:r>
              <a:rPr sz="2600" spc="0" dirty="0">
                <a:latin typeface="Arial"/>
                <a:cs typeface="Arial"/>
              </a:rPr>
              <a:t>dif</a:t>
            </a:r>
            <a:r>
              <a:rPr sz="2600" spc="-10" dirty="0">
                <a:latin typeface="Arial"/>
                <a:cs typeface="Arial"/>
              </a:rPr>
              <a:t>f</a:t>
            </a:r>
            <a:r>
              <a:rPr sz="2600" spc="0" dirty="0">
                <a:latin typeface="Arial"/>
                <a:cs typeface="Arial"/>
              </a:rPr>
              <a:t>erently ac</a:t>
            </a:r>
            <a:r>
              <a:rPr sz="2600" spc="5" dirty="0">
                <a:latin typeface="Arial"/>
                <a:cs typeface="Arial"/>
              </a:rPr>
              <a:t>c</a:t>
            </a:r>
            <a:r>
              <a:rPr sz="2600" spc="0" dirty="0">
                <a:latin typeface="Arial"/>
                <a:cs typeface="Arial"/>
              </a:rPr>
              <a:t>ording</a:t>
            </a:r>
            <a:r>
              <a:rPr sz="2600" spc="-25" dirty="0">
                <a:latin typeface="Arial"/>
                <a:cs typeface="Arial"/>
              </a:rPr>
              <a:t> </a:t>
            </a:r>
            <a:r>
              <a:rPr sz="2600" spc="0" dirty="0">
                <a:latin typeface="Arial"/>
                <a:cs typeface="Arial"/>
              </a:rPr>
              <a:t>to si</a:t>
            </a:r>
            <a:r>
              <a:rPr sz="2600" spc="-10" dirty="0">
                <a:latin typeface="Arial"/>
                <a:cs typeface="Arial"/>
              </a:rPr>
              <a:t>t</a:t>
            </a:r>
            <a:r>
              <a:rPr sz="2600" spc="0" dirty="0">
                <a:latin typeface="Arial"/>
                <a:cs typeface="Arial"/>
              </a:rPr>
              <a:t>uation or people in</a:t>
            </a:r>
            <a:r>
              <a:rPr sz="2600" spc="5" dirty="0">
                <a:latin typeface="Arial"/>
                <a:cs typeface="Arial"/>
              </a:rPr>
              <a:t>v</a:t>
            </a:r>
            <a:r>
              <a:rPr sz="2600" spc="0" dirty="0">
                <a:latin typeface="Arial"/>
                <a:cs typeface="Arial"/>
              </a:rPr>
              <a:t>ol</a:t>
            </a:r>
            <a:r>
              <a:rPr sz="2600" spc="5" dirty="0">
                <a:latin typeface="Arial"/>
                <a:cs typeface="Arial"/>
              </a:rPr>
              <a:t>v</a:t>
            </a:r>
            <a:r>
              <a:rPr sz="2600" spc="0" dirty="0">
                <a:latin typeface="Arial"/>
                <a:cs typeface="Arial"/>
              </a:rPr>
              <a:t>ed</a:t>
            </a:r>
            <a:endParaRPr sz="2600" dirty="0">
              <a:latin typeface="Arial"/>
              <a:cs typeface="Arial"/>
            </a:endParaRPr>
          </a:p>
          <a:p>
            <a:pPr>
              <a:lnSpc>
                <a:spcPts val="800"/>
              </a:lnSpc>
              <a:spcBef>
                <a:spcPts val="4"/>
              </a:spcBef>
              <a:buFont typeface="Arial"/>
              <a:buChar char="•"/>
            </a:pPr>
            <a:endParaRPr sz="800" dirty="0"/>
          </a:p>
          <a:p>
            <a:pPr marL="353695" indent="-341630">
              <a:lnSpc>
                <a:spcPct val="100000"/>
              </a:lnSpc>
              <a:buFont typeface="Arial"/>
              <a:buChar char="•"/>
              <a:tabLst>
                <a:tab pos="353695" algn="l"/>
              </a:tabLst>
            </a:pPr>
            <a:r>
              <a:rPr sz="2600" dirty="0">
                <a:latin typeface="Arial"/>
                <a:cs typeface="Arial"/>
              </a:rPr>
              <a:t>Ma</a:t>
            </a:r>
            <a:r>
              <a:rPr sz="2600" spc="5" dirty="0">
                <a:latin typeface="Arial"/>
                <a:cs typeface="Arial"/>
              </a:rPr>
              <a:t>n</a:t>
            </a:r>
            <a:r>
              <a:rPr sz="2600" spc="0" dirty="0">
                <a:latin typeface="Arial"/>
                <a:cs typeface="Arial"/>
              </a:rPr>
              <a:t>y</a:t>
            </a:r>
            <a:r>
              <a:rPr sz="2600" spc="-10" dirty="0">
                <a:latin typeface="Arial"/>
                <a:cs typeface="Arial"/>
              </a:rPr>
              <a:t> </a:t>
            </a:r>
            <a:r>
              <a:rPr sz="2600" spc="0" dirty="0">
                <a:latin typeface="Arial"/>
                <a:cs typeface="Arial"/>
              </a:rPr>
              <a:t>ethi</a:t>
            </a:r>
            <a:r>
              <a:rPr sz="2600" spc="5" dirty="0">
                <a:latin typeface="Arial"/>
                <a:cs typeface="Arial"/>
              </a:rPr>
              <a:t>c</a:t>
            </a:r>
            <a:r>
              <a:rPr sz="2600" spc="0" dirty="0">
                <a:latin typeface="Arial"/>
                <a:cs typeface="Arial"/>
              </a:rPr>
              <a:t>al</a:t>
            </a:r>
            <a:r>
              <a:rPr sz="2600" spc="-15" dirty="0">
                <a:latin typeface="Arial"/>
                <a:cs typeface="Arial"/>
              </a:rPr>
              <a:t> </a:t>
            </a:r>
            <a:r>
              <a:rPr lang="en-US" sz="2600" spc="0" dirty="0">
                <a:latin typeface="Arial"/>
                <a:cs typeface="Arial"/>
              </a:rPr>
              <a:t>problems</a:t>
            </a:r>
            <a:r>
              <a:rPr sz="2600" spc="-20" dirty="0">
                <a:latin typeface="Arial"/>
                <a:cs typeface="Arial"/>
              </a:rPr>
              <a:t> </a:t>
            </a:r>
            <a:r>
              <a:rPr sz="2600" spc="0" dirty="0">
                <a:latin typeface="Arial"/>
                <a:cs typeface="Arial"/>
              </a:rPr>
              <a:t>are n</a:t>
            </a:r>
            <a:r>
              <a:rPr sz="2600" spc="5" dirty="0">
                <a:latin typeface="Arial"/>
                <a:cs typeface="Arial"/>
              </a:rPr>
              <a:t>o</a:t>
            </a:r>
            <a:r>
              <a:rPr sz="2600" spc="0" dirty="0">
                <a:latin typeface="Arial"/>
                <a:cs typeface="Arial"/>
              </a:rPr>
              <a:t>t</a:t>
            </a:r>
            <a:r>
              <a:rPr sz="2600" spc="-10" dirty="0">
                <a:latin typeface="Arial"/>
                <a:cs typeface="Arial"/>
              </a:rPr>
              <a:t> </a:t>
            </a:r>
            <a:r>
              <a:rPr sz="2600" spc="0" dirty="0">
                <a:latin typeface="Arial"/>
                <a:cs typeface="Arial"/>
              </a:rPr>
              <a:t>as</a:t>
            </a:r>
            <a:r>
              <a:rPr sz="2600" spc="5" dirty="0">
                <a:latin typeface="Arial"/>
                <a:cs typeface="Arial"/>
              </a:rPr>
              <a:t> </a:t>
            </a:r>
            <a:r>
              <a:rPr sz="2600" spc="0" dirty="0">
                <a:latin typeface="Arial"/>
                <a:cs typeface="Arial"/>
              </a:rPr>
              <a:t>simple</a:t>
            </a:r>
            <a:r>
              <a:rPr sz="2600" spc="-20" dirty="0">
                <a:latin typeface="Arial"/>
                <a:cs typeface="Arial"/>
              </a:rPr>
              <a:t> </a:t>
            </a:r>
            <a:r>
              <a:rPr sz="2600" spc="0" dirty="0">
                <a:latin typeface="Arial"/>
                <a:cs typeface="Arial"/>
              </a:rPr>
              <a:t>as</a:t>
            </a:r>
            <a:r>
              <a:rPr sz="2600" spc="5" dirty="0">
                <a:latin typeface="Arial"/>
                <a:cs typeface="Arial"/>
              </a:rPr>
              <a:t> </a:t>
            </a:r>
            <a:r>
              <a:rPr sz="2600" spc="0" dirty="0">
                <a:latin typeface="Arial"/>
                <a:cs typeface="Arial"/>
              </a:rPr>
              <a:t>r</a:t>
            </a:r>
            <a:r>
              <a:rPr sz="2600" spc="-15" dirty="0">
                <a:latin typeface="Arial"/>
                <a:cs typeface="Arial"/>
              </a:rPr>
              <a:t>i</a:t>
            </a:r>
            <a:r>
              <a:rPr sz="2600" spc="0" dirty="0">
                <a:latin typeface="Arial"/>
                <a:cs typeface="Arial"/>
              </a:rPr>
              <a:t>g</a:t>
            </a:r>
            <a:r>
              <a:rPr sz="2600" spc="5" dirty="0">
                <a:latin typeface="Arial"/>
                <a:cs typeface="Arial"/>
              </a:rPr>
              <a:t>h</a:t>
            </a:r>
            <a:r>
              <a:rPr sz="2600" spc="0" dirty="0">
                <a:latin typeface="Arial"/>
                <a:cs typeface="Arial"/>
              </a:rPr>
              <a:t>t</a:t>
            </a:r>
            <a:endParaRPr sz="2600" dirty="0">
              <a:latin typeface="Arial"/>
              <a:cs typeface="Arial"/>
            </a:endParaRPr>
          </a:p>
          <a:p>
            <a:pPr marL="353695">
              <a:lnSpc>
                <a:spcPct val="100000"/>
              </a:lnSpc>
            </a:pPr>
            <a:r>
              <a:rPr sz="2600" dirty="0">
                <a:latin typeface="Arial"/>
                <a:cs typeface="Arial"/>
              </a:rPr>
              <a:t>ver</a:t>
            </a:r>
            <a:r>
              <a:rPr sz="2600" spc="5" dirty="0">
                <a:latin typeface="Arial"/>
                <a:cs typeface="Arial"/>
              </a:rPr>
              <a:t>s</a:t>
            </a:r>
            <a:r>
              <a:rPr sz="2600" spc="0" dirty="0">
                <a:latin typeface="Arial"/>
                <a:cs typeface="Arial"/>
              </a:rPr>
              <a:t>us</a:t>
            </a:r>
            <a:r>
              <a:rPr sz="2600" spc="-20" dirty="0">
                <a:latin typeface="Arial"/>
                <a:cs typeface="Arial"/>
              </a:rPr>
              <a:t> </a:t>
            </a:r>
            <a:r>
              <a:rPr sz="2600" spc="0" dirty="0">
                <a:latin typeface="Arial"/>
                <a:cs typeface="Arial"/>
              </a:rPr>
              <a:t>wrong</a:t>
            </a:r>
            <a:endParaRPr sz="2600" dirty="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400" dirty="0" smtClean="0">
                <a:latin typeface="Arial"/>
                <a:cs typeface="Arial"/>
              </a:rPr>
              <a:t>9</a:t>
            </a:fld>
            <a:endParaRPr sz="1400">
              <a:latin typeface="Arial"/>
              <a:cs typeface="Arial"/>
            </a:endParaRPr>
          </a:p>
        </p:txBody>
      </p:sp>
      <p:sp>
        <p:nvSpPr>
          <p:cNvPr id="2" name="object 2"/>
          <p:cNvSpPr txBox="1"/>
          <p:nvPr/>
        </p:nvSpPr>
        <p:spPr>
          <a:xfrm>
            <a:off x="1294256" y="334772"/>
            <a:ext cx="6630543" cy="1003935"/>
          </a:xfrm>
          <a:prstGeom prst="rect">
            <a:avLst/>
          </a:prstGeom>
        </p:spPr>
        <p:txBody>
          <a:bodyPr vert="horz" wrap="square" lIns="0" tIns="0" rIns="0" bIns="0" rtlCol="0">
            <a:noAutofit/>
          </a:bodyPr>
          <a:lstStyle/>
          <a:p>
            <a:pPr marL="1548765" marR="12700" indent="-1536700">
              <a:lnSpc>
                <a:spcPts val="4010"/>
              </a:lnSpc>
              <a:tabLst>
                <a:tab pos="927100" algn="l"/>
                <a:tab pos="3048635" algn="l"/>
              </a:tabLst>
            </a:pPr>
            <a:r>
              <a:rPr sz="3600" dirty="0">
                <a:latin typeface="Arial"/>
                <a:cs typeface="Arial"/>
              </a:rPr>
              <a:t>The	Difference	</a:t>
            </a:r>
            <a:r>
              <a:rPr sz="3600" spc="-315" dirty="0">
                <a:latin typeface="Arial"/>
                <a:cs typeface="Arial"/>
              </a:rPr>
              <a:t> Be</a:t>
            </a:r>
            <a:r>
              <a:rPr sz="3600" spc="-15" dirty="0">
                <a:latin typeface="Arial"/>
                <a:cs typeface="Arial"/>
              </a:rPr>
              <a:t>t</a:t>
            </a:r>
            <a:r>
              <a:rPr sz="3600" spc="0" dirty="0">
                <a:latin typeface="Arial"/>
                <a:cs typeface="Arial"/>
              </a:rPr>
              <a:t>ween</a:t>
            </a:r>
            <a:r>
              <a:rPr sz="3600" spc="-15" dirty="0">
                <a:latin typeface="Arial"/>
                <a:cs typeface="Arial"/>
              </a:rPr>
              <a:t> </a:t>
            </a:r>
            <a:r>
              <a:rPr sz="3600" spc="0" dirty="0">
                <a:latin typeface="Arial"/>
                <a:cs typeface="Arial"/>
              </a:rPr>
              <a:t>Mora</a:t>
            </a:r>
            <a:r>
              <a:rPr sz="3600" spc="5" dirty="0">
                <a:latin typeface="Arial"/>
                <a:cs typeface="Arial"/>
              </a:rPr>
              <a:t>l</a:t>
            </a:r>
            <a:r>
              <a:rPr sz="3600" spc="0" dirty="0">
                <a:latin typeface="Arial"/>
                <a:cs typeface="Arial"/>
              </a:rPr>
              <a:t>s, Ethi</a:t>
            </a:r>
            <a:r>
              <a:rPr sz="3600" spc="5" dirty="0">
                <a:latin typeface="Arial"/>
                <a:cs typeface="Arial"/>
              </a:rPr>
              <a:t>c</a:t>
            </a:r>
            <a:r>
              <a:rPr sz="3600" spc="0" dirty="0">
                <a:latin typeface="Arial"/>
                <a:cs typeface="Arial"/>
              </a:rPr>
              <a:t>s,	and</a:t>
            </a:r>
            <a:r>
              <a:rPr sz="3600" spc="5" dirty="0">
                <a:latin typeface="Arial"/>
                <a:cs typeface="Arial"/>
              </a:rPr>
              <a:t> </a:t>
            </a:r>
            <a:r>
              <a:rPr sz="3600" spc="0" dirty="0">
                <a:latin typeface="Arial"/>
                <a:cs typeface="Arial"/>
              </a:rPr>
              <a:t>La</a:t>
            </a:r>
            <a:r>
              <a:rPr sz="3600" spc="10" dirty="0">
                <a:latin typeface="Arial"/>
                <a:cs typeface="Arial"/>
              </a:rPr>
              <a:t>w</a:t>
            </a:r>
            <a:r>
              <a:rPr sz="3600" spc="0" dirty="0">
                <a:latin typeface="Arial"/>
                <a:cs typeface="Arial"/>
              </a:rPr>
              <a:t>s</a:t>
            </a:r>
            <a:endParaRPr sz="3600" dirty="0">
              <a:latin typeface="Arial"/>
              <a:cs typeface="Arial"/>
            </a:endParaRPr>
          </a:p>
        </p:txBody>
      </p:sp>
      <p:sp>
        <p:nvSpPr>
          <p:cNvPr id="3" name="object 3"/>
          <p:cNvSpPr txBox="1"/>
          <p:nvPr/>
        </p:nvSpPr>
        <p:spPr>
          <a:xfrm>
            <a:off x="534720" y="1638808"/>
            <a:ext cx="8304480" cy="4380992"/>
          </a:xfrm>
          <a:prstGeom prst="rect">
            <a:avLst/>
          </a:prstGeom>
        </p:spPr>
        <p:txBody>
          <a:bodyPr vert="horz" wrap="square" lIns="0" tIns="0" rIns="0" bIns="0" rtlCol="0">
            <a:noAutofit/>
          </a:bodyPr>
          <a:lstStyle/>
          <a:p>
            <a:pPr marL="353695" indent="-341630">
              <a:lnSpc>
                <a:spcPct val="100000"/>
              </a:lnSpc>
              <a:buFont typeface="Arial"/>
              <a:buChar char="•"/>
              <a:tabLst>
                <a:tab pos="353695" algn="l"/>
              </a:tabLst>
            </a:pPr>
            <a:r>
              <a:rPr sz="2600" dirty="0">
                <a:latin typeface="Arial"/>
                <a:cs typeface="Arial"/>
              </a:rPr>
              <a:t>Mor</a:t>
            </a:r>
            <a:r>
              <a:rPr sz="2600" spc="5" dirty="0">
                <a:latin typeface="Arial"/>
                <a:cs typeface="Arial"/>
              </a:rPr>
              <a:t>a</a:t>
            </a:r>
            <a:r>
              <a:rPr sz="2600" spc="0" dirty="0">
                <a:latin typeface="Arial"/>
                <a:cs typeface="Arial"/>
              </a:rPr>
              <a:t>ls:</a:t>
            </a:r>
            <a:r>
              <a:rPr sz="2600" spc="-15" dirty="0">
                <a:latin typeface="Arial"/>
                <a:cs typeface="Arial"/>
              </a:rPr>
              <a:t> </a:t>
            </a:r>
            <a:r>
              <a:rPr sz="2600" spc="0" dirty="0">
                <a:latin typeface="Arial"/>
                <a:cs typeface="Arial"/>
              </a:rPr>
              <a:t>o</a:t>
            </a:r>
            <a:r>
              <a:rPr sz="2600" spc="5" dirty="0">
                <a:latin typeface="Arial"/>
                <a:cs typeface="Arial"/>
              </a:rPr>
              <a:t>n</a:t>
            </a:r>
            <a:r>
              <a:rPr sz="2600" spc="0" dirty="0">
                <a:latin typeface="Arial"/>
                <a:cs typeface="Arial"/>
              </a:rPr>
              <a:t>e’s</a:t>
            </a:r>
            <a:r>
              <a:rPr sz="2600" spc="-10" dirty="0">
                <a:latin typeface="Arial"/>
                <a:cs typeface="Arial"/>
              </a:rPr>
              <a:t> </a:t>
            </a:r>
            <a:r>
              <a:rPr sz="2600" b="1" spc="0" dirty="0">
                <a:latin typeface="Arial"/>
                <a:cs typeface="Arial"/>
              </a:rPr>
              <a:t>p</a:t>
            </a:r>
            <a:r>
              <a:rPr sz="2600" b="1" spc="5" dirty="0">
                <a:latin typeface="Arial"/>
                <a:cs typeface="Arial"/>
              </a:rPr>
              <a:t>e</a:t>
            </a:r>
            <a:r>
              <a:rPr sz="2600" b="1" spc="0" dirty="0">
                <a:latin typeface="Arial"/>
                <a:cs typeface="Arial"/>
              </a:rPr>
              <a:t>rso</a:t>
            </a:r>
            <a:r>
              <a:rPr sz="2600" b="1" spc="5" dirty="0">
                <a:latin typeface="Arial"/>
                <a:cs typeface="Arial"/>
              </a:rPr>
              <a:t>n</a:t>
            </a:r>
            <a:r>
              <a:rPr sz="2600" b="1" spc="0" dirty="0">
                <a:latin typeface="Arial"/>
                <a:cs typeface="Arial"/>
              </a:rPr>
              <a:t>al</a:t>
            </a:r>
            <a:r>
              <a:rPr sz="2600" b="1" spc="-15" dirty="0">
                <a:latin typeface="Arial"/>
                <a:cs typeface="Arial"/>
              </a:rPr>
              <a:t> </a:t>
            </a:r>
            <a:r>
              <a:rPr sz="2600" b="1" spc="0" dirty="0">
                <a:latin typeface="Arial"/>
                <a:cs typeface="Arial"/>
              </a:rPr>
              <a:t>b</a:t>
            </a:r>
            <a:r>
              <a:rPr sz="2600" b="1" spc="5" dirty="0">
                <a:latin typeface="Arial"/>
                <a:cs typeface="Arial"/>
              </a:rPr>
              <a:t>e</a:t>
            </a:r>
            <a:r>
              <a:rPr sz="2600" b="1" spc="0" dirty="0">
                <a:latin typeface="Arial"/>
                <a:cs typeface="Arial"/>
              </a:rPr>
              <a:t>liefs</a:t>
            </a:r>
            <a:r>
              <a:rPr sz="2600" b="1" spc="-15" dirty="0">
                <a:latin typeface="Arial"/>
                <a:cs typeface="Arial"/>
              </a:rPr>
              <a:t> </a:t>
            </a:r>
            <a:r>
              <a:rPr sz="2600" spc="0" dirty="0">
                <a:latin typeface="Arial"/>
                <a:cs typeface="Arial"/>
              </a:rPr>
              <a:t>a</a:t>
            </a:r>
            <a:r>
              <a:rPr sz="2600" spc="5" dirty="0">
                <a:latin typeface="Arial"/>
                <a:cs typeface="Arial"/>
              </a:rPr>
              <a:t>b</a:t>
            </a:r>
            <a:r>
              <a:rPr sz="2600" spc="0" dirty="0">
                <a:latin typeface="Arial"/>
                <a:cs typeface="Arial"/>
              </a:rPr>
              <a:t>o</a:t>
            </a:r>
            <a:r>
              <a:rPr sz="2600" spc="5" dirty="0">
                <a:latin typeface="Arial"/>
                <a:cs typeface="Arial"/>
              </a:rPr>
              <a:t>u</a:t>
            </a:r>
            <a:r>
              <a:rPr sz="2600" spc="0" dirty="0">
                <a:latin typeface="Arial"/>
                <a:cs typeface="Arial"/>
              </a:rPr>
              <a:t>t</a:t>
            </a:r>
            <a:r>
              <a:rPr sz="2600" spc="-10" dirty="0">
                <a:latin typeface="Arial"/>
                <a:cs typeface="Arial"/>
              </a:rPr>
              <a:t> </a:t>
            </a:r>
            <a:r>
              <a:rPr sz="2600" spc="0" dirty="0">
                <a:latin typeface="Arial"/>
                <a:cs typeface="Arial"/>
              </a:rPr>
              <a:t>right </a:t>
            </a:r>
            <a:r>
              <a:rPr sz="2600" spc="5" dirty="0">
                <a:latin typeface="Arial"/>
                <a:cs typeface="Arial"/>
              </a:rPr>
              <a:t>a</a:t>
            </a:r>
            <a:r>
              <a:rPr sz="2600" spc="0" dirty="0">
                <a:latin typeface="Arial"/>
                <a:cs typeface="Arial"/>
              </a:rPr>
              <a:t>nd</a:t>
            </a:r>
            <a:r>
              <a:rPr sz="2600" spc="5" dirty="0">
                <a:latin typeface="Arial"/>
                <a:cs typeface="Arial"/>
              </a:rPr>
              <a:t> </a:t>
            </a:r>
            <a:r>
              <a:rPr sz="2600" spc="0" dirty="0">
                <a:latin typeface="Arial"/>
                <a:cs typeface="Arial"/>
              </a:rPr>
              <a:t>wrong</a:t>
            </a:r>
            <a:endParaRPr sz="2600" dirty="0">
              <a:latin typeface="Arial"/>
              <a:cs typeface="Arial"/>
            </a:endParaRPr>
          </a:p>
          <a:p>
            <a:pPr>
              <a:lnSpc>
                <a:spcPts val="750"/>
              </a:lnSpc>
              <a:spcBef>
                <a:spcPts val="43"/>
              </a:spcBef>
              <a:buFont typeface="Arial"/>
              <a:buChar char="•"/>
            </a:pPr>
            <a:endParaRPr sz="750" dirty="0"/>
          </a:p>
          <a:p>
            <a:pPr marL="353695" marR="250190" indent="-341630">
              <a:lnSpc>
                <a:spcPct val="100000"/>
              </a:lnSpc>
              <a:buFont typeface="Arial"/>
              <a:buChar char="•"/>
              <a:tabLst>
                <a:tab pos="353695" algn="l"/>
              </a:tabLst>
            </a:pPr>
            <a:r>
              <a:rPr sz="2600" dirty="0">
                <a:latin typeface="Arial"/>
                <a:cs typeface="Arial"/>
              </a:rPr>
              <a:t>Ethic</a:t>
            </a:r>
            <a:r>
              <a:rPr sz="2600" spc="10" dirty="0">
                <a:latin typeface="Arial"/>
                <a:cs typeface="Arial"/>
              </a:rPr>
              <a:t>s</a:t>
            </a:r>
            <a:r>
              <a:rPr sz="2600" spc="0" dirty="0">
                <a:latin typeface="Arial"/>
                <a:cs typeface="Arial"/>
              </a:rPr>
              <a:t>:</a:t>
            </a:r>
            <a:r>
              <a:rPr sz="2600" spc="-20" dirty="0">
                <a:latin typeface="Arial"/>
                <a:cs typeface="Arial"/>
              </a:rPr>
              <a:t> </a:t>
            </a:r>
            <a:r>
              <a:rPr sz="2600" spc="0" dirty="0">
                <a:latin typeface="Arial"/>
                <a:cs typeface="Arial"/>
              </a:rPr>
              <a:t>sta</a:t>
            </a:r>
            <a:r>
              <a:rPr sz="2600" spc="5" dirty="0">
                <a:latin typeface="Arial"/>
                <a:cs typeface="Arial"/>
              </a:rPr>
              <a:t>n</a:t>
            </a:r>
            <a:r>
              <a:rPr sz="2600" spc="0" dirty="0">
                <a:latin typeface="Arial"/>
                <a:cs typeface="Arial"/>
              </a:rPr>
              <a:t>d</a:t>
            </a:r>
            <a:r>
              <a:rPr sz="2600" spc="5" dirty="0">
                <a:latin typeface="Arial"/>
                <a:cs typeface="Arial"/>
              </a:rPr>
              <a:t>a</a:t>
            </a:r>
            <a:r>
              <a:rPr sz="2600" spc="0" dirty="0">
                <a:latin typeface="Arial"/>
                <a:cs typeface="Arial"/>
              </a:rPr>
              <a:t>rds</a:t>
            </a:r>
            <a:r>
              <a:rPr sz="2600" spc="-10" dirty="0">
                <a:latin typeface="Arial"/>
                <a:cs typeface="Arial"/>
              </a:rPr>
              <a:t> </a:t>
            </a:r>
            <a:r>
              <a:rPr sz="2600" spc="0" dirty="0">
                <a:latin typeface="Arial"/>
                <a:cs typeface="Arial"/>
              </a:rPr>
              <a:t>or co</a:t>
            </a:r>
            <a:r>
              <a:rPr sz="2600" spc="5" dirty="0">
                <a:latin typeface="Arial"/>
                <a:cs typeface="Arial"/>
              </a:rPr>
              <a:t>d</a:t>
            </a:r>
            <a:r>
              <a:rPr sz="2600" spc="0" dirty="0">
                <a:latin typeface="Arial"/>
                <a:cs typeface="Arial"/>
              </a:rPr>
              <a:t>es</a:t>
            </a:r>
            <a:r>
              <a:rPr sz="2600" spc="-10" dirty="0">
                <a:latin typeface="Arial"/>
                <a:cs typeface="Arial"/>
              </a:rPr>
              <a:t> </a:t>
            </a:r>
            <a:r>
              <a:rPr sz="2600" spc="0" dirty="0">
                <a:latin typeface="Arial"/>
                <a:cs typeface="Arial"/>
              </a:rPr>
              <a:t>of be</a:t>
            </a:r>
            <a:r>
              <a:rPr sz="2600" spc="5" dirty="0">
                <a:latin typeface="Arial"/>
                <a:cs typeface="Arial"/>
              </a:rPr>
              <a:t>h</a:t>
            </a:r>
            <a:r>
              <a:rPr sz="2600" spc="0" dirty="0">
                <a:latin typeface="Arial"/>
                <a:cs typeface="Arial"/>
              </a:rPr>
              <a:t>a</a:t>
            </a:r>
            <a:r>
              <a:rPr sz="2600" spc="5" dirty="0">
                <a:latin typeface="Arial"/>
                <a:cs typeface="Arial"/>
              </a:rPr>
              <a:t>v</a:t>
            </a:r>
            <a:r>
              <a:rPr sz="2600" spc="0" dirty="0">
                <a:latin typeface="Arial"/>
                <a:cs typeface="Arial"/>
              </a:rPr>
              <a:t>ior</a:t>
            </a:r>
            <a:r>
              <a:rPr sz="2600" spc="-20" dirty="0">
                <a:latin typeface="Arial"/>
                <a:cs typeface="Arial"/>
              </a:rPr>
              <a:t> </a:t>
            </a:r>
            <a:r>
              <a:rPr sz="2600" spc="0" dirty="0">
                <a:latin typeface="Arial"/>
                <a:cs typeface="Arial"/>
              </a:rPr>
              <a:t>e</a:t>
            </a:r>
            <a:r>
              <a:rPr sz="2600" spc="5" dirty="0">
                <a:latin typeface="Arial"/>
                <a:cs typeface="Arial"/>
              </a:rPr>
              <a:t>x</a:t>
            </a:r>
            <a:r>
              <a:rPr sz="2600" spc="0" dirty="0">
                <a:latin typeface="Arial"/>
                <a:cs typeface="Arial"/>
              </a:rPr>
              <a:t>p</a:t>
            </a:r>
            <a:r>
              <a:rPr sz="2600" spc="5" dirty="0">
                <a:latin typeface="Arial"/>
                <a:cs typeface="Arial"/>
              </a:rPr>
              <a:t>e</a:t>
            </a:r>
            <a:r>
              <a:rPr sz="2600" spc="0" dirty="0">
                <a:latin typeface="Arial"/>
                <a:cs typeface="Arial"/>
              </a:rPr>
              <a:t>cted</a:t>
            </a:r>
            <a:r>
              <a:rPr sz="2600" spc="-10" dirty="0">
                <a:latin typeface="Arial"/>
                <a:cs typeface="Arial"/>
              </a:rPr>
              <a:t> </a:t>
            </a:r>
            <a:r>
              <a:rPr sz="2600" spc="0" dirty="0">
                <a:latin typeface="Arial"/>
                <a:cs typeface="Arial"/>
              </a:rPr>
              <a:t>of an</a:t>
            </a:r>
            <a:r>
              <a:rPr sz="2600" spc="5" dirty="0">
                <a:latin typeface="Arial"/>
                <a:cs typeface="Arial"/>
              </a:rPr>
              <a:t> </a:t>
            </a:r>
            <a:r>
              <a:rPr sz="2600" spc="0" dirty="0">
                <a:latin typeface="Arial"/>
                <a:cs typeface="Arial"/>
              </a:rPr>
              <a:t>indivi</a:t>
            </a:r>
            <a:r>
              <a:rPr sz="2600" spc="5" dirty="0">
                <a:latin typeface="Arial"/>
                <a:cs typeface="Arial"/>
              </a:rPr>
              <a:t>d</a:t>
            </a:r>
            <a:r>
              <a:rPr sz="2600" spc="0" dirty="0">
                <a:latin typeface="Arial"/>
                <a:cs typeface="Arial"/>
              </a:rPr>
              <a:t>u</a:t>
            </a:r>
            <a:r>
              <a:rPr sz="2600" spc="5" dirty="0">
                <a:latin typeface="Arial"/>
                <a:cs typeface="Arial"/>
              </a:rPr>
              <a:t>a</a:t>
            </a:r>
            <a:r>
              <a:rPr sz="2600" spc="0" dirty="0">
                <a:latin typeface="Arial"/>
                <a:cs typeface="Arial"/>
              </a:rPr>
              <a:t>l</a:t>
            </a:r>
            <a:r>
              <a:rPr sz="2600" spc="-20" dirty="0">
                <a:latin typeface="Arial"/>
                <a:cs typeface="Arial"/>
              </a:rPr>
              <a:t> </a:t>
            </a:r>
            <a:r>
              <a:rPr sz="2600" b="1" spc="0" dirty="0">
                <a:latin typeface="Arial"/>
                <a:cs typeface="Arial"/>
              </a:rPr>
              <a:t>by</a:t>
            </a:r>
            <a:r>
              <a:rPr sz="2600" b="1" spc="-10" dirty="0">
                <a:latin typeface="Arial"/>
                <a:cs typeface="Arial"/>
              </a:rPr>
              <a:t> </a:t>
            </a:r>
            <a:r>
              <a:rPr sz="2600" b="1" spc="0" dirty="0">
                <a:latin typeface="Arial"/>
                <a:cs typeface="Arial"/>
              </a:rPr>
              <a:t>a</a:t>
            </a:r>
            <a:r>
              <a:rPr sz="2600" b="1" spc="10" dirty="0">
                <a:latin typeface="Arial"/>
                <a:cs typeface="Arial"/>
              </a:rPr>
              <a:t> </a:t>
            </a:r>
            <a:r>
              <a:rPr sz="2600" b="1" spc="0" dirty="0">
                <a:latin typeface="Arial"/>
                <a:cs typeface="Arial"/>
              </a:rPr>
              <a:t>gro</a:t>
            </a:r>
            <a:r>
              <a:rPr sz="2600" b="1" spc="5" dirty="0">
                <a:latin typeface="Arial"/>
                <a:cs typeface="Arial"/>
              </a:rPr>
              <a:t>u</a:t>
            </a:r>
            <a:r>
              <a:rPr sz="2600" b="1" spc="0" dirty="0">
                <a:latin typeface="Arial"/>
                <a:cs typeface="Arial"/>
              </a:rPr>
              <a:t>p</a:t>
            </a:r>
            <a:endParaRPr sz="2600" b="1" dirty="0">
              <a:latin typeface="Arial"/>
              <a:cs typeface="Arial"/>
            </a:endParaRPr>
          </a:p>
          <a:p>
            <a:pPr>
              <a:lnSpc>
                <a:spcPts val="800"/>
              </a:lnSpc>
              <a:spcBef>
                <a:spcPts val="3"/>
              </a:spcBef>
              <a:buFont typeface="Arial"/>
              <a:buChar char="•"/>
            </a:pPr>
            <a:endParaRPr sz="800" dirty="0"/>
          </a:p>
          <a:p>
            <a:pPr marL="353695" indent="-341630">
              <a:lnSpc>
                <a:spcPct val="100000"/>
              </a:lnSpc>
              <a:buFont typeface="Arial"/>
              <a:buChar char="•"/>
              <a:tabLst>
                <a:tab pos="353695" algn="l"/>
              </a:tabLst>
            </a:pPr>
            <a:r>
              <a:rPr sz="2600" dirty="0">
                <a:latin typeface="Arial"/>
                <a:cs typeface="Arial"/>
              </a:rPr>
              <a:t>La</a:t>
            </a:r>
            <a:r>
              <a:rPr sz="2600" spc="5" dirty="0">
                <a:latin typeface="Arial"/>
                <a:cs typeface="Arial"/>
              </a:rPr>
              <a:t>w</a:t>
            </a:r>
            <a:r>
              <a:rPr sz="2600" spc="0" dirty="0">
                <a:latin typeface="Arial"/>
                <a:cs typeface="Arial"/>
              </a:rPr>
              <a:t>:</a:t>
            </a:r>
            <a:r>
              <a:rPr sz="2600" spc="-10" dirty="0">
                <a:latin typeface="Arial"/>
                <a:cs typeface="Arial"/>
              </a:rPr>
              <a:t> </a:t>
            </a:r>
            <a:r>
              <a:rPr sz="2600" b="1" spc="0" dirty="0">
                <a:latin typeface="Arial"/>
                <a:cs typeface="Arial"/>
              </a:rPr>
              <a:t>s</a:t>
            </a:r>
            <a:r>
              <a:rPr sz="2600" b="1" spc="5" dirty="0">
                <a:latin typeface="Arial"/>
                <a:cs typeface="Arial"/>
              </a:rPr>
              <a:t>y</a:t>
            </a:r>
            <a:r>
              <a:rPr sz="2600" b="1" spc="0" dirty="0">
                <a:latin typeface="Arial"/>
                <a:cs typeface="Arial"/>
              </a:rPr>
              <a:t>stem</a:t>
            </a:r>
            <a:r>
              <a:rPr sz="2600" spc="-25" dirty="0">
                <a:latin typeface="Arial"/>
                <a:cs typeface="Arial"/>
              </a:rPr>
              <a:t> </a:t>
            </a:r>
            <a:r>
              <a:rPr sz="2600" spc="0" dirty="0">
                <a:latin typeface="Arial"/>
                <a:cs typeface="Arial"/>
              </a:rPr>
              <a:t>of </a:t>
            </a:r>
            <a:r>
              <a:rPr sz="2600" spc="-15" dirty="0">
                <a:latin typeface="Arial"/>
                <a:cs typeface="Arial"/>
              </a:rPr>
              <a:t>r</a:t>
            </a:r>
            <a:r>
              <a:rPr sz="2600" spc="0" dirty="0">
                <a:latin typeface="Arial"/>
                <a:cs typeface="Arial"/>
              </a:rPr>
              <a:t>ules</a:t>
            </a:r>
            <a:r>
              <a:rPr sz="2600" spc="5" dirty="0">
                <a:latin typeface="Arial"/>
                <a:cs typeface="Arial"/>
              </a:rPr>
              <a:t> </a:t>
            </a:r>
            <a:r>
              <a:rPr sz="2600" spc="-15" dirty="0">
                <a:latin typeface="Arial"/>
                <a:cs typeface="Arial"/>
              </a:rPr>
              <a:t>t</a:t>
            </a:r>
            <a:r>
              <a:rPr sz="2600" spc="0" dirty="0">
                <a:latin typeface="Arial"/>
                <a:cs typeface="Arial"/>
              </a:rPr>
              <a:t>hat </a:t>
            </a:r>
            <a:r>
              <a:rPr sz="2600" spc="-10" dirty="0">
                <a:latin typeface="Arial"/>
                <a:cs typeface="Arial"/>
              </a:rPr>
              <a:t>t</a:t>
            </a:r>
            <a:r>
              <a:rPr sz="2600" spc="0" dirty="0">
                <a:latin typeface="Arial"/>
                <a:cs typeface="Arial"/>
              </a:rPr>
              <a:t>ells us wh</a:t>
            </a:r>
            <a:r>
              <a:rPr sz="2600" spc="5" dirty="0">
                <a:latin typeface="Arial"/>
                <a:cs typeface="Arial"/>
              </a:rPr>
              <a:t>a</a:t>
            </a:r>
            <a:r>
              <a:rPr sz="2600" spc="0" dirty="0">
                <a:latin typeface="Arial"/>
                <a:cs typeface="Arial"/>
              </a:rPr>
              <a:t>t</a:t>
            </a:r>
            <a:r>
              <a:rPr sz="2600" spc="-10" dirty="0">
                <a:latin typeface="Arial"/>
                <a:cs typeface="Arial"/>
              </a:rPr>
              <a:t> </a:t>
            </a:r>
            <a:r>
              <a:rPr sz="2600" spc="0" dirty="0">
                <a:latin typeface="Arial"/>
                <a:cs typeface="Arial"/>
              </a:rPr>
              <a:t>we</a:t>
            </a:r>
            <a:r>
              <a:rPr sz="2600" spc="-10" dirty="0">
                <a:latin typeface="Arial"/>
                <a:cs typeface="Arial"/>
              </a:rPr>
              <a:t> </a:t>
            </a:r>
            <a:r>
              <a:rPr sz="2600" spc="0" dirty="0">
                <a:latin typeface="Arial"/>
                <a:cs typeface="Arial"/>
              </a:rPr>
              <a:t>can</a:t>
            </a:r>
            <a:r>
              <a:rPr lang="en-US" sz="2600" spc="0" dirty="0">
                <a:latin typeface="Arial"/>
                <a:cs typeface="Arial"/>
              </a:rPr>
              <a:t> and</a:t>
            </a:r>
            <a:endParaRPr sz="2600" dirty="0">
              <a:latin typeface="Arial"/>
              <a:cs typeface="Arial"/>
            </a:endParaRPr>
          </a:p>
          <a:p>
            <a:pPr marL="353695">
              <a:lnSpc>
                <a:spcPct val="100000"/>
              </a:lnSpc>
            </a:pPr>
            <a:r>
              <a:rPr sz="2600" dirty="0">
                <a:latin typeface="Arial"/>
                <a:cs typeface="Arial"/>
              </a:rPr>
              <a:t>c</a:t>
            </a:r>
            <a:r>
              <a:rPr sz="2600" spc="5" dirty="0">
                <a:latin typeface="Arial"/>
                <a:cs typeface="Arial"/>
              </a:rPr>
              <a:t>a</a:t>
            </a:r>
            <a:r>
              <a:rPr sz="2600" spc="0" dirty="0">
                <a:latin typeface="Arial"/>
                <a:cs typeface="Arial"/>
              </a:rPr>
              <a:t>n</a:t>
            </a:r>
            <a:r>
              <a:rPr sz="2600" spc="5" dirty="0">
                <a:latin typeface="Arial"/>
                <a:cs typeface="Arial"/>
              </a:rPr>
              <a:t>n</a:t>
            </a:r>
            <a:r>
              <a:rPr sz="2600" spc="0" dirty="0">
                <a:latin typeface="Arial"/>
                <a:cs typeface="Arial"/>
              </a:rPr>
              <a:t>ot</a:t>
            </a:r>
            <a:r>
              <a:rPr sz="2600" spc="-15" dirty="0">
                <a:latin typeface="Arial"/>
                <a:cs typeface="Arial"/>
              </a:rPr>
              <a:t> </a:t>
            </a:r>
            <a:r>
              <a:rPr sz="2600" spc="0" dirty="0">
                <a:latin typeface="Arial"/>
                <a:cs typeface="Arial"/>
              </a:rPr>
              <a:t>do</a:t>
            </a:r>
            <a:endParaRPr sz="2600" dirty="0">
              <a:latin typeface="Arial"/>
              <a:cs typeface="Arial"/>
            </a:endParaRPr>
          </a:p>
          <a:p>
            <a:pPr>
              <a:lnSpc>
                <a:spcPts val="700"/>
              </a:lnSpc>
              <a:spcBef>
                <a:spcPts val="3"/>
              </a:spcBef>
            </a:pPr>
            <a:endParaRPr sz="700" dirty="0"/>
          </a:p>
          <a:p>
            <a:pPr marL="754380" lvl="1" indent="-285115">
              <a:lnSpc>
                <a:spcPct val="100000"/>
              </a:lnSpc>
              <a:buFont typeface="Arial"/>
              <a:buChar char="–"/>
              <a:tabLst>
                <a:tab pos="754380" algn="l"/>
              </a:tabLst>
            </a:pPr>
            <a:r>
              <a:rPr sz="2400" spc="0" dirty="0">
                <a:latin typeface="Arial"/>
                <a:cs typeface="Arial"/>
              </a:rPr>
              <a:t>La</a:t>
            </a:r>
            <a:r>
              <a:rPr sz="2400" spc="-10" dirty="0">
                <a:latin typeface="Arial"/>
                <a:cs typeface="Arial"/>
              </a:rPr>
              <a:t>w</a:t>
            </a:r>
            <a:r>
              <a:rPr sz="2400" spc="0" dirty="0">
                <a:latin typeface="Arial"/>
                <a:cs typeface="Arial"/>
              </a:rPr>
              <a:t>s</a:t>
            </a:r>
            <a:r>
              <a:rPr sz="2400" spc="10" dirty="0">
                <a:latin typeface="Arial"/>
                <a:cs typeface="Arial"/>
              </a:rPr>
              <a:t> </a:t>
            </a:r>
            <a:r>
              <a:rPr sz="2400" spc="0" dirty="0">
                <a:latin typeface="Arial"/>
                <a:cs typeface="Arial"/>
              </a:rPr>
              <a:t>are enforced by a </a:t>
            </a:r>
            <a:r>
              <a:rPr sz="2400" b="1" spc="0" dirty="0">
                <a:latin typeface="Arial"/>
                <a:cs typeface="Arial"/>
              </a:rPr>
              <a:t>s</a:t>
            </a:r>
            <a:r>
              <a:rPr sz="2400" b="1" spc="-10" dirty="0">
                <a:latin typeface="Arial"/>
                <a:cs typeface="Arial"/>
              </a:rPr>
              <a:t>e</a:t>
            </a:r>
            <a:r>
              <a:rPr sz="2400" b="1" spc="0" dirty="0">
                <a:latin typeface="Arial"/>
                <a:cs typeface="Arial"/>
              </a:rPr>
              <a:t>t of</a:t>
            </a:r>
            <a:r>
              <a:rPr sz="2400" b="1" spc="-10" dirty="0">
                <a:latin typeface="Arial"/>
                <a:cs typeface="Arial"/>
              </a:rPr>
              <a:t> </a:t>
            </a:r>
            <a:r>
              <a:rPr sz="2400" b="1" spc="0" dirty="0">
                <a:latin typeface="Arial"/>
                <a:cs typeface="Arial"/>
              </a:rPr>
              <a:t>i</a:t>
            </a:r>
            <a:r>
              <a:rPr sz="2400" b="1" spc="-10" dirty="0">
                <a:latin typeface="Arial"/>
                <a:cs typeface="Arial"/>
              </a:rPr>
              <a:t>n</a:t>
            </a:r>
            <a:r>
              <a:rPr sz="2400" b="1" spc="0" dirty="0">
                <a:latin typeface="Arial"/>
                <a:cs typeface="Arial"/>
              </a:rPr>
              <a:t>stituti</a:t>
            </a:r>
            <a:r>
              <a:rPr sz="2400" b="1" spc="-10" dirty="0">
                <a:latin typeface="Arial"/>
                <a:cs typeface="Arial"/>
              </a:rPr>
              <a:t>o</a:t>
            </a:r>
            <a:r>
              <a:rPr sz="2400" b="1" spc="0" dirty="0">
                <a:latin typeface="Arial"/>
                <a:cs typeface="Arial"/>
              </a:rPr>
              <a:t>ns</a:t>
            </a:r>
            <a:endParaRPr sz="2400" b="1" dirty="0">
              <a:latin typeface="Arial"/>
              <a:cs typeface="Arial"/>
            </a:endParaRPr>
          </a:p>
          <a:p>
            <a:pPr lvl="1">
              <a:lnSpc>
                <a:spcPts val="700"/>
              </a:lnSpc>
              <a:spcBef>
                <a:spcPts val="8"/>
              </a:spcBef>
              <a:buFont typeface="Arial"/>
              <a:buChar char="–"/>
            </a:pPr>
            <a:endParaRPr sz="700" dirty="0"/>
          </a:p>
          <a:p>
            <a:pPr marL="469265" lvl="1">
              <a:lnSpc>
                <a:spcPct val="100000"/>
              </a:lnSpc>
              <a:tabLst>
                <a:tab pos="754380" algn="l"/>
              </a:tabLst>
            </a:pPr>
            <a:endParaRPr lang="en-US" sz="2400" spc="0" dirty="0">
              <a:latin typeface="Arial"/>
              <a:cs typeface="Arial"/>
            </a:endParaRPr>
          </a:p>
          <a:p>
            <a:pPr marL="469265" lvl="1">
              <a:lnSpc>
                <a:spcPct val="100000"/>
              </a:lnSpc>
              <a:tabLst>
                <a:tab pos="754380" algn="l"/>
              </a:tabLst>
            </a:pPr>
            <a:r>
              <a:rPr sz="2400" spc="0" dirty="0">
                <a:solidFill>
                  <a:srgbClr val="FF0000"/>
                </a:solidFill>
                <a:latin typeface="Arial"/>
                <a:cs typeface="Arial"/>
              </a:rPr>
              <a:t>L</a:t>
            </a:r>
            <a:r>
              <a:rPr sz="2400" spc="-10" dirty="0">
                <a:solidFill>
                  <a:srgbClr val="FF0000"/>
                </a:solidFill>
                <a:latin typeface="Arial"/>
                <a:cs typeface="Arial"/>
              </a:rPr>
              <a:t>e</a:t>
            </a:r>
            <a:r>
              <a:rPr sz="2400" spc="0" dirty="0">
                <a:solidFill>
                  <a:srgbClr val="FF0000"/>
                </a:solidFill>
                <a:latin typeface="Arial"/>
                <a:cs typeface="Arial"/>
              </a:rPr>
              <a:t>g</a:t>
            </a:r>
            <a:r>
              <a:rPr sz="2400" spc="-10" dirty="0">
                <a:solidFill>
                  <a:srgbClr val="FF0000"/>
                </a:solidFill>
                <a:latin typeface="Arial"/>
                <a:cs typeface="Arial"/>
              </a:rPr>
              <a:t>a</a:t>
            </a:r>
            <a:r>
              <a:rPr sz="2400" spc="0" dirty="0">
                <a:solidFill>
                  <a:srgbClr val="FF0000"/>
                </a:solidFill>
                <a:latin typeface="Arial"/>
                <a:cs typeface="Arial"/>
              </a:rPr>
              <a:t>l</a:t>
            </a:r>
            <a:r>
              <a:rPr sz="2400" spc="15" dirty="0">
                <a:solidFill>
                  <a:srgbClr val="FF0000"/>
                </a:solidFill>
                <a:latin typeface="Arial"/>
                <a:cs typeface="Arial"/>
              </a:rPr>
              <a:t> </a:t>
            </a:r>
            <a:r>
              <a:rPr sz="2400" spc="0" dirty="0">
                <a:solidFill>
                  <a:srgbClr val="FF0000"/>
                </a:solidFill>
                <a:latin typeface="Arial"/>
                <a:cs typeface="Arial"/>
              </a:rPr>
              <a:t>acts</a:t>
            </a:r>
            <a:r>
              <a:rPr sz="2400" spc="-10" dirty="0">
                <a:solidFill>
                  <a:srgbClr val="FF0000"/>
                </a:solidFill>
                <a:latin typeface="Arial"/>
                <a:cs typeface="Arial"/>
              </a:rPr>
              <a:t> </a:t>
            </a:r>
            <a:r>
              <a:rPr lang="en-US" sz="2400" spc="0" dirty="0">
                <a:latin typeface="Arial"/>
                <a:cs typeface="Arial"/>
              </a:rPr>
              <a:t>follow</a:t>
            </a:r>
            <a:r>
              <a:rPr sz="2400" spc="0" dirty="0">
                <a:latin typeface="Arial"/>
                <a:cs typeface="Arial"/>
              </a:rPr>
              <a:t> to</a:t>
            </a:r>
            <a:r>
              <a:rPr sz="2400" spc="-10" dirty="0">
                <a:latin typeface="Arial"/>
                <a:cs typeface="Arial"/>
              </a:rPr>
              <a:t> </a:t>
            </a:r>
            <a:r>
              <a:rPr sz="2400" spc="0" dirty="0">
                <a:latin typeface="Arial"/>
                <a:cs typeface="Arial"/>
              </a:rPr>
              <a:t>the</a:t>
            </a:r>
            <a:r>
              <a:rPr sz="2400" spc="-15" dirty="0">
                <a:latin typeface="Arial"/>
                <a:cs typeface="Arial"/>
              </a:rPr>
              <a:t> </a:t>
            </a:r>
            <a:r>
              <a:rPr sz="2400" spc="0" dirty="0">
                <a:latin typeface="Arial"/>
                <a:cs typeface="Arial"/>
              </a:rPr>
              <a:t>l</a:t>
            </a:r>
            <a:r>
              <a:rPr sz="2400" spc="-10" dirty="0">
                <a:latin typeface="Arial"/>
                <a:cs typeface="Arial"/>
              </a:rPr>
              <a:t>a</a:t>
            </a:r>
            <a:r>
              <a:rPr sz="2400" spc="0" dirty="0">
                <a:latin typeface="Arial"/>
                <a:cs typeface="Arial"/>
              </a:rPr>
              <a:t>w</a:t>
            </a:r>
            <a:r>
              <a:rPr lang="en-US" sz="2400" spc="0" dirty="0">
                <a:latin typeface="Arial"/>
                <a:cs typeface="Arial"/>
              </a:rPr>
              <a:t> </a:t>
            </a:r>
          </a:p>
          <a:p>
            <a:pPr marL="469265" lvl="1">
              <a:lnSpc>
                <a:spcPct val="100000"/>
              </a:lnSpc>
              <a:tabLst>
                <a:tab pos="754380" algn="l"/>
              </a:tabLst>
            </a:pPr>
            <a:r>
              <a:rPr lang="en-US" sz="2400" spc="0" dirty="0">
                <a:solidFill>
                  <a:srgbClr val="FF0000"/>
                </a:solidFill>
                <a:latin typeface="Arial"/>
                <a:cs typeface="Arial"/>
              </a:rPr>
              <a:t>M</a:t>
            </a:r>
            <a:r>
              <a:rPr sz="2400" spc="0" dirty="0">
                <a:solidFill>
                  <a:srgbClr val="FF0000"/>
                </a:solidFill>
                <a:latin typeface="Arial"/>
                <a:cs typeface="Arial"/>
              </a:rPr>
              <a:t>oral</a:t>
            </a:r>
            <a:r>
              <a:rPr sz="2400" spc="-10" dirty="0">
                <a:solidFill>
                  <a:srgbClr val="FF0000"/>
                </a:solidFill>
                <a:latin typeface="Arial"/>
                <a:cs typeface="Arial"/>
              </a:rPr>
              <a:t> </a:t>
            </a:r>
            <a:r>
              <a:rPr sz="2400" spc="0" dirty="0">
                <a:solidFill>
                  <a:srgbClr val="FF0000"/>
                </a:solidFill>
                <a:latin typeface="Arial"/>
                <a:cs typeface="Arial"/>
              </a:rPr>
              <a:t>acts</a:t>
            </a:r>
            <a:r>
              <a:rPr sz="2400" spc="-10" dirty="0">
                <a:solidFill>
                  <a:srgbClr val="FF0000"/>
                </a:solidFill>
                <a:latin typeface="Arial"/>
                <a:cs typeface="Arial"/>
              </a:rPr>
              <a:t> </a:t>
            </a:r>
            <a:r>
              <a:rPr lang="en-US" sz="2400" spc="0" dirty="0">
                <a:latin typeface="Arial"/>
                <a:cs typeface="Arial"/>
              </a:rPr>
              <a:t>follow</a:t>
            </a:r>
            <a:r>
              <a:rPr sz="2400" spc="0" dirty="0">
                <a:latin typeface="Arial"/>
                <a:cs typeface="Arial"/>
              </a:rPr>
              <a:t> to</a:t>
            </a:r>
            <a:r>
              <a:rPr sz="2400" spc="-15" dirty="0">
                <a:latin typeface="Arial"/>
                <a:cs typeface="Arial"/>
              </a:rPr>
              <a:t> </a:t>
            </a:r>
            <a:r>
              <a:rPr sz="2400" spc="0" dirty="0">
                <a:latin typeface="Arial"/>
                <a:cs typeface="Arial"/>
              </a:rPr>
              <a:t>w</a:t>
            </a:r>
            <a:r>
              <a:rPr sz="2400" spc="-10" dirty="0">
                <a:latin typeface="Arial"/>
                <a:cs typeface="Arial"/>
              </a:rPr>
              <a:t>h</a:t>
            </a:r>
            <a:r>
              <a:rPr sz="2400" spc="0" dirty="0">
                <a:latin typeface="Arial"/>
                <a:cs typeface="Arial"/>
              </a:rPr>
              <a:t>at an i</a:t>
            </a:r>
            <a:r>
              <a:rPr sz="2400" spc="-10" dirty="0">
                <a:latin typeface="Arial"/>
                <a:cs typeface="Arial"/>
              </a:rPr>
              <a:t>n</a:t>
            </a:r>
            <a:r>
              <a:rPr sz="2400" spc="0" dirty="0">
                <a:latin typeface="Arial"/>
                <a:cs typeface="Arial"/>
              </a:rPr>
              <a:t>d</a:t>
            </a:r>
            <a:r>
              <a:rPr sz="2400" spc="-10" dirty="0">
                <a:latin typeface="Arial"/>
                <a:cs typeface="Arial"/>
              </a:rPr>
              <a:t>i</a:t>
            </a:r>
            <a:r>
              <a:rPr sz="2400" spc="0" dirty="0">
                <a:latin typeface="Arial"/>
                <a:cs typeface="Arial"/>
              </a:rPr>
              <a:t>vi</a:t>
            </a:r>
            <a:r>
              <a:rPr sz="2400" spc="-10" dirty="0">
                <a:latin typeface="Arial"/>
                <a:cs typeface="Arial"/>
              </a:rPr>
              <a:t>d</a:t>
            </a:r>
            <a:r>
              <a:rPr sz="2400" spc="0" dirty="0">
                <a:latin typeface="Arial"/>
                <a:cs typeface="Arial"/>
              </a:rPr>
              <a:t>ual</a:t>
            </a:r>
            <a:r>
              <a:rPr sz="2400" spc="45" dirty="0">
                <a:latin typeface="Arial"/>
                <a:cs typeface="Arial"/>
              </a:rPr>
              <a:t> </a:t>
            </a:r>
            <a:r>
              <a:rPr sz="2400" spc="0" dirty="0">
                <a:latin typeface="Arial"/>
                <a:cs typeface="Arial"/>
              </a:rPr>
              <a:t>be</a:t>
            </a:r>
            <a:r>
              <a:rPr sz="2400" spc="-10" dirty="0">
                <a:latin typeface="Arial"/>
                <a:cs typeface="Arial"/>
              </a:rPr>
              <a:t>l</a:t>
            </a:r>
            <a:r>
              <a:rPr sz="2400" spc="0" dirty="0">
                <a:latin typeface="Arial"/>
                <a:cs typeface="Arial"/>
              </a:rPr>
              <a:t>i</a:t>
            </a:r>
            <a:r>
              <a:rPr sz="2400" spc="-10" dirty="0">
                <a:latin typeface="Arial"/>
                <a:cs typeface="Arial"/>
              </a:rPr>
              <a:t>e</a:t>
            </a:r>
            <a:r>
              <a:rPr sz="2400" spc="0" dirty="0">
                <a:latin typeface="Arial"/>
                <a:cs typeface="Arial"/>
              </a:rPr>
              <a:t>ves</a:t>
            </a:r>
            <a:r>
              <a:rPr sz="2400" spc="35" dirty="0">
                <a:latin typeface="Arial"/>
                <a:cs typeface="Arial"/>
              </a:rPr>
              <a:t> </a:t>
            </a:r>
            <a:r>
              <a:rPr sz="2400" spc="0" dirty="0">
                <a:latin typeface="Arial"/>
                <a:cs typeface="Arial"/>
              </a:rPr>
              <a:t>is the r</a:t>
            </a:r>
            <a:r>
              <a:rPr sz="2400" spc="-10" dirty="0">
                <a:latin typeface="Arial"/>
                <a:cs typeface="Arial"/>
              </a:rPr>
              <a:t>i</a:t>
            </a:r>
            <a:r>
              <a:rPr sz="2400" spc="0" dirty="0">
                <a:latin typeface="Arial"/>
                <a:cs typeface="Arial"/>
              </a:rPr>
              <a:t>ght bel</a:t>
            </a:r>
            <a:r>
              <a:rPr sz="2400" spc="-10" dirty="0">
                <a:latin typeface="Arial"/>
                <a:cs typeface="Arial"/>
              </a:rPr>
              <a:t>i</a:t>
            </a:r>
            <a:r>
              <a:rPr sz="2400" spc="0" dirty="0">
                <a:latin typeface="Arial"/>
                <a:cs typeface="Arial"/>
              </a:rPr>
              <a:t>ef</a:t>
            </a:r>
            <a:r>
              <a:rPr sz="2400" spc="25" dirty="0">
                <a:latin typeface="Arial"/>
                <a:cs typeface="Arial"/>
              </a:rPr>
              <a:t> </a:t>
            </a:r>
            <a:r>
              <a:rPr sz="2400" spc="0" dirty="0">
                <a:latin typeface="Arial"/>
                <a:cs typeface="Arial"/>
              </a:rPr>
              <a:t>of</a:t>
            </a:r>
            <a:r>
              <a:rPr sz="2400" spc="-20" dirty="0">
                <a:latin typeface="Arial"/>
                <a:cs typeface="Arial"/>
              </a:rPr>
              <a:t> </a:t>
            </a:r>
            <a:r>
              <a:rPr sz="2400" spc="0" dirty="0">
                <a:latin typeface="Arial"/>
                <a:cs typeface="Arial"/>
              </a:rPr>
              <a:t>right and</a:t>
            </a:r>
            <a:r>
              <a:rPr sz="2400" spc="10" dirty="0">
                <a:latin typeface="Arial"/>
                <a:cs typeface="Arial"/>
              </a:rPr>
              <a:t> </a:t>
            </a:r>
            <a:r>
              <a:rPr sz="2400" spc="0" dirty="0">
                <a:latin typeface="Arial"/>
                <a:cs typeface="Arial"/>
              </a:rPr>
              <a:t>wrong</a:t>
            </a:r>
            <a:endParaRPr sz="2400" dirty="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4357</TotalTime>
  <Words>3427</Words>
  <Application>Microsoft Office PowerPoint</Application>
  <PresentationFormat>On-screen Show (4:3)</PresentationFormat>
  <Paragraphs>721</Paragraphs>
  <Slides>53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Times New Roman</vt:lpstr>
      <vt:lpstr>Office Theme</vt:lpstr>
      <vt:lpstr>Week # 01   Professional Practice (IT) </vt:lpstr>
      <vt:lpstr>PowerPoint Presentation</vt:lpstr>
      <vt:lpstr>Objectives</vt:lpstr>
      <vt:lpstr>Objectives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 of Ethical Norms</vt:lpstr>
      <vt:lpstr>Ethics and the Law</vt:lpstr>
      <vt:lpstr>Making Ethical Judgments</vt:lpstr>
      <vt:lpstr>Ethics in the Business World</vt:lpstr>
      <vt:lpstr>Ethics in the Business World (cont’d.)</vt:lpstr>
      <vt:lpstr>Low-level Employee misconduct:</vt:lpstr>
      <vt:lpstr>PowerPoint Presentation</vt:lpstr>
      <vt:lpstr>PowerPoint Presentation</vt:lpstr>
      <vt:lpstr>PowerPoint Presentation</vt:lpstr>
      <vt:lpstr>Microsoft’s statement of value</vt:lpstr>
      <vt:lpstr>PowerPoint Presentation</vt:lpstr>
      <vt:lpstr>PowerPoint Presentation</vt:lpstr>
      <vt:lpstr>3.Fostering Good Business Practices</vt:lpstr>
      <vt:lpstr>PowerPoint Presentation</vt:lpstr>
      <vt:lpstr>PowerPoint Presentation</vt:lpstr>
      <vt:lpstr>5. Avoiding Unfavorable Publicity</vt:lpstr>
      <vt:lpstr>How to Improving Corporate Ethics?</vt:lpstr>
      <vt:lpstr>1. Appointing Corporate Ethics Officer</vt:lpstr>
      <vt:lpstr>PowerPoint Presentation</vt:lpstr>
      <vt:lpstr>PowerPoint Presentation</vt:lpstr>
      <vt:lpstr>PowerPoint Presentation</vt:lpstr>
      <vt:lpstr>PowerPoint Presentation</vt:lpstr>
      <vt:lpstr>The Software Engineering Code of Ethics by IEEE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Develop a Problem Statement</vt:lpstr>
      <vt:lpstr>PowerPoint Presentation</vt:lpstr>
      <vt:lpstr>PowerPoint Presentation</vt:lpstr>
      <vt:lpstr>PowerPoint Presentation</vt:lpstr>
      <vt:lpstr>PowerPoint Presentation</vt:lpstr>
      <vt:lpstr>Virtue Ethics Approach</vt:lpstr>
      <vt:lpstr>Utilitarian Approach</vt:lpstr>
      <vt:lpstr>Fairness Approach</vt:lpstr>
      <vt:lpstr>Common Good Approach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Presentations</dc:title>
  <dc:creator>Dr. Jon Inouye</dc:creator>
  <cp:lastModifiedBy>Asus</cp:lastModifiedBy>
  <cp:revision>67</cp:revision>
  <cp:lastPrinted>2018-08-28T10:46:05Z</cp:lastPrinted>
  <dcterms:created xsi:type="dcterms:W3CDTF">2018-08-28T15:42:06Z</dcterms:created>
  <dcterms:modified xsi:type="dcterms:W3CDTF">2024-02-22T12:55:50Z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2017-02-10T00:00:00Z</vt:filetime>
  </property>
  <property fmtid="{D5CDD505-2E9C-101B-9397-08002B2CF9AE}" pid="3" name="LastSaved">
    <vt:filetime>2018-08-28T00:00:00Z</vt:filetime>
  </property>
</Properties>
</file>