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19"/>
  </p:notesMasterIdLst>
  <p:handoutMasterIdLst>
    <p:handoutMasterId r:id="rId20"/>
  </p:handoutMasterIdLst>
  <p:sldIdLst>
    <p:sldId id="308" r:id="rId2"/>
    <p:sldId id="310" r:id="rId3"/>
    <p:sldId id="266" r:id="rId4"/>
    <p:sldId id="300" r:id="rId5"/>
    <p:sldId id="267" r:id="rId6"/>
    <p:sldId id="268" r:id="rId7"/>
    <p:sldId id="269" r:id="rId8"/>
    <p:sldId id="270" r:id="rId9"/>
    <p:sldId id="271" r:id="rId10"/>
    <p:sldId id="272" r:id="rId11"/>
    <p:sldId id="273" r:id="rId12"/>
    <p:sldId id="274" r:id="rId13"/>
    <p:sldId id="275" r:id="rId14"/>
    <p:sldId id="295" r:id="rId15"/>
    <p:sldId id="296" r:id="rId16"/>
    <p:sldId id="279" r:id="rId17"/>
    <p:sldId id="311" r:id="rId18"/>
  </p:sldIdLst>
  <p:sldSz cx="9144000" cy="6858000" type="screen4x3"/>
  <p:notesSz cx="9874250" cy="6797675"/>
  <p:defaultTextStyle>
    <a:defPPr>
      <a:defRPr lang="en-GB"/>
    </a:defPPr>
    <a:lvl1pPr algn="l" defTabSz="457200" rtl="0" eaLnBrk="0" fontAlgn="base" hangingPunct="0">
      <a:spcBef>
        <a:spcPct val="0"/>
      </a:spcBef>
      <a:spcAft>
        <a:spcPct val="0"/>
      </a:spcAft>
      <a:defRPr kern="1200">
        <a:solidFill>
          <a:schemeClr val="bg1"/>
        </a:solidFill>
        <a:latin typeface="Arial" panose="020B060402020202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1">
          <p15:clr>
            <a:srgbClr val="A4A3A4"/>
          </p15:clr>
        </p15:guide>
        <p15:guide id="2" pos="311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79" autoAdjust="0"/>
    <p:restoredTop sz="89409" autoAdjust="0"/>
  </p:normalViewPr>
  <p:slideViewPr>
    <p:cSldViewPr>
      <p:cViewPr varScale="1">
        <p:scale>
          <a:sx n="59" d="100"/>
          <a:sy n="59" d="100"/>
        </p:scale>
        <p:origin x="1464" y="60"/>
      </p:cViewPr>
      <p:guideLst>
        <p:guide orient="horz" pos="2160"/>
        <p:guide pos="2880"/>
      </p:guideLst>
    </p:cSldViewPr>
  </p:slideViewPr>
  <p:outlineViewPr>
    <p:cViewPr>
      <p:scale>
        <a:sx n="33" d="100"/>
        <a:sy n="33" d="100"/>
      </p:scale>
      <p:origin x="-784" y="-88"/>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59" d="100"/>
          <a:sy n="59" d="100"/>
        </p:scale>
        <p:origin x="-1752" y="-72"/>
      </p:cViewPr>
      <p:guideLst>
        <p:guide orient="horz" pos="2141"/>
        <p:guide pos="311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35F9B6-DD79-4EB0-9DF1-E8660BADBBB4}"/>
              </a:ext>
            </a:extLst>
          </p:cNvPr>
          <p:cNvSpPr>
            <a:spLocks noGrp="1"/>
          </p:cNvSpPr>
          <p:nvPr>
            <p:ph type="hdr" sz="quarter"/>
          </p:nvPr>
        </p:nvSpPr>
        <p:spPr>
          <a:xfrm>
            <a:off x="0" y="0"/>
            <a:ext cx="4278313" cy="341313"/>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1B6B2895-8939-423D-B5DE-1030D0C96434}"/>
              </a:ext>
            </a:extLst>
          </p:cNvPr>
          <p:cNvSpPr>
            <a:spLocks noGrp="1"/>
          </p:cNvSpPr>
          <p:nvPr>
            <p:ph type="dt" sz="quarter" idx="1"/>
          </p:nvPr>
        </p:nvSpPr>
        <p:spPr>
          <a:xfrm>
            <a:off x="5592763" y="0"/>
            <a:ext cx="4279900" cy="341313"/>
          </a:xfrm>
          <a:prstGeom prst="rect">
            <a:avLst/>
          </a:prstGeom>
        </p:spPr>
        <p:txBody>
          <a:bodyPr vert="horz" lIns="91440" tIns="45720" rIns="91440" bIns="45720" rtlCol="0"/>
          <a:lstStyle>
            <a:lvl1pPr algn="r">
              <a:defRPr sz="1200"/>
            </a:lvl1pPr>
          </a:lstStyle>
          <a:p>
            <a:pPr>
              <a:defRPr/>
            </a:pPr>
            <a:fld id="{7344E13A-4DB9-4F1C-9C61-F598BA579146}" type="datetimeFigureOut">
              <a:rPr lang="en-US"/>
              <a:pPr>
                <a:defRPr/>
              </a:pPr>
              <a:t>6/1/2020</a:t>
            </a:fld>
            <a:endParaRPr lang="en-US"/>
          </a:p>
        </p:txBody>
      </p:sp>
      <p:sp>
        <p:nvSpPr>
          <p:cNvPr id="4" name="Footer Placeholder 3">
            <a:extLst>
              <a:ext uri="{FF2B5EF4-FFF2-40B4-BE49-F238E27FC236}">
                <a16:creationId xmlns:a16="http://schemas.microsoft.com/office/drawing/2014/main" id="{872142C9-B5D0-47C4-B084-46A20CFE9D89}"/>
              </a:ext>
            </a:extLst>
          </p:cNvPr>
          <p:cNvSpPr>
            <a:spLocks noGrp="1"/>
          </p:cNvSpPr>
          <p:nvPr>
            <p:ph type="ftr" sz="quarter" idx="2"/>
          </p:nvPr>
        </p:nvSpPr>
        <p:spPr>
          <a:xfrm>
            <a:off x="0" y="6456363"/>
            <a:ext cx="4278313" cy="341312"/>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a:extLst>
              <a:ext uri="{FF2B5EF4-FFF2-40B4-BE49-F238E27FC236}">
                <a16:creationId xmlns:a16="http://schemas.microsoft.com/office/drawing/2014/main" id="{A13200B2-4AA9-4A7B-8309-D424211A0E57}"/>
              </a:ext>
            </a:extLst>
          </p:cNvPr>
          <p:cNvSpPr>
            <a:spLocks noGrp="1"/>
          </p:cNvSpPr>
          <p:nvPr>
            <p:ph type="sldNum" sz="quarter" idx="3"/>
          </p:nvPr>
        </p:nvSpPr>
        <p:spPr>
          <a:xfrm>
            <a:off x="5592763" y="6456363"/>
            <a:ext cx="4279900" cy="341312"/>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0F640B08-E937-4C89-9AD2-45CC6315F01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AutoShape 1">
            <a:extLst>
              <a:ext uri="{FF2B5EF4-FFF2-40B4-BE49-F238E27FC236}">
                <a16:creationId xmlns:a16="http://schemas.microsoft.com/office/drawing/2014/main" id="{4D969955-83CC-4FB5-83CF-1C6B95ED0B6A}"/>
              </a:ext>
            </a:extLst>
          </p:cNvPr>
          <p:cNvSpPr>
            <a:spLocks noChangeArrowheads="1"/>
          </p:cNvSpPr>
          <p:nvPr/>
        </p:nvSpPr>
        <p:spPr bwMode="auto">
          <a:xfrm>
            <a:off x="0" y="0"/>
            <a:ext cx="9874250" cy="6797675"/>
          </a:xfrm>
          <a:prstGeom prst="roundRect">
            <a:avLst>
              <a:gd name="adj" fmla="val 23"/>
            </a:avLst>
          </a:prstGeom>
          <a:solidFill>
            <a:srgbClr val="FFFFFF"/>
          </a:solidFill>
          <a:ln>
            <a:noFill/>
          </a:ln>
        </p:spPr>
        <p:txBody>
          <a:bodyPr wrap="none" anchor="ctr"/>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bg1"/>
                </a:solidFill>
                <a:latin typeface="Arial" panose="020B0604020202020204" pitchFamily="34" charset="0"/>
                <a:cs typeface="Arial" panose="020B0604020202020204" pitchFamily="34" charset="0"/>
              </a:defRPr>
            </a:lvl9pPr>
          </a:lstStyle>
          <a:p>
            <a:pPr eaLnBrk="1" hangingPunct="1">
              <a:lnSpc>
                <a:spcPct val="93000"/>
              </a:lnSpc>
              <a:buClr>
                <a:srgbClr val="000000"/>
              </a:buClr>
              <a:buSzPct val="100000"/>
              <a:buFont typeface="Arial" panose="020B0604020202020204" pitchFamily="34" charset="0"/>
              <a:buNone/>
              <a:defRPr/>
            </a:pPr>
            <a:endParaRPr lang="en-US" altLang="en-US"/>
          </a:p>
        </p:txBody>
      </p:sp>
      <p:sp>
        <p:nvSpPr>
          <p:cNvPr id="3074" name="Rectangle 2">
            <a:extLst>
              <a:ext uri="{FF2B5EF4-FFF2-40B4-BE49-F238E27FC236}">
                <a16:creationId xmlns:a16="http://schemas.microsoft.com/office/drawing/2014/main" id="{75979165-A17D-4639-9749-577F04A46567}"/>
              </a:ext>
            </a:extLst>
          </p:cNvPr>
          <p:cNvSpPr>
            <a:spLocks noGrp="1" noChangeArrowheads="1"/>
          </p:cNvSpPr>
          <p:nvPr>
            <p:ph type="hdr"/>
          </p:nvPr>
        </p:nvSpPr>
        <p:spPr bwMode="auto">
          <a:xfrm>
            <a:off x="0" y="0"/>
            <a:ext cx="4276725" cy="338138"/>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eaLnBrk="1" hangingPunct="1">
              <a:lnSpc>
                <a:spcPct val="100000"/>
              </a:lnSpc>
              <a:buClr>
                <a:srgbClr val="000000"/>
              </a:buClr>
              <a:buSzPct val="45000"/>
              <a:buFont typeface="StarSymbol" charset="0"/>
              <a:buNone/>
              <a:tabLst>
                <a:tab pos="723900" algn="l"/>
                <a:tab pos="1447800" algn="l"/>
                <a:tab pos="2171700" algn="l"/>
                <a:tab pos="2895600" algn="l"/>
              </a:tabLst>
              <a:defRPr sz="1200">
                <a:solidFill>
                  <a:srgbClr val="000000"/>
                </a:solidFill>
                <a:latin typeface="Times New Roman" pitchFamily="18" charset="0"/>
                <a:ea typeface="Arial Unicode MS" pitchFamily="34" charset="-128"/>
                <a:cs typeface="Arial Unicode MS" pitchFamily="34" charset="-128"/>
              </a:defRPr>
            </a:lvl1pPr>
          </a:lstStyle>
          <a:p>
            <a:pPr>
              <a:defRPr/>
            </a:pPr>
            <a:endParaRPr lang="en-GB"/>
          </a:p>
        </p:txBody>
      </p:sp>
      <p:sp>
        <p:nvSpPr>
          <p:cNvPr id="3075" name="Rectangle 3">
            <a:extLst>
              <a:ext uri="{FF2B5EF4-FFF2-40B4-BE49-F238E27FC236}">
                <a16:creationId xmlns:a16="http://schemas.microsoft.com/office/drawing/2014/main" id="{2DE05419-E2D4-4912-9E7B-DB92BE3AD4EC}"/>
              </a:ext>
            </a:extLst>
          </p:cNvPr>
          <p:cNvSpPr>
            <a:spLocks noGrp="1" noChangeArrowheads="1"/>
          </p:cNvSpPr>
          <p:nvPr>
            <p:ph type="dt"/>
          </p:nvPr>
        </p:nvSpPr>
        <p:spPr bwMode="auto">
          <a:xfrm>
            <a:off x="5592763" y="0"/>
            <a:ext cx="4276725" cy="338138"/>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eaLnBrk="1" hangingPunct="1">
              <a:lnSpc>
                <a:spcPct val="100000"/>
              </a:lnSpc>
              <a:buClr>
                <a:srgbClr val="000000"/>
              </a:buClr>
              <a:buSzPct val="45000"/>
              <a:buFont typeface="StarSymbol" charset="0"/>
              <a:buNone/>
              <a:tabLst>
                <a:tab pos="723900" algn="l"/>
                <a:tab pos="1447800" algn="l"/>
                <a:tab pos="2171700" algn="l"/>
                <a:tab pos="2895600" algn="l"/>
              </a:tabLst>
              <a:defRPr sz="1200">
                <a:solidFill>
                  <a:srgbClr val="000000"/>
                </a:solidFill>
                <a:latin typeface="Times New Roman" pitchFamily="18" charset="0"/>
                <a:ea typeface="Arial Unicode MS" pitchFamily="34" charset="-128"/>
                <a:cs typeface="Arial Unicode MS" pitchFamily="34" charset="-128"/>
              </a:defRPr>
            </a:lvl1pPr>
          </a:lstStyle>
          <a:p>
            <a:pPr>
              <a:defRPr/>
            </a:pPr>
            <a:endParaRPr lang="en-GB"/>
          </a:p>
        </p:txBody>
      </p:sp>
      <p:sp>
        <p:nvSpPr>
          <p:cNvPr id="14341" name="Rectangle 4">
            <a:extLst>
              <a:ext uri="{FF2B5EF4-FFF2-40B4-BE49-F238E27FC236}">
                <a16:creationId xmlns:a16="http://schemas.microsoft.com/office/drawing/2014/main" id="{EC17FB07-C127-4921-BBE4-23E83AB0499C}"/>
              </a:ext>
            </a:extLst>
          </p:cNvPr>
          <p:cNvSpPr>
            <a:spLocks noGrp="1" noRot="1" noChangeAspect="1" noChangeArrowheads="1"/>
          </p:cNvSpPr>
          <p:nvPr>
            <p:ph type="sldImg"/>
          </p:nvPr>
        </p:nvSpPr>
        <p:spPr bwMode="auto">
          <a:xfrm>
            <a:off x="3236913" y="509588"/>
            <a:ext cx="3398837" cy="2547937"/>
          </a:xfrm>
          <a:prstGeom prst="rect">
            <a:avLst/>
          </a:prstGeom>
          <a:solidFill>
            <a:srgbClr val="FFFFFF"/>
          </a:solidFill>
          <a:ln w="9360">
            <a:solidFill>
              <a:srgbClr val="000000"/>
            </a:solidFill>
            <a:miter lim="800000"/>
            <a:headEnd/>
            <a:tailEnd/>
          </a:ln>
        </p:spPr>
      </p:sp>
      <p:sp>
        <p:nvSpPr>
          <p:cNvPr id="3077" name="Rectangle 5">
            <a:extLst>
              <a:ext uri="{FF2B5EF4-FFF2-40B4-BE49-F238E27FC236}">
                <a16:creationId xmlns:a16="http://schemas.microsoft.com/office/drawing/2014/main" id="{A36C7CF9-6B87-4FDF-B75C-12FC0CFE9F6C}"/>
              </a:ext>
            </a:extLst>
          </p:cNvPr>
          <p:cNvSpPr>
            <a:spLocks noGrp="1" noChangeArrowheads="1"/>
          </p:cNvSpPr>
          <p:nvPr>
            <p:ph type="body"/>
          </p:nvPr>
        </p:nvSpPr>
        <p:spPr bwMode="auto">
          <a:xfrm>
            <a:off x="987425" y="3228975"/>
            <a:ext cx="7897813" cy="30575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noProof="0"/>
          </a:p>
        </p:txBody>
      </p:sp>
      <p:sp>
        <p:nvSpPr>
          <p:cNvPr id="3078" name="Rectangle 6">
            <a:extLst>
              <a:ext uri="{FF2B5EF4-FFF2-40B4-BE49-F238E27FC236}">
                <a16:creationId xmlns:a16="http://schemas.microsoft.com/office/drawing/2014/main" id="{C68CEE65-A12B-428D-9AD9-2BBDBC1A7D7F}"/>
              </a:ext>
            </a:extLst>
          </p:cNvPr>
          <p:cNvSpPr>
            <a:spLocks noGrp="1" noChangeArrowheads="1"/>
          </p:cNvSpPr>
          <p:nvPr>
            <p:ph type="ftr"/>
          </p:nvPr>
        </p:nvSpPr>
        <p:spPr bwMode="auto">
          <a:xfrm>
            <a:off x="0" y="6456363"/>
            <a:ext cx="4276725" cy="339725"/>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eaLnBrk="1" hangingPunct="1">
              <a:lnSpc>
                <a:spcPct val="100000"/>
              </a:lnSpc>
              <a:buClr>
                <a:srgbClr val="000000"/>
              </a:buClr>
              <a:buSzPct val="45000"/>
              <a:buFont typeface="StarSymbol" charset="0"/>
              <a:buNone/>
              <a:tabLst>
                <a:tab pos="723900" algn="l"/>
                <a:tab pos="1447800" algn="l"/>
                <a:tab pos="2171700" algn="l"/>
                <a:tab pos="2895600" algn="l"/>
              </a:tabLst>
              <a:defRPr sz="1200">
                <a:solidFill>
                  <a:srgbClr val="000000"/>
                </a:solidFill>
                <a:latin typeface="Times New Roman" pitchFamily="18" charset="0"/>
                <a:ea typeface="Arial Unicode MS" pitchFamily="34" charset="-128"/>
                <a:cs typeface="Arial Unicode MS" pitchFamily="34" charset="-128"/>
              </a:defRPr>
            </a:lvl1pPr>
          </a:lstStyle>
          <a:p>
            <a:pPr>
              <a:defRPr/>
            </a:pPr>
            <a:endParaRPr lang="en-GB"/>
          </a:p>
        </p:txBody>
      </p:sp>
      <p:sp>
        <p:nvSpPr>
          <p:cNvPr id="3079" name="Rectangle 7">
            <a:extLst>
              <a:ext uri="{FF2B5EF4-FFF2-40B4-BE49-F238E27FC236}">
                <a16:creationId xmlns:a16="http://schemas.microsoft.com/office/drawing/2014/main" id="{3724D2E7-C951-46A7-BA4B-30C8E0C70908}"/>
              </a:ext>
            </a:extLst>
          </p:cNvPr>
          <p:cNvSpPr>
            <a:spLocks noGrp="1" noChangeArrowheads="1"/>
          </p:cNvSpPr>
          <p:nvPr>
            <p:ph type="sldNum"/>
          </p:nvPr>
        </p:nvSpPr>
        <p:spPr bwMode="auto">
          <a:xfrm>
            <a:off x="5592763" y="6456363"/>
            <a:ext cx="4276725" cy="339725"/>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eaLnBrk="1" hangingPunct="1">
              <a:buClr>
                <a:srgbClr val="000000"/>
              </a:buClr>
              <a:buSzPct val="45000"/>
              <a:buFont typeface="StarSymbol" charset="0"/>
              <a:buNone/>
              <a:tabLst>
                <a:tab pos="723900" algn="l"/>
                <a:tab pos="1447800" algn="l"/>
                <a:tab pos="2171700" algn="l"/>
                <a:tab pos="2895600" algn="l"/>
              </a:tabLst>
              <a:defRPr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defRPr>
            </a:lvl1pPr>
          </a:lstStyle>
          <a:p>
            <a:pPr>
              <a:defRPr/>
            </a:pPr>
            <a:fld id="{CDCB2F4B-45DE-4CAA-A38F-B8F5CC24DDF0}"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B9C8E8F2-439F-40E7-B534-42EEBC27797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StarSymbol" charset="0"/>
              <a:buNone/>
            </a:pPr>
            <a:fld id="{BF4A7113-83AB-43FC-B3E8-AEAFB336A36E}" type="slidenum">
              <a:rPr lang="en-GB" altLang="en-US" smtClean="0"/>
              <a:pPr>
                <a:spcBef>
                  <a:spcPct val="0"/>
                </a:spcBef>
                <a:buSzPct val="45000"/>
                <a:buFont typeface="StarSymbol" charset="0"/>
                <a:buNone/>
              </a:pPr>
              <a:t>1</a:t>
            </a:fld>
            <a:endParaRPr lang="en-GB" altLang="en-US"/>
          </a:p>
        </p:txBody>
      </p:sp>
      <p:sp>
        <p:nvSpPr>
          <p:cNvPr id="51203" name="Text Box 1">
            <a:extLst>
              <a:ext uri="{FF2B5EF4-FFF2-40B4-BE49-F238E27FC236}">
                <a16:creationId xmlns:a16="http://schemas.microsoft.com/office/drawing/2014/main" id="{E33C0DCF-E022-49C7-97FD-78BF65850160}"/>
              </a:ext>
            </a:extLst>
          </p:cNvPr>
          <p:cNvSpPr txBox="1">
            <a:spLocks noChangeArrowheads="1"/>
          </p:cNvSpPr>
          <p:nvPr/>
        </p:nvSpPr>
        <p:spPr bwMode="auto">
          <a:xfrm>
            <a:off x="1646238" y="509588"/>
            <a:ext cx="6581775" cy="25495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93000"/>
              </a:lnSpc>
              <a:spcBef>
                <a:spcPct val="0"/>
              </a:spcBef>
              <a:buFont typeface="Arial" panose="020B0604020202020204" pitchFamily="34" charset="0"/>
              <a:buNone/>
            </a:pPr>
            <a:endParaRPr lang="en-US" altLang="en-US" sz="1800">
              <a:solidFill>
                <a:schemeClr val="bg1"/>
              </a:solidFill>
              <a:latin typeface="Arial" panose="020B0604020202020204" pitchFamily="34" charset="0"/>
            </a:endParaRPr>
          </a:p>
        </p:txBody>
      </p:sp>
      <p:sp>
        <p:nvSpPr>
          <p:cNvPr id="51204" name="Rectangle 2">
            <a:extLst>
              <a:ext uri="{FF2B5EF4-FFF2-40B4-BE49-F238E27FC236}">
                <a16:creationId xmlns:a16="http://schemas.microsoft.com/office/drawing/2014/main" id="{0C9A9278-0994-4F9E-8FD7-2B61E5D686A2}"/>
              </a:ext>
            </a:extLst>
          </p:cNvPr>
          <p:cNvSpPr>
            <a:spLocks noGrp="1" noChangeArrowheads="1"/>
          </p:cNvSpPr>
          <p:nvPr>
            <p:ph type="body"/>
          </p:nvPr>
        </p:nvSpPr>
        <p:spPr>
          <a:xfrm>
            <a:off x="987425" y="3228975"/>
            <a:ext cx="7899400" cy="3060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AF85C757-2AE9-469A-AAC8-1CC81E7E301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StarSymbol" charset="0"/>
              <a:buNone/>
            </a:pPr>
            <a:fld id="{9AEF2B71-D827-475A-8EA3-15BF73F81DEB}" type="slidenum">
              <a:rPr lang="en-GB" altLang="en-US" smtClean="0"/>
              <a:pPr>
                <a:spcBef>
                  <a:spcPct val="0"/>
                </a:spcBef>
                <a:buSzPct val="45000"/>
                <a:buFont typeface="StarSymbol" charset="0"/>
                <a:buNone/>
              </a:pPr>
              <a:t>11</a:t>
            </a:fld>
            <a:endParaRPr lang="en-GB" altLang="en-US"/>
          </a:p>
        </p:txBody>
      </p:sp>
      <p:sp>
        <p:nvSpPr>
          <p:cNvPr id="59395" name="Rectangle 1">
            <a:extLst>
              <a:ext uri="{FF2B5EF4-FFF2-40B4-BE49-F238E27FC236}">
                <a16:creationId xmlns:a16="http://schemas.microsoft.com/office/drawing/2014/main" id="{7C2DBF5B-F08F-40F9-A719-06DB48A20063}"/>
              </a:ext>
            </a:extLst>
          </p:cNvPr>
          <p:cNvSpPr>
            <a:spLocks noGrp="1" noRot="1" noChangeAspect="1" noChangeArrowheads="1" noTextEdit="1"/>
          </p:cNvSpPr>
          <p:nvPr>
            <p:ph type="sldImg"/>
          </p:nvPr>
        </p:nvSpPr>
        <p:spPr>
          <a:xfrm>
            <a:off x="3236913" y="517525"/>
            <a:ext cx="3400425" cy="2549525"/>
          </a:xfrm>
          <a:ln/>
        </p:spPr>
      </p:sp>
      <p:sp>
        <p:nvSpPr>
          <p:cNvPr id="59396" name="Rectangle 2">
            <a:extLst>
              <a:ext uri="{FF2B5EF4-FFF2-40B4-BE49-F238E27FC236}">
                <a16:creationId xmlns:a16="http://schemas.microsoft.com/office/drawing/2014/main" id="{1AF66936-0503-440E-9535-991B9758E12D}"/>
              </a:ext>
            </a:extLst>
          </p:cNvPr>
          <p:cNvSpPr>
            <a:spLocks noGrp="1" noChangeArrowheads="1"/>
          </p:cNvSpPr>
          <p:nvPr>
            <p:ph type="body" idx="1"/>
          </p:nvPr>
        </p:nvSpPr>
        <p:spPr>
          <a:xfrm>
            <a:off x="987425" y="3228975"/>
            <a:ext cx="7899400" cy="3059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095633C0-E560-4AA9-90AB-F250637A0869}"/>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StarSymbol" charset="0"/>
              <a:buNone/>
            </a:pPr>
            <a:fld id="{01402C92-371B-44A6-896B-30A62256CD37}" type="slidenum">
              <a:rPr lang="en-GB" altLang="en-US" smtClean="0"/>
              <a:pPr>
                <a:spcBef>
                  <a:spcPct val="0"/>
                </a:spcBef>
                <a:buSzPct val="45000"/>
                <a:buFont typeface="StarSymbol" charset="0"/>
                <a:buNone/>
              </a:pPr>
              <a:t>12</a:t>
            </a:fld>
            <a:endParaRPr lang="en-GB" altLang="en-US"/>
          </a:p>
        </p:txBody>
      </p:sp>
      <p:sp>
        <p:nvSpPr>
          <p:cNvPr id="61443" name="Rectangle 1">
            <a:extLst>
              <a:ext uri="{FF2B5EF4-FFF2-40B4-BE49-F238E27FC236}">
                <a16:creationId xmlns:a16="http://schemas.microsoft.com/office/drawing/2014/main" id="{4BBB2673-862C-4ECE-8272-6D06089EE59F}"/>
              </a:ext>
            </a:extLst>
          </p:cNvPr>
          <p:cNvSpPr>
            <a:spLocks noGrp="1" noRot="1" noChangeAspect="1" noChangeArrowheads="1" noTextEdit="1"/>
          </p:cNvSpPr>
          <p:nvPr>
            <p:ph type="sldImg"/>
          </p:nvPr>
        </p:nvSpPr>
        <p:spPr>
          <a:xfrm>
            <a:off x="3236913" y="517525"/>
            <a:ext cx="3400425" cy="2549525"/>
          </a:xfrm>
          <a:ln/>
        </p:spPr>
      </p:sp>
      <p:sp>
        <p:nvSpPr>
          <p:cNvPr id="61444" name="Rectangle 2">
            <a:extLst>
              <a:ext uri="{FF2B5EF4-FFF2-40B4-BE49-F238E27FC236}">
                <a16:creationId xmlns:a16="http://schemas.microsoft.com/office/drawing/2014/main" id="{C9596A2D-E5D3-4FF1-A94E-70F8CC92C148}"/>
              </a:ext>
            </a:extLst>
          </p:cNvPr>
          <p:cNvSpPr>
            <a:spLocks noGrp="1" noChangeArrowheads="1"/>
          </p:cNvSpPr>
          <p:nvPr>
            <p:ph type="body" idx="1"/>
          </p:nvPr>
        </p:nvSpPr>
        <p:spPr>
          <a:xfrm>
            <a:off x="987425" y="3228975"/>
            <a:ext cx="7899400" cy="3059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8919B219-B4BE-4E24-B825-5A87E710E18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StarSymbol" charset="0"/>
              <a:buNone/>
            </a:pPr>
            <a:fld id="{7D5AD4A0-A56F-4A71-B229-8181A81F9E32}" type="slidenum">
              <a:rPr lang="en-GB" altLang="en-US" smtClean="0"/>
              <a:pPr>
                <a:spcBef>
                  <a:spcPct val="0"/>
                </a:spcBef>
                <a:buSzPct val="45000"/>
                <a:buFont typeface="StarSymbol" charset="0"/>
                <a:buNone/>
              </a:pPr>
              <a:t>13</a:t>
            </a:fld>
            <a:endParaRPr lang="en-GB" altLang="en-US"/>
          </a:p>
        </p:txBody>
      </p:sp>
      <p:sp>
        <p:nvSpPr>
          <p:cNvPr id="63491" name="Rectangle 1">
            <a:extLst>
              <a:ext uri="{FF2B5EF4-FFF2-40B4-BE49-F238E27FC236}">
                <a16:creationId xmlns:a16="http://schemas.microsoft.com/office/drawing/2014/main" id="{29ABB99E-54EE-4036-9123-9421AFFB150E}"/>
              </a:ext>
            </a:extLst>
          </p:cNvPr>
          <p:cNvSpPr>
            <a:spLocks noGrp="1" noRot="1" noChangeAspect="1" noChangeArrowheads="1" noTextEdit="1"/>
          </p:cNvSpPr>
          <p:nvPr>
            <p:ph type="sldImg"/>
          </p:nvPr>
        </p:nvSpPr>
        <p:spPr>
          <a:xfrm>
            <a:off x="3236913" y="517525"/>
            <a:ext cx="3400425" cy="2549525"/>
          </a:xfrm>
          <a:ln/>
        </p:spPr>
      </p:sp>
      <p:sp>
        <p:nvSpPr>
          <p:cNvPr id="63492" name="Rectangle 2">
            <a:extLst>
              <a:ext uri="{FF2B5EF4-FFF2-40B4-BE49-F238E27FC236}">
                <a16:creationId xmlns:a16="http://schemas.microsoft.com/office/drawing/2014/main" id="{33C1DFAC-A08C-47BE-BF68-F1A9DD338212}"/>
              </a:ext>
            </a:extLst>
          </p:cNvPr>
          <p:cNvSpPr>
            <a:spLocks noGrp="1" noChangeArrowheads="1"/>
          </p:cNvSpPr>
          <p:nvPr>
            <p:ph type="body" idx="1"/>
          </p:nvPr>
        </p:nvSpPr>
        <p:spPr>
          <a:xfrm>
            <a:off x="987425" y="3228975"/>
            <a:ext cx="7899400" cy="3059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3F311E87-A058-461B-9F41-4911AD0CA84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StarSymbol" charset="0"/>
              <a:buNone/>
            </a:pPr>
            <a:fld id="{E2A9CC31-252C-468D-BF77-C1AFF7F334F0}" type="slidenum">
              <a:rPr lang="en-GB" altLang="en-US" smtClean="0"/>
              <a:pPr>
                <a:spcBef>
                  <a:spcPct val="0"/>
                </a:spcBef>
                <a:buSzPct val="45000"/>
                <a:buFont typeface="StarSymbol" charset="0"/>
                <a:buNone/>
              </a:pPr>
              <a:t>16</a:t>
            </a:fld>
            <a:endParaRPr lang="en-GB" altLang="en-US"/>
          </a:p>
        </p:txBody>
      </p:sp>
      <p:sp>
        <p:nvSpPr>
          <p:cNvPr id="67587" name="Rectangle 1">
            <a:extLst>
              <a:ext uri="{FF2B5EF4-FFF2-40B4-BE49-F238E27FC236}">
                <a16:creationId xmlns:a16="http://schemas.microsoft.com/office/drawing/2014/main" id="{DE74CFDA-3658-4D35-9532-85385A643063}"/>
              </a:ext>
            </a:extLst>
          </p:cNvPr>
          <p:cNvSpPr>
            <a:spLocks noGrp="1" noRot="1" noChangeAspect="1" noChangeArrowheads="1" noTextEdit="1"/>
          </p:cNvSpPr>
          <p:nvPr>
            <p:ph type="sldImg"/>
          </p:nvPr>
        </p:nvSpPr>
        <p:spPr>
          <a:xfrm>
            <a:off x="3236913" y="517525"/>
            <a:ext cx="3400425" cy="2549525"/>
          </a:xfrm>
          <a:ln/>
        </p:spPr>
      </p:sp>
      <p:sp>
        <p:nvSpPr>
          <p:cNvPr id="67588" name="Rectangle 2">
            <a:extLst>
              <a:ext uri="{FF2B5EF4-FFF2-40B4-BE49-F238E27FC236}">
                <a16:creationId xmlns:a16="http://schemas.microsoft.com/office/drawing/2014/main" id="{7FC27B48-CB47-4B21-AD5F-495F407E524E}"/>
              </a:ext>
            </a:extLst>
          </p:cNvPr>
          <p:cNvSpPr>
            <a:spLocks noGrp="1" noChangeArrowheads="1"/>
          </p:cNvSpPr>
          <p:nvPr>
            <p:ph type="body" idx="1"/>
          </p:nvPr>
        </p:nvSpPr>
        <p:spPr>
          <a:xfrm>
            <a:off x="987425" y="3228975"/>
            <a:ext cx="7899400" cy="3059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B9C8E8F2-439F-40E7-B534-42EEBC27797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StarSymbol" charset="0"/>
              <a:buNone/>
            </a:pPr>
            <a:fld id="{BF4A7113-83AB-43FC-B3E8-AEAFB336A36E}" type="slidenum">
              <a:rPr lang="en-GB" altLang="en-US" smtClean="0"/>
              <a:pPr>
                <a:spcBef>
                  <a:spcPct val="0"/>
                </a:spcBef>
                <a:buSzPct val="45000"/>
                <a:buFont typeface="StarSymbol" charset="0"/>
                <a:buNone/>
              </a:pPr>
              <a:t>17</a:t>
            </a:fld>
            <a:endParaRPr lang="en-GB" altLang="en-US"/>
          </a:p>
        </p:txBody>
      </p:sp>
      <p:sp>
        <p:nvSpPr>
          <p:cNvPr id="51203" name="Text Box 1">
            <a:extLst>
              <a:ext uri="{FF2B5EF4-FFF2-40B4-BE49-F238E27FC236}">
                <a16:creationId xmlns:a16="http://schemas.microsoft.com/office/drawing/2014/main" id="{E33C0DCF-E022-49C7-97FD-78BF65850160}"/>
              </a:ext>
            </a:extLst>
          </p:cNvPr>
          <p:cNvSpPr txBox="1">
            <a:spLocks noChangeArrowheads="1"/>
          </p:cNvSpPr>
          <p:nvPr/>
        </p:nvSpPr>
        <p:spPr bwMode="auto">
          <a:xfrm>
            <a:off x="1646238" y="509588"/>
            <a:ext cx="6581775" cy="25495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93000"/>
              </a:lnSpc>
              <a:spcBef>
                <a:spcPct val="0"/>
              </a:spcBef>
              <a:buFont typeface="Arial" panose="020B0604020202020204" pitchFamily="34" charset="0"/>
              <a:buNone/>
            </a:pPr>
            <a:endParaRPr lang="en-US" altLang="en-US" sz="1800">
              <a:solidFill>
                <a:schemeClr val="bg1"/>
              </a:solidFill>
              <a:latin typeface="Arial" panose="020B0604020202020204" pitchFamily="34" charset="0"/>
            </a:endParaRPr>
          </a:p>
        </p:txBody>
      </p:sp>
      <p:sp>
        <p:nvSpPr>
          <p:cNvPr id="51204" name="Rectangle 2">
            <a:extLst>
              <a:ext uri="{FF2B5EF4-FFF2-40B4-BE49-F238E27FC236}">
                <a16:creationId xmlns:a16="http://schemas.microsoft.com/office/drawing/2014/main" id="{0C9A9278-0994-4F9E-8FD7-2B61E5D686A2}"/>
              </a:ext>
            </a:extLst>
          </p:cNvPr>
          <p:cNvSpPr>
            <a:spLocks noGrp="1" noChangeArrowheads="1"/>
          </p:cNvSpPr>
          <p:nvPr>
            <p:ph type="body"/>
          </p:nvPr>
        </p:nvSpPr>
        <p:spPr>
          <a:xfrm>
            <a:off x="987425" y="3228975"/>
            <a:ext cx="7899400" cy="3060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extLst>
      <p:ext uri="{BB962C8B-B14F-4D97-AF65-F5344CB8AC3E}">
        <p14:creationId xmlns:p14="http://schemas.microsoft.com/office/powerpoint/2010/main" val="1653621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AEFE1D42-9CF1-4483-82A9-A7343129479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StarSymbol" charset="0"/>
              <a:buNone/>
            </a:pPr>
            <a:fld id="{87646D27-DE73-4668-B2A7-33E659E374F5}" type="slidenum">
              <a:rPr lang="en-GB" altLang="en-US" smtClean="0"/>
              <a:pPr>
                <a:spcBef>
                  <a:spcPct val="0"/>
                </a:spcBef>
                <a:buSzPct val="45000"/>
                <a:buFont typeface="StarSymbol" charset="0"/>
                <a:buNone/>
              </a:pPr>
              <a:t>2</a:t>
            </a:fld>
            <a:endParaRPr lang="en-GB" altLang="en-US"/>
          </a:p>
        </p:txBody>
      </p:sp>
      <p:sp>
        <p:nvSpPr>
          <p:cNvPr id="23555" name="Text Box 1">
            <a:extLst>
              <a:ext uri="{FF2B5EF4-FFF2-40B4-BE49-F238E27FC236}">
                <a16:creationId xmlns:a16="http://schemas.microsoft.com/office/drawing/2014/main" id="{1B88E4FC-242D-45E2-A195-E78E9FC80F34}"/>
              </a:ext>
            </a:extLst>
          </p:cNvPr>
          <p:cNvSpPr txBox="1">
            <a:spLocks noChangeArrowheads="1"/>
          </p:cNvSpPr>
          <p:nvPr/>
        </p:nvSpPr>
        <p:spPr bwMode="auto">
          <a:xfrm>
            <a:off x="1646238" y="509588"/>
            <a:ext cx="6581775" cy="25495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93000"/>
              </a:lnSpc>
              <a:spcBef>
                <a:spcPct val="0"/>
              </a:spcBef>
              <a:buFont typeface="Arial" panose="020B0604020202020204" pitchFamily="34" charset="0"/>
              <a:buNone/>
            </a:pPr>
            <a:endParaRPr lang="en-US" altLang="en-US" sz="1800">
              <a:solidFill>
                <a:schemeClr val="bg1"/>
              </a:solidFill>
              <a:latin typeface="Arial" panose="020B0604020202020204" pitchFamily="34" charset="0"/>
            </a:endParaRPr>
          </a:p>
        </p:txBody>
      </p:sp>
      <p:sp>
        <p:nvSpPr>
          <p:cNvPr id="23556" name="Rectangle 2">
            <a:extLst>
              <a:ext uri="{FF2B5EF4-FFF2-40B4-BE49-F238E27FC236}">
                <a16:creationId xmlns:a16="http://schemas.microsoft.com/office/drawing/2014/main" id="{B561ECBA-B865-4F5D-964F-9B073541AE6A}"/>
              </a:ext>
            </a:extLst>
          </p:cNvPr>
          <p:cNvSpPr>
            <a:spLocks noGrp="1" noChangeArrowheads="1"/>
          </p:cNvSpPr>
          <p:nvPr>
            <p:ph type="body"/>
          </p:nvPr>
        </p:nvSpPr>
        <p:spPr>
          <a:xfrm>
            <a:off x="987425" y="3228975"/>
            <a:ext cx="7899400" cy="3060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79336380-8F13-492D-B588-A35C259F57A2}"/>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StarSymbol" charset="0"/>
              <a:buNone/>
            </a:pPr>
            <a:fld id="{12FDE0A3-1117-490E-8AE8-F2266B960CE1}" type="slidenum">
              <a:rPr lang="en-GB" altLang="en-US" smtClean="0"/>
              <a:pPr>
                <a:spcBef>
                  <a:spcPct val="0"/>
                </a:spcBef>
                <a:buSzPct val="45000"/>
                <a:buFont typeface="StarSymbol" charset="0"/>
                <a:buNone/>
              </a:pPr>
              <a:t>3</a:t>
            </a:fld>
            <a:endParaRPr lang="en-GB" altLang="en-US"/>
          </a:p>
        </p:txBody>
      </p:sp>
      <p:sp>
        <p:nvSpPr>
          <p:cNvPr id="41987" name="Rectangle 1">
            <a:extLst>
              <a:ext uri="{FF2B5EF4-FFF2-40B4-BE49-F238E27FC236}">
                <a16:creationId xmlns:a16="http://schemas.microsoft.com/office/drawing/2014/main" id="{8B739C16-7948-45D1-83D9-52CDCDF27B25}"/>
              </a:ext>
            </a:extLst>
          </p:cNvPr>
          <p:cNvSpPr>
            <a:spLocks noGrp="1" noRot="1" noChangeAspect="1" noChangeArrowheads="1" noTextEdit="1"/>
          </p:cNvSpPr>
          <p:nvPr>
            <p:ph type="sldImg"/>
          </p:nvPr>
        </p:nvSpPr>
        <p:spPr>
          <a:xfrm>
            <a:off x="3236913" y="517525"/>
            <a:ext cx="3400425" cy="2549525"/>
          </a:xfrm>
          <a:ln/>
        </p:spPr>
      </p:sp>
      <p:sp>
        <p:nvSpPr>
          <p:cNvPr id="41988" name="Rectangle 2">
            <a:extLst>
              <a:ext uri="{FF2B5EF4-FFF2-40B4-BE49-F238E27FC236}">
                <a16:creationId xmlns:a16="http://schemas.microsoft.com/office/drawing/2014/main" id="{A31E6696-07CF-447E-AE89-022CA9DCA049}"/>
              </a:ext>
            </a:extLst>
          </p:cNvPr>
          <p:cNvSpPr>
            <a:spLocks noGrp="1" noChangeArrowheads="1"/>
          </p:cNvSpPr>
          <p:nvPr>
            <p:ph type="body" idx="1"/>
          </p:nvPr>
        </p:nvSpPr>
        <p:spPr>
          <a:xfrm>
            <a:off x="987425" y="3228975"/>
            <a:ext cx="7899400" cy="3059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830C34C0-1EF8-4010-90A0-C7AB42EF0398}"/>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StarSymbol" charset="0"/>
              <a:buNone/>
            </a:pPr>
            <a:fld id="{1875ED6C-7E82-4055-A85A-9F37CDDC1A6A}" type="slidenum">
              <a:rPr lang="en-GB" altLang="en-US" smtClean="0"/>
              <a:pPr>
                <a:spcBef>
                  <a:spcPct val="0"/>
                </a:spcBef>
                <a:buSzPct val="45000"/>
                <a:buFont typeface="StarSymbol" charset="0"/>
                <a:buNone/>
              </a:pPr>
              <a:t>5</a:t>
            </a:fld>
            <a:endParaRPr lang="en-GB" altLang="en-US"/>
          </a:p>
        </p:txBody>
      </p:sp>
      <p:sp>
        <p:nvSpPr>
          <p:cNvPr id="45059" name="Rectangle 1">
            <a:extLst>
              <a:ext uri="{FF2B5EF4-FFF2-40B4-BE49-F238E27FC236}">
                <a16:creationId xmlns:a16="http://schemas.microsoft.com/office/drawing/2014/main" id="{EFADCA26-C16E-4C29-859E-4EF2691521BC}"/>
              </a:ext>
            </a:extLst>
          </p:cNvPr>
          <p:cNvSpPr>
            <a:spLocks noGrp="1" noRot="1" noChangeAspect="1" noChangeArrowheads="1" noTextEdit="1"/>
          </p:cNvSpPr>
          <p:nvPr>
            <p:ph type="sldImg"/>
          </p:nvPr>
        </p:nvSpPr>
        <p:spPr>
          <a:xfrm>
            <a:off x="3236913" y="517525"/>
            <a:ext cx="3400425" cy="2549525"/>
          </a:xfrm>
          <a:ln/>
        </p:spPr>
      </p:sp>
      <p:sp>
        <p:nvSpPr>
          <p:cNvPr id="45060" name="Rectangle 2">
            <a:extLst>
              <a:ext uri="{FF2B5EF4-FFF2-40B4-BE49-F238E27FC236}">
                <a16:creationId xmlns:a16="http://schemas.microsoft.com/office/drawing/2014/main" id="{2B578093-D7EE-4504-BB3A-BE35909A77A2}"/>
              </a:ext>
            </a:extLst>
          </p:cNvPr>
          <p:cNvSpPr>
            <a:spLocks noGrp="1" noChangeArrowheads="1"/>
          </p:cNvSpPr>
          <p:nvPr>
            <p:ph type="body" idx="1"/>
          </p:nvPr>
        </p:nvSpPr>
        <p:spPr>
          <a:xfrm>
            <a:off x="987425" y="3228975"/>
            <a:ext cx="7899400" cy="3059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85F1B69C-B3B6-4A7B-8DE1-0BC3E83C044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StarSymbol" charset="0"/>
              <a:buNone/>
            </a:pPr>
            <a:fld id="{8420F12A-5B18-4815-947A-3F11369C3CC9}" type="slidenum">
              <a:rPr lang="en-GB" altLang="en-US" smtClean="0"/>
              <a:pPr>
                <a:spcBef>
                  <a:spcPct val="0"/>
                </a:spcBef>
                <a:buSzPct val="45000"/>
                <a:buFont typeface="StarSymbol" charset="0"/>
                <a:buNone/>
              </a:pPr>
              <a:t>6</a:t>
            </a:fld>
            <a:endParaRPr lang="en-GB" altLang="en-US"/>
          </a:p>
        </p:txBody>
      </p:sp>
      <p:sp>
        <p:nvSpPr>
          <p:cNvPr id="47107" name="Rectangle 1">
            <a:extLst>
              <a:ext uri="{FF2B5EF4-FFF2-40B4-BE49-F238E27FC236}">
                <a16:creationId xmlns:a16="http://schemas.microsoft.com/office/drawing/2014/main" id="{1A2290D7-90EA-4204-ACDF-37E554CE4529}"/>
              </a:ext>
            </a:extLst>
          </p:cNvPr>
          <p:cNvSpPr>
            <a:spLocks noGrp="1" noRot="1" noChangeAspect="1" noChangeArrowheads="1" noTextEdit="1"/>
          </p:cNvSpPr>
          <p:nvPr>
            <p:ph type="sldImg"/>
          </p:nvPr>
        </p:nvSpPr>
        <p:spPr>
          <a:xfrm>
            <a:off x="3236913" y="517525"/>
            <a:ext cx="3400425" cy="2549525"/>
          </a:xfrm>
          <a:ln/>
        </p:spPr>
      </p:sp>
      <p:sp>
        <p:nvSpPr>
          <p:cNvPr id="47108" name="Rectangle 2">
            <a:extLst>
              <a:ext uri="{FF2B5EF4-FFF2-40B4-BE49-F238E27FC236}">
                <a16:creationId xmlns:a16="http://schemas.microsoft.com/office/drawing/2014/main" id="{935F40E9-FEAB-46D7-9C69-D8D9C362FC54}"/>
              </a:ext>
            </a:extLst>
          </p:cNvPr>
          <p:cNvSpPr>
            <a:spLocks noGrp="1" noChangeArrowheads="1"/>
          </p:cNvSpPr>
          <p:nvPr>
            <p:ph type="body" idx="1"/>
          </p:nvPr>
        </p:nvSpPr>
        <p:spPr>
          <a:xfrm>
            <a:off x="987425" y="3228975"/>
            <a:ext cx="7899400" cy="3059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63681AFD-4A23-48BD-9422-C074AC2A08C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StarSymbol" charset="0"/>
              <a:buNone/>
            </a:pPr>
            <a:fld id="{B8E9278F-2C0E-4BB7-8645-C25480D6BED3}" type="slidenum">
              <a:rPr lang="en-GB" altLang="en-US" smtClean="0"/>
              <a:pPr>
                <a:spcBef>
                  <a:spcPct val="0"/>
                </a:spcBef>
                <a:buSzPct val="45000"/>
                <a:buFont typeface="StarSymbol" charset="0"/>
                <a:buNone/>
              </a:pPr>
              <a:t>7</a:t>
            </a:fld>
            <a:endParaRPr lang="en-GB" altLang="en-US"/>
          </a:p>
        </p:txBody>
      </p:sp>
      <p:sp>
        <p:nvSpPr>
          <p:cNvPr id="49155" name="Rectangle 1">
            <a:extLst>
              <a:ext uri="{FF2B5EF4-FFF2-40B4-BE49-F238E27FC236}">
                <a16:creationId xmlns:a16="http://schemas.microsoft.com/office/drawing/2014/main" id="{F67B3A47-D653-4539-A54C-86E7207F0A3F}"/>
              </a:ext>
            </a:extLst>
          </p:cNvPr>
          <p:cNvSpPr>
            <a:spLocks noGrp="1" noRot="1" noChangeAspect="1" noChangeArrowheads="1" noTextEdit="1"/>
          </p:cNvSpPr>
          <p:nvPr>
            <p:ph type="sldImg"/>
          </p:nvPr>
        </p:nvSpPr>
        <p:spPr>
          <a:xfrm>
            <a:off x="3236913" y="517525"/>
            <a:ext cx="3400425" cy="2549525"/>
          </a:xfrm>
          <a:ln/>
        </p:spPr>
      </p:sp>
      <p:sp>
        <p:nvSpPr>
          <p:cNvPr id="49156" name="Rectangle 2">
            <a:extLst>
              <a:ext uri="{FF2B5EF4-FFF2-40B4-BE49-F238E27FC236}">
                <a16:creationId xmlns:a16="http://schemas.microsoft.com/office/drawing/2014/main" id="{79FDDCA1-EEAD-4F60-A82F-D52E327768E2}"/>
              </a:ext>
            </a:extLst>
          </p:cNvPr>
          <p:cNvSpPr>
            <a:spLocks noGrp="1" noChangeArrowheads="1"/>
          </p:cNvSpPr>
          <p:nvPr>
            <p:ph type="body" idx="1"/>
          </p:nvPr>
        </p:nvSpPr>
        <p:spPr>
          <a:xfrm>
            <a:off x="987425" y="3228975"/>
            <a:ext cx="7899400" cy="3059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C3F7DCC4-4BDB-4775-969F-B53EC56F6AC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StarSymbol" charset="0"/>
              <a:buNone/>
            </a:pPr>
            <a:fld id="{6BE9007B-345A-4467-B449-EC8F6E05F9B0}" type="slidenum">
              <a:rPr lang="en-GB" altLang="en-US" smtClean="0"/>
              <a:pPr>
                <a:spcBef>
                  <a:spcPct val="0"/>
                </a:spcBef>
                <a:buSzPct val="45000"/>
                <a:buFont typeface="StarSymbol" charset="0"/>
                <a:buNone/>
              </a:pPr>
              <a:t>8</a:t>
            </a:fld>
            <a:endParaRPr lang="en-GB" altLang="en-US"/>
          </a:p>
        </p:txBody>
      </p:sp>
      <p:sp>
        <p:nvSpPr>
          <p:cNvPr id="53251" name="Rectangle 1">
            <a:extLst>
              <a:ext uri="{FF2B5EF4-FFF2-40B4-BE49-F238E27FC236}">
                <a16:creationId xmlns:a16="http://schemas.microsoft.com/office/drawing/2014/main" id="{02AD6C0D-5BA8-43D4-B568-2387C10294B1}"/>
              </a:ext>
            </a:extLst>
          </p:cNvPr>
          <p:cNvSpPr>
            <a:spLocks noGrp="1" noRot="1" noChangeAspect="1" noChangeArrowheads="1" noTextEdit="1"/>
          </p:cNvSpPr>
          <p:nvPr>
            <p:ph type="sldImg"/>
          </p:nvPr>
        </p:nvSpPr>
        <p:spPr>
          <a:xfrm>
            <a:off x="3236913" y="517525"/>
            <a:ext cx="3400425" cy="2549525"/>
          </a:xfrm>
          <a:ln/>
        </p:spPr>
      </p:sp>
      <p:sp>
        <p:nvSpPr>
          <p:cNvPr id="53252" name="Rectangle 2">
            <a:extLst>
              <a:ext uri="{FF2B5EF4-FFF2-40B4-BE49-F238E27FC236}">
                <a16:creationId xmlns:a16="http://schemas.microsoft.com/office/drawing/2014/main" id="{A8BF7724-E190-4912-9A48-2F661DFDFF77}"/>
              </a:ext>
            </a:extLst>
          </p:cNvPr>
          <p:cNvSpPr>
            <a:spLocks noGrp="1" noChangeArrowheads="1"/>
          </p:cNvSpPr>
          <p:nvPr>
            <p:ph type="body" idx="1"/>
          </p:nvPr>
        </p:nvSpPr>
        <p:spPr>
          <a:xfrm>
            <a:off x="987425" y="3228975"/>
            <a:ext cx="7899400" cy="3059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8A6BBDB7-0A0A-4307-89BD-E808023E06CD}"/>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StarSymbol" charset="0"/>
              <a:buNone/>
            </a:pPr>
            <a:fld id="{BEF171C7-2E1D-4429-A8A3-B12D91C05813}" type="slidenum">
              <a:rPr lang="en-GB" altLang="en-US" smtClean="0"/>
              <a:pPr>
                <a:spcBef>
                  <a:spcPct val="0"/>
                </a:spcBef>
                <a:buSzPct val="45000"/>
                <a:buFont typeface="StarSymbol" charset="0"/>
                <a:buNone/>
              </a:pPr>
              <a:t>9</a:t>
            </a:fld>
            <a:endParaRPr lang="en-GB" altLang="en-US"/>
          </a:p>
        </p:txBody>
      </p:sp>
      <p:sp>
        <p:nvSpPr>
          <p:cNvPr id="55299" name="Rectangle 1">
            <a:extLst>
              <a:ext uri="{FF2B5EF4-FFF2-40B4-BE49-F238E27FC236}">
                <a16:creationId xmlns:a16="http://schemas.microsoft.com/office/drawing/2014/main" id="{A9F176FD-02D6-4C86-B96C-C70F63697755}"/>
              </a:ext>
            </a:extLst>
          </p:cNvPr>
          <p:cNvSpPr>
            <a:spLocks noGrp="1" noRot="1" noChangeAspect="1" noChangeArrowheads="1" noTextEdit="1"/>
          </p:cNvSpPr>
          <p:nvPr>
            <p:ph type="sldImg"/>
          </p:nvPr>
        </p:nvSpPr>
        <p:spPr>
          <a:xfrm>
            <a:off x="3236913" y="517525"/>
            <a:ext cx="3400425" cy="2549525"/>
          </a:xfrm>
          <a:ln/>
        </p:spPr>
      </p:sp>
      <p:sp>
        <p:nvSpPr>
          <p:cNvPr id="55300" name="Rectangle 2">
            <a:extLst>
              <a:ext uri="{FF2B5EF4-FFF2-40B4-BE49-F238E27FC236}">
                <a16:creationId xmlns:a16="http://schemas.microsoft.com/office/drawing/2014/main" id="{8921855F-CF05-45CF-BA63-074357494CE7}"/>
              </a:ext>
            </a:extLst>
          </p:cNvPr>
          <p:cNvSpPr>
            <a:spLocks noGrp="1" noChangeArrowheads="1"/>
          </p:cNvSpPr>
          <p:nvPr>
            <p:ph type="body" idx="1"/>
          </p:nvPr>
        </p:nvSpPr>
        <p:spPr>
          <a:xfrm>
            <a:off x="987425" y="3228975"/>
            <a:ext cx="7899400" cy="3059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69788171-945B-45C3-9E16-D68817729912}"/>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StarSymbol" charset="0"/>
              <a:buNone/>
            </a:pPr>
            <a:fld id="{50C93820-65F0-47C0-83B6-81F924B11B82}" type="slidenum">
              <a:rPr lang="en-GB" altLang="en-US" smtClean="0"/>
              <a:pPr>
                <a:spcBef>
                  <a:spcPct val="0"/>
                </a:spcBef>
                <a:buSzPct val="45000"/>
                <a:buFont typeface="StarSymbol" charset="0"/>
                <a:buNone/>
              </a:pPr>
              <a:t>10</a:t>
            </a:fld>
            <a:endParaRPr lang="en-GB" altLang="en-US"/>
          </a:p>
        </p:txBody>
      </p:sp>
      <p:sp>
        <p:nvSpPr>
          <p:cNvPr id="57347" name="Rectangle 1">
            <a:extLst>
              <a:ext uri="{FF2B5EF4-FFF2-40B4-BE49-F238E27FC236}">
                <a16:creationId xmlns:a16="http://schemas.microsoft.com/office/drawing/2014/main" id="{620F27F6-D3AE-4A5A-B1EB-F2B5ECC21C55}"/>
              </a:ext>
            </a:extLst>
          </p:cNvPr>
          <p:cNvSpPr>
            <a:spLocks noGrp="1" noRot="1" noChangeAspect="1" noChangeArrowheads="1" noTextEdit="1"/>
          </p:cNvSpPr>
          <p:nvPr>
            <p:ph type="sldImg"/>
          </p:nvPr>
        </p:nvSpPr>
        <p:spPr>
          <a:xfrm>
            <a:off x="3236913" y="517525"/>
            <a:ext cx="3400425" cy="2549525"/>
          </a:xfrm>
          <a:ln/>
        </p:spPr>
      </p:sp>
      <p:sp>
        <p:nvSpPr>
          <p:cNvPr id="57348" name="Rectangle 2">
            <a:extLst>
              <a:ext uri="{FF2B5EF4-FFF2-40B4-BE49-F238E27FC236}">
                <a16:creationId xmlns:a16="http://schemas.microsoft.com/office/drawing/2014/main" id="{8BC4EF9F-D6DA-4159-9A55-E8DC0A5BDA2D}"/>
              </a:ext>
            </a:extLst>
          </p:cNvPr>
          <p:cNvSpPr>
            <a:spLocks noGrp="1" noChangeArrowheads="1"/>
          </p:cNvSpPr>
          <p:nvPr>
            <p:ph type="body" idx="1"/>
          </p:nvPr>
        </p:nvSpPr>
        <p:spPr>
          <a:xfrm>
            <a:off x="987425" y="3228975"/>
            <a:ext cx="7899400" cy="3059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3">
            <a:extLst>
              <a:ext uri="{FF2B5EF4-FFF2-40B4-BE49-F238E27FC236}">
                <a16:creationId xmlns:a16="http://schemas.microsoft.com/office/drawing/2014/main" id="{CF222360-2743-43BE-9187-AE113CB40A4E}"/>
              </a:ext>
            </a:extLst>
          </p:cNvPr>
          <p:cNvSpPr>
            <a:spLocks noGrp="1"/>
          </p:cNvSpPr>
          <p:nvPr>
            <p:ph type="ftr" idx="10"/>
          </p:nvPr>
        </p:nvSpPr>
        <p:spPr/>
        <p:txBody>
          <a:bodyPr/>
          <a:lstStyle>
            <a:lvl1pPr>
              <a:defRPr/>
            </a:lvl1pPr>
          </a:lstStyle>
          <a:p>
            <a:pPr>
              <a:defRPr/>
            </a:pPr>
            <a:r>
              <a:rPr lang="en-US"/>
              <a:t>Ethics in Information Technology, Fourth Edition</a:t>
            </a:r>
            <a:endParaRPr lang="en-GB" sz="1800"/>
          </a:p>
        </p:txBody>
      </p:sp>
      <p:sp>
        <p:nvSpPr>
          <p:cNvPr id="5" name="Slide Number Placeholder 4">
            <a:extLst>
              <a:ext uri="{FF2B5EF4-FFF2-40B4-BE49-F238E27FC236}">
                <a16:creationId xmlns:a16="http://schemas.microsoft.com/office/drawing/2014/main" id="{0F46FD05-F844-4CEE-B17E-788D5B9F6EFA}"/>
              </a:ext>
            </a:extLst>
          </p:cNvPr>
          <p:cNvSpPr>
            <a:spLocks noGrp="1"/>
          </p:cNvSpPr>
          <p:nvPr>
            <p:ph type="sldNum" idx="11"/>
          </p:nvPr>
        </p:nvSpPr>
        <p:spPr/>
        <p:txBody>
          <a:bodyPr/>
          <a:lstStyle>
            <a:lvl1pPr>
              <a:defRPr/>
            </a:lvl1pPr>
          </a:lstStyle>
          <a:p>
            <a:pPr>
              <a:defRPr/>
            </a:pPr>
            <a:fld id="{3BC5CD76-6135-46F3-BE15-93906A4236B2}" type="slidenum">
              <a:rPr lang="en-GB" altLang="en-US"/>
              <a:pPr>
                <a:defRPr/>
              </a:pPr>
              <a:t>‹#›</a:t>
            </a:fld>
            <a:endParaRPr lang="en-GB" altLang="en-US" sz="1800"/>
          </a:p>
        </p:txBody>
      </p:sp>
    </p:spTree>
    <p:extLst>
      <p:ext uri="{BB962C8B-B14F-4D97-AF65-F5344CB8AC3E}">
        <p14:creationId xmlns:p14="http://schemas.microsoft.com/office/powerpoint/2010/main" val="714173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1222051E-3F28-406B-8F7A-7266C6964286}"/>
              </a:ext>
            </a:extLst>
          </p:cNvPr>
          <p:cNvSpPr>
            <a:spLocks noGrp="1"/>
          </p:cNvSpPr>
          <p:nvPr>
            <p:ph type="ftr" idx="10"/>
          </p:nvPr>
        </p:nvSpPr>
        <p:spPr/>
        <p:txBody>
          <a:bodyPr/>
          <a:lstStyle>
            <a:lvl1pPr>
              <a:defRPr/>
            </a:lvl1pPr>
          </a:lstStyle>
          <a:p>
            <a:pPr>
              <a:defRPr/>
            </a:pPr>
            <a:r>
              <a:rPr lang="en-US"/>
              <a:t>Ethics in Information Technology, Fourth Edition</a:t>
            </a:r>
            <a:endParaRPr lang="en-GB" sz="1800"/>
          </a:p>
        </p:txBody>
      </p:sp>
      <p:sp>
        <p:nvSpPr>
          <p:cNvPr id="5" name="Slide Number Placeholder 4">
            <a:extLst>
              <a:ext uri="{FF2B5EF4-FFF2-40B4-BE49-F238E27FC236}">
                <a16:creationId xmlns:a16="http://schemas.microsoft.com/office/drawing/2014/main" id="{18B0BC35-A450-45F4-822B-88A11CA3F0B5}"/>
              </a:ext>
            </a:extLst>
          </p:cNvPr>
          <p:cNvSpPr>
            <a:spLocks noGrp="1"/>
          </p:cNvSpPr>
          <p:nvPr>
            <p:ph type="sldNum" idx="11"/>
          </p:nvPr>
        </p:nvSpPr>
        <p:spPr/>
        <p:txBody>
          <a:bodyPr/>
          <a:lstStyle>
            <a:lvl1pPr>
              <a:defRPr/>
            </a:lvl1pPr>
          </a:lstStyle>
          <a:p>
            <a:pPr>
              <a:defRPr/>
            </a:pPr>
            <a:fld id="{08343A6A-B443-46E7-BF05-B7ED6F668A17}" type="slidenum">
              <a:rPr lang="en-GB" altLang="en-US"/>
              <a:pPr>
                <a:defRPr/>
              </a:pPr>
              <a:t>‹#›</a:t>
            </a:fld>
            <a:endParaRPr lang="en-GB" altLang="en-US" sz="1800"/>
          </a:p>
        </p:txBody>
      </p:sp>
    </p:spTree>
    <p:extLst>
      <p:ext uri="{BB962C8B-B14F-4D97-AF65-F5344CB8AC3E}">
        <p14:creationId xmlns:p14="http://schemas.microsoft.com/office/powerpoint/2010/main" val="859101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5813" cy="58499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499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8D77E8BF-BC34-49D1-8B35-377F9D0568BD}"/>
              </a:ext>
            </a:extLst>
          </p:cNvPr>
          <p:cNvSpPr>
            <a:spLocks noGrp="1"/>
          </p:cNvSpPr>
          <p:nvPr>
            <p:ph type="ftr" idx="10"/>
          </p:nvPr>
        </p:nvSpPr>
        <p:spPr/>
        <p:txBody>
          <a:bodyPr/>
          <a:lstStyle>
            <a:lvl1pPr>
              <a:defRPr/>
            </a:lvl1pPr>
          </a:lstStyle>
          <a:p>
            <a:pPr>
              <a:defRPr/>
            </a:pPr>
            <a:r>
              <a:rPr lang="en-US"/>
              <a:t>Ethics in Information Technology, Fourth Edition</a:t>
            </a:r>
            <a:endParaRPr lang="en-GB" sz="1800"/>
          </a:p>
        </p:txBody>
      </p:sp>
      <p:sp>
        <p:nvSpPr>
          <p:cNvPr id="5" name="Slide Number Placeholder 4">
            <a:extLst>
              <a:ext uri="{FF2B5EF4-FFF2-40B4-BE49-F238E27FC236}">
                <a16:creationId xmlns:a16="http://schemas.microsoft.com/office/drawing/2014/main" id="{5FE3BE57-B93C-4AB0-B804-A46144EF27DB}"/>
              </a:ext>
            </a:extLst>
          </p:cNvPr>
          <p:cNvSpPr>
            <a:spLocks noGrp="1"/>
          </p:cNvSpPr>
          <p:nvPr>
            <p:ph type="sldNum" idx="11"/>
          </p:nvPr>
        </p:nvSpPr>
        <p:spPr/>
        <p:txBody>
          <a:bodyPr/>
          <a:lstStyle>
            <a:lvl1pPr>
              <a:defRPr/>
            </a:lvl1pPr>
          </a:lstStyle>
          <a:p>
            <a:pPr>
              <a:defRPr/>
            </a:pPr>
            <a:fld id="{79862710-EF7F-48AD-83EE-FE3AFEDB215A}" type="slidenum">
              <a:rPr lang="en-GB" altLang="en-US"/>
              <a:pPr>
                <a:defRPr/>
              </a:pPr>
              <a:t>‹#›</a:t>
            </a:fld>
            <a:endParaRPr lang="en-GB" altLang="en-US" sz="1800"/>
          </a:p>
        </p:txBody>
      </p:sp>
    </p:spTree>
    <p:extLst>
      <p:ext uri="{BB962C8B-B14F-4D97-AF65-F5344CB8AC3E}">
        <p14:creationId xmlns:p14="http://schemas.microsoft.com/office/powerpoint/2010/main" val="2787270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3124200"/>
            <a:ext cx="7770813" cy="838200"/>
          </a:xfrm>
        </p:spPr>
        <p:txBody>
          <a:bodyPr/>
          <a:lstStyle/>
          <a:p>
            <a:r>
              <a:rPr lang="en-US"/>
              <a:t>Click to edit Master title style</a:t>
            </a:r>
          </a:p>
        </p:txBody>
      </p:sp>
      <p:sp>
        <p:nvSpPr>
          <p:cNvPr id="3" name="Date Placeholder 6">
            <a:extLst>
              <a:ext uri="{FF2B5EF4-FFF2-40B4-BE49-F238E27FC236}">
                <a16:creationId xmlns:a16="http://schemas.microsoft.com/office/drawing/2014/main" id="{EB304FC4-EA3B-4E81-9082-1D584C753058}"/>
              </a:ext>
            </a:extLst>
          </p:cNvPr>
          <p:cNvSpPr>
            <a:spLocks noGrp="1" noChangeArrowheads="1"/>
          </p:cNvSpPr>
          <p:nvPr>
            <p:ph type="dt" idx="10"/>
          </p:nvPr>
        </p:nvSpPr>
        <p:spPr>
          <a:xfrm>
            <a:off x="0" y="0"/>
            <a:ext cx="0" cy="0"/>
          </a:xfrm>
        </p:spPr>
        <p:txBody>
          <a:bodyPr/>
          <a:lstStyle>
            <a:lvl1pPr>
              <a:defRPr/>
            </a:lvl1pPr>
          </a:lstStyle>
          <a:p>
            <a:pPr>
              <a:defRPr/>
            </a:pPr>
            <a:endParaRPr lang="en-GB"/>
          </a:p>
        </p:txBody>
      </p:sp>
      <p:sp>
        <p:nvSpPr>
          <p:cNvPr id="4" name="Footer Placeholder 7">
            <a:extLst>
              <a:ext uri="{FF2B5EF4-FFF2-40B4-BE49-F238E27FC236}">
                <a16:creationId xmlns:a16="http://schemas.microsoft.com/office/drawing/2014/main" id="{DD81B2E4-759C-4830-A3D1-F702746D2FAD}"/>
              </a:ext>
            </a:extLst>
          </p:cNvPr>
          <p:cNvSpPr>
            <a:spLocks noGrp="1" noChangeArrowheads="1"/>
          </p:cNvSpPr>
          <p:nvPr>
            <p:ph type="ftr" idx="11"/>
          </p:nvPr>
        </p:nvSpPr>
        <p:spPr/>
        <p:txBody>
          <a:bodyPr/>
          <a:lstStyle>
            <a:lvl1pPr>
              <a:defRPr/>
            </a:lvl1pPr>
          </a:lstStyle>
          <a:p>
            <a:pPr>
              <a:defRPr/>
            </a:pPr>
            <a:r>
              <a:rPr lang="en-US"/>
              <a:t>Ethics in Information Technology, Fourth Edition</a:t>
            </a:r>
            <a:endParaRPr lang="en-GB"/>
          </a:p>
        </p:txBody>
      </p:sp>
      <p:sp>
        <p:nvSpPr>
          <p:cNvPr id="5" name="Slide Number Placeholder 8">
            <a:extLst>
              <a:ext uri="{FF2B5EF4-FFF2-40B4-BE49-F238E27FC236}">
                <a16:creationId xmlns:a16="http://schemas.microsoft.com/office/drawing/2014/main" id="{574A78DA-EF0D-465A-809A-5C4BC4B4F17E}"/>
              </a:ext>
            </a:extLst>
          </p:cNvPr>
          <p:cNvSpPr>
            <a:spLocks noGrp="1" noChangeArrowheads="1"/>
          </p:cNvSpPr>
          <p:nvPr>
            <p:ph type="sldNum" idx="12"/>
          </p:nvPr>
        </p:nvSpPr>
        <p:spPr/>
        <p:txBody>
          <a:bodyPr/>
          <a:lstStyle>
            <a:lvl1pPr>
              <a:defRPr/>
            </a:lvl1pPr>
          </a:lstStyle>
          <a:p>
            <a:pPr>
              <a:defRPr/>
            </a:pPr>
            <a:fld id="{A2751EB1-61D5-41B4-B2FC-AE0C50B0BDEB}" type="slidenum">
              <a:rPr lang="en-GB" altLang="en-US"/>
              <a:pPr>
                <a:defRPr/>
              </a:pPr>
              <a:t>‹#›</a:t>
            </a:fld>
            <a:endParaRPr lang="en-GB" altLang="en-US"/>
          </a:p>
        </p:txBody>
      </p:sp>
    </p:spTree>
    <p:extLst>
      <p:ext uri="{BB962C8B-B14F-4D97-AF65-F5344CB8AC3E}">
        <p14:creationId xmlns:p14="http://schemas.microsoft.com/office/powerpoint/2010/main" val="386227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F90A397E-28FE-4E36-910A-E185FD060057}"/>
              </a:ext>
            </a:extLst>
          </p:cNvPr>
          <p:cNvSpPr>
            <a:spLocks noGrp="1"/>
          </p:cNvSpPr>
          <p:nvPr>
            <p:ph type="ftr" idx="10"/>
          </p:nvPr>
        </p:nvSpPr>
        <p:spPr/>
        <p:txBody>
          <a:bodyPr/>
          <a:lstStyle>
            <a:lvl1pPr>
              <a:defRPr/>
            </a:lvl1pPr>
          </a:lstStyle>
          <a:p>
            <a:pPr>
              <a:defRPr/>
            </a:pPr>
            <a:r>
              <a:rPr lang="en-US"/>
              <a:t>Ethics in Information Technology, Fourth Edition</a:t>
            </a:r>
            <a:endParaRPr lang="en-GB" sz="1800"/>
          </a:p>
        </p:txBody>
      </p:sp>
      <p:sp>
        <p:nvSpPr>
          <p:cNvPr id="5" name="Slide Number Placeholder 4">
            <a:extLst>
              <a:ext uri="{FF2B5EF4-FFF2-40B4-BE49-F238E27FC236}">
                <a16:creationId xmlns:a16="http://schemas.microsoft.com/office/drawing/2014/main" id="{A7C43834-39F2-4970-B45C-D36993D6278D}"/>
              </a:ext>
            </a:extLst>
          </p:cNvPr>
          <p:cNvSpPr>
            <a:spLocks noGrp="1"/>
          </p:cNvSpPr>
          <p:nvPr>
            <p:ph type="sldNum" idx="11"/>
          </p:nvPr>
        </p:nvSpPr>
        <p:spPr/>
        <p:txBody>
          <a:bodyPr/>
          <a:lstStyle>
            <a:lvl1pPr>
              <a:defRPr/>
            </a:lvl1pPr>
          </a:lstStyle>
          <a:p>
            <a:pPr>
              <a:defRPr/>
            </a:pPr>
            <a:fld id="{12444BCC-DEEC-48AA-9028-7CA4513012D1}" type="slidenum">
              <a:rPr lang="en-GB" altLang="en-US"/>
              <a:pPr>
                <a:defRPr/>
              </a:pPr>
              <a:t>‹#›</a:t>
            </a:fld>
            <a:endParaRPr lang="en-GB" altLang="en-US" sz="1800"/>
          </a:p>
        </p:txBody>
      </p:sp>
    </p:spTree>
    <p:extLst>
      <p:ext uri="{BB962C8B-B14F-4D97-AF65-F5344CB8AC3E}">
        <p14:creationId xmlns:p14="http://schemas.microsoft.com/office/powerpoint/2010/main" val="2962050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a:extLst>
              <a:ext uri="{FF2B5EF4-FFF2-40B4-BE49-F238E27FC236}">
                <a16:creationId xmlns:a16="http://schemas.microsoft.com/office/drawing/2014/main" id="{A19CA9CC-D654-41D6-8EBA-A09C3E5B4ABD}"/>
              </a:ext>
            </a:extLst>
          </p:cNvPr>
          <p:cNvSpPr>
            <a:spLocks noGrp="1"/>
          </p:cNvSpPr>
          <p:nvPr>
            <p:ph type="ftr" idx="10"/>
          </p:nvPr>
        </p:nvSpPr>
        <p:spPr/>
        <p:txBody>
          <a:bodyPr/>
          <a:lstStyle>
            <a:lvl1pPr>
              <a:defRPr/>
            </a:lvl1pPr>
          </a:lstStyle>
          <a:p>
            <a:pPr>
              <a:defRPr/>
            </a:pPr>
            <a:r>
              <a:rPr lang="en-US"/>
              <a:t>Ethics in Information Technology, Fourth Edition</a:t>
            </a:r>
            <a:endParaRPr lang="en-GB" sz="1800"/>
          </a:p>
        </p:txBody>
      </p:sp>
      <p:sp>
        <p:nvSpPr>
          <p:cNvPr id="5" name="Slide Number Placeholder 4">
            <a:extLst>
              <a:ext uri="{FF2B5EF4-FFF2-40B4-BE49-F238E27FC236}">
                <a16:creationId xmlns:a16="http://schemas.microsoft.com/office/drawing/2014/main" id="{1863619E-6464-4480-838F-88D1446B363F}"/>
              </a:ext>
            </a:extLst>
          </p:cNvPr>
          <p:cNvSpPr>
            <a:spLocks noGrp="1"/>
          </p:cNvSpPr>
          <p:nvPr>
            <p:ph type="sldNum" idx="11"/>
          </p:nvPr>
        </p:nvSpPr>
        <p:spPr/>
        <p:txBody>
          <a:bodyPr/>
          <a:lstStyle>
            <a:lvl1pPr>
              <a:defRPr/>
            </a:lvl1pPr>
          </a:lstStyle>
          <a:p>
            <a:pPr>
              <a:defRPr/>
            </a:pPr>
            <a:fld id="{88C824ED-C262-4C7E-B0C3-6B11AAA3A231}" type="slidenum">
              <a:rPr lang="en-GB" altLang="en-US"/>
              <a:pPr>
                <a:defRPr/>
              </a:pPr>
              <a:t>‹#›</a:t>
            </a:fld>
            <a:endParaRPr lang="en-GB" altLang="en-US" sz="1800"/>
          </a:p>
        </p:txBody>
      </p:sp>
    </p:spTree>
    <p:extLst>
      <p:ext uri="{BB962C8B-B14F-4D97-AF65-F5344CB8AC3E}">
        <p14:creationId xmlns:p14="http://schemas.microsoft.com/office/powerpoint/2010/main" val="3578190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C05473D-000E-408A-AD74-C3F207E940C9}"/>
              </a:ext>
            </a:extLst>
          </p:cNvPr>
          <p:cNvSpPr>
            <a:spLocks noGrp="1"/>
          </p:cNvSpPr>
          <p:nvPr>
            <p:ph type="ftr" idx="10"/>
          </p:nvPr>
        </p:nvSpPr>
        <p:spPr/>
        <p:txBody>
          <a:bodyPr/>
          <a:lstStyle>
            <a:lvl1pPr>
              <a:defRPr/>
            </a:lvl1pPr>
          </a:lstStyle>
          <a:p>
            <a:pPr>
              <a:defRPr/>
            </a:pPr>
            <a:r>
              <a:rPr lang="en-US"/>
              <a:t>Ethics in Information Technology, Fourth Edition</a:t>
            </a:r>
            <a:endParaRPr lang="en-GB" sz="1800"/>
          </a:p>
        </p:txBody>
      </p:sp>
      <p:sp>
        <p:nvSpPr>
          <p:cNvPr id="6" name="Slide Number Placeholder 5">
            <a:extLst>
              <a:ext uri="{FF2B5EF4-FFF2-40B4-BE49-F238E27FC236}">
                <a16:creationId xmlns:a16="http://schemas.microsoft.com/office/drawing/2014/main" id="{D082D3F6-6F74-46F1-BA42-10D5E9E82A7A}"/>
              </a:ext>
            </a:extLst>
          </p:cNvPr>
          <p:cNvSpPr>
            <a:spLocks noGrp="1"/>
          </p:cNvSpPr>
          <p:nvPr>
            <p:ph type="sldNum" idx="11"/>
          </p:nvPr>
        </p:nvSpPr>
        <p:spPr/>
        <p:txBody>
          <a:bodyPr/>
          <a:lstStyle>
            <a:lvl1pPr>
              <a:defRPr/>
            </a:lvl1pPr>
          </a:lstStyle>
          <a:p>
            <a:pPr>
              <a:defRPr/>
            </a:pPr>
            <a:fld id="{29E12B0F-B523-42B7-9BA6-342211EA0124}" type="slidenum">
              <a:rPr lang="en-GB" altLang="en-US"/>
              <a:pPr>
                <a:defRPr/>
              </a:pPr>
              <a:t>‹#›</a:t>
            </a:fld>
            <a:endParaRPr lang="en-GB" altLang="en-US" sz="1800"/>
          </a:p>
        </p:txBody>
      </p:sp>
    </p:spTree>
    <p:extLst>
      <p:ext uri="{BB962C8B-B14F-4D97-AF65-F5344CB8AC3E}">
        <p14:creationId xmlns:p14="http://schemas.microsoft.com/office/powerpoint/2010/main" val="364825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249EA613-3B40-4FA7-8A2B-DF58742E4502}"/>
              </a:ext>
            </a:extLst>
          </p:cNvPr>
          <p:cNvSpPr>
            <a:spLocks noGrp="1"/>
          </p:cNvSpPr>
          <p:nvPr>
            <p:ph type="ftr" idx="10"/>
          </p:nvPr>
        </p:nvSpPr>
        <p:spPr/>
        <p:txBody>
          <a:bodyPr/>
          <a:lstStyle>
            <a:lvl1pPr>
              <a:defRPr/>
            </a:lvl1pPr>
          </a:lstStyle>
          <a:p>
            <a:pPr>
              <a:defRPr/>
            </a:pPr>
            <a:r>
              <a:rPr lang="en-US"/>
              <a:t>Ethics in Information Technology, Fourth Edition</a:t>
            </a:r>
            <a:endParaRPr lang="en-GB" sz="1800"/>
          </a:p>
        </p:txBody>
      </p:sp>
      <p:sp>
        <p:nvSpPr>
          <p:cNvPr id="8" name="Slide Number Placeholder 7">
            <a:extLst>
              <a:ext uri="{FF2B5EF4-FFF2-40B4-BE49-F238E27FC236}">
                <a16:creationId xmlns:a16="http://schemas.microsoft.com/office/drawing/2014/main" id="{8DF67CEB-804E-4513-B9CF-5F54520E9520}"/>
              </a:ext>
            </a:extLst>
          </p:cNvPr>
          <p:cNvSpPr>
            <a:spLocks noGrp="1"/>
          </p:cNvSpPr>
          <p:nvPr>
            <p:ph type="sldNum" idx="11"/>
          </p:nvPr>
        </p:nvSpPr>
        <p:spPr/>
        <p:txBody>
          <a:bodyPr/>
          <a:lstStyle>
            <a:lvl1pPr>
              <a:defRPr/>
            </a:lvl1pPr>
          </a:lstStyle>
          <a:p>
            <a:pPr>
              <a:defRPr/>
            </a:pPr>
            <a:fld id="{42171B22-F76A-4CC4-A021-EADD92E6380D}" type="slidenum">
              <a:rPr lang="en-GB" altLang="en-US"/>
              <a:pPr>
                <a:defRPr/>
              </a:pPr>
              <a:t>‹#›</a:t>
            </a:fld>
            <a:endParaRPr lang="en-GB" altLang="en-US" sz="1800"/>
          </a:p>
        </p:txBody>
      </p:sp>
    </p:spTree>
    <p:extLst>
      <p:ext uri="{BB962C8B-B14F-4D97-AF65-F5344CB8AC3E}">
        <p14:creationId xmlns:p14="http://schemas.microsoft.com/office/powerpoint/2010/main" val="1685796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C041872C-F5FF-48B7-8838-65E2222E7BBA}"/>
              </a:ext>
            </a:extLst>
          </p:cNvPr>
          <p:cNvSpPr>
            <a:spLocks noGrp="1"/>
          </p:cNvSpPr>
          <p:nvPr>
            <p:ph type="ftr" idx="10"/>
          </p:nvPr>
        </p:nvSpPr>
        <p:spPr/>
        <p:txBody>
          <a:bodyPr/>
          <a:lstStyle>
            <a:lvl1pPr>
              <a:defRPr/>
            </a:lvl1pPr>
          </a:lstStyle>
          <a:p>
            <a:pPr>
              <a:defRPr/>
            </a:pPr>
            <a:r>
              <a:rPr lang="en-US"/>
              <a:t>Ethics in Information Technology, Fourth Edition</a:t>
            </a:r>
            <a:endParaRPr lang="en-GB" sz="1800"/>
          </a:p>
        </p:txBody>
      </p:sp>
      <p:sp>
        <p:nvSpPr>
          <p:cNvPr id="4" name="Slide Number Placeholder 3">
            <a:extLst>
              <a:ext uri="{FF2B5EF4-FFF2-40B4-BE49-F238E27FC236}">
                <a16:creationId xmlns:a16="http://schemas.microsoft.com/office/drawing/2014/main" id="{95F6893F-B4AC-4293-808C-5850CAFFCC10}"/>
              </a:ext>
            </a:extLst>
          </p:cNvPr>
          <p:cNvSpPr>
            <a:spLocks noGrp="1"/>
          </p:cNvSpPr>
          <p:nvPr>
            <p:ph type="sldNum" idx="11"/>
          </p:nvPr>
        </p:nvSpPr>
        <p:spPr/>
        <p:txBody>
          <a:bodyPr/>
          <a:lstStyle>
            <a:lvl1pPr>
              <a:defRPr/>
            </a:lvl1pPr>
          </a:lstStyle>
          <a:p>
            <a:pPr>
              <a:defRPr/>
            </a:pPr>
            <a:fld id="{F2D0FB91-21D5-45D2-B665-67DCC788149F}" type="slidenum">
              <a:rPr lang="en-GB" altLang="en-US"/>
              <a:pPr>
                <a:defRPr/>
              </a:pPr>
              <a:t>‹#›</a:t>
            </a:fld>
            <a:endParaRPr lang="en-GB" altLang="en-US" sz="1800"/>
          </a:p>
        </p:txBody>
      </p:sp>
    </p:spTree>
    <p:extLst>
      <p:ext uri="{BB962C8B-B14F-4D97-AF65-F5344CB8AC3E}">
        <p14:creationId xmlns:p14="http://schemas.microsoft.com/office/powerpoint/2010/main" val="4237001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A643BC-023A-4C4B-8455-DDE9F14E78A4}"/>
              </a:ext>
            </a:extLst>
          </p:cNvPr>
          <p:cNvSpPr>
            <a:spLocks noGrp="1"/>
          </p:cNvSpPr>
          <p:nvPr>
            <p:ph type="ftr" idx="10"/>
          </p:nvPr>
        </p:nvSpPr>
        <p:spPr/>
        <p:txBody>
          <a:bodyPr/>
          <a:lstStyle>
            <a:lvl1pPr>
              <a:defRPr/>
            </a:lvl1pPr>
          </a:lstStyle>
          <a:p>
            <a:pPr>
              <a:defRPr/>
            </a:pPr>
            <a:r>
              <a:rPr lang="en-US"/>
              <a:t>Ethics in Information Technology, Fourth Edition</a:t>
            </a:r>
            <a:endParaRPr lang="en-GB" sz="1800"/>
          </a:p>
        </p:txBody>
      </p:sp>
      <p:sp>
        <p:nvSpPr>
          <p:cNvPr id="3" name="Slide Number Placeholder 2">
            <a:extLst>
              <a:ext uri="{FF2B5EF4-FFF2-40B4-BE49-F238E27FC236}">
                <a16:creationId xmlns:a16="http://schemas.microsoft.com/office/drawing/2014/main" id="{7964611F-0ABE-4EF4-8EB1-67644D9BEAFE}"/>
              </a:ext>
            </a:extLst>
          </p:cNvPr>
          <p:cNvSpPr>
            <a:spLocks noGrp="1"/>
          </p:cNvSpPr>
          <p:nvPr>
            <p:ph type="sldNum" idx="11"/>
          </p:nvPr>
        </p:nvSpPr>
        <p:spPr/>
        <p:txBody>
          <a:bodyPr/>
          <a:lstStyle>
            <a:lvl1pPr>
              <a:defRPr/>
            </a:lvl1pPr>
          </a:lstStyle>
          <a:p>
            <a:pPr>
              <a:defRPr/>
            </a:pPr>
            <a:fld id="{01BB7CF0-BD9A-4F05-9761-9A48B2A5B5B6}" type="slidenum">
              <a:rPr lang="en-GB" altLang="en-US"/>
              <a:pPr>
                <a:defRPr/>
              </a:pPr>
              <a:t>‹#›</a:t>
            </a:fld>
            <a:endParaRPr lang="en-GB" altLang="en-US" sz="1800"/>
          </a:p>
        </p:txBody>
      </p:sp>
    </p:spTree>
    <p:extLst>
      <p:ext uri="{BB962C8B-B14F-4D97-AF65-F5344CB8AC3E}">
        <p14:creationId xmlns:p14="http://schemas.microsoft.com/office/powerpoint/2010/main" val="2623534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a:extLst>
              <a:ext uri="{FF2B5EF4-FFF2-40B4-BE49-F238E27FC236}">
                <a16:creationId xmlns:a16="http://schemas.microsoft.com/office/drawing/2014/main" id="{F4203548-3AD5-405C-9D5A-537ECFACC3CA}"/>
              </a:ext>
            </a:extLst>
          </p:cNvPr>
          <p:cNvSpPr>
            <a:spLocks noGrp="1"/>
          </p:cNvSpPr>
          <p:nvPr>
            <p:ph type="ftr" idx="10"/>
          </p:nvPr>
        </p:nvSpPr>
        <p:spPr/>
        <p:txBody>
          <a:bodyPr/>
          <a:lstStyle>
            <a:lvl1pPr>
              <a:defRPr/>
            </a:lvl1pPr>
          </a:lstStyle>
          <a:p>
            <a:pPr>
              <a:defRPr/>
            </a:pPr>
            <a:r>
              <a:rPr lang="en-US"/>
              <a:t>Ethics in Information Technology, Fourth Edition</a:t>
            </a:r>
            <a:endParaRPr lang="en-GB" sz="1800"/>
          </a:p>
        </p:txBody>
      </p:sp>
      <p:sp>
        <p:nvSpPr>
          <p:cNvPr id="6" name="Slide Number Placeholder 5">
            <a:extLst>
              <a:ext uri="{FF2B5EF4-FFF2-40B4-BE49-F238E27FC236}">
                <a16:creationId xmlns:a16="http://schemas.microsoft.com/office/drawing/2014/main" id="{67209599-E060-4573-9660-8874B0BA16C5}"/>
              </a:ext>
            </a:extLst>
          </p:cNvPr>
          <p:cNvSpPr>
            <a:spLocks noGrp="1"/>
          </p:cNvSpPr>
          <p:nvPr>
            <p:ph type="sldNum" idx="11"/>
          </p:nvPr>
        </p:nvSpPr>
        <p:spPr/>
        <p:txBody>
          <a:bodyPr/>
          <a:lstStyle>
            <a:lvl1pPr>
              <a:defRPr/>
            </a:lvl1pPr>
          </a:lstStyle>
          <a:p>
            <a:pPr>
              <a:defRPr/>
            </a:pPr>
            <a:fld id="{97051490-3110-46B3-9B54-F3860E41FB64}" type="slidenum">
              <a:rPr lang="en-GB" altLang="en-US"/>
              <a:pPr>
                <a:defRPr/>
              </a:pPr>
              <a:t>‹#›</a:t>
            </a:fld>
            <a:endParaRPr lang="en-GB" altLang="en-US" sz="1800"/>
          </a:p>
        </p:txBody>
      </p:sp>
    </p:spTree>
    <p:extLst>
      <p:ext uri="{BB962C8B-B14F-4D97-AF65-F5344CB8AC3E}">
        <p14:creationId xmlns:p14="http://schemas.microsoft.com/office/powerpoint/2010/main" val="2533901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a:extLst>
              <a:ext uri="{FF2B5EF4-FFF2-40B4-BE49-F238E27FC236}">
                <a16:creationId xmlns:a16="http://schemas.microsoft.com/office/drawing/2014/main" id="{69BC5C56-9976-41AC-951C-C447A8E2A1D8}"/>
              </a:ext>
            </a:extLst>
          </p:cNvPr>
          <p:cNvSpPr>
            <a:spLocks noGrp="1"/>
          </p:cNvSpPr>
          <p:nvPr>
            <p:ph type="ftr" idx="10"/>
          </p:nvPr>
        </p:nvSpPr>
        <p:spPr/>
        <p:txBody>
          <a:bodyPr/>
          <a:lstStyle>
            <a:lvl1pPr>
              <a:defRPr/>
            </a:lvl1pPr>
          </a:lstStyle>
          <a:p>
            <a:pPr>
              <a:defRPr/>
            </a:pPr>
            <a:r>
              <a:rPr lang="en-US"/>
              <a:t>Ethics in Information Technology, Fourth Edition</a:t>
            </a:r>
            <a:endParaRPr lang="en-GB" sz="1800"/>
          </a:p>
        </p:txBody>
      </p:sp>
      <p:sp>
        <p:nvSpPr>
          <p:cNvPr id="6" name="Slide Number Placeholder 5">
            <a:extLst>
              <a:ext uri="{FF2B5EF4-FFF2-40B4-BE49-F238E27FC236}">
                <a16:creationId xmlns:a16="http://schemas.microsoft.com/office/drawing/2014/main" id="{76D35CFB-CDD5-4A5F-88F9-5B112A3EE2A5}"/>
              </a:ext>
            </a:extLst>
          </p:cNvPr>
          <p:cNvSpPr>
            <a:spLocks noGrp="1"/>
          </p:cNvSpPr>
          <p:nvPr>
            <p:ph type="sldNum" idx="11"/>
          </p:nvPr>
        </p:nvSpPr>
        <p:spPr/>
        <p:txBody>
          <a:bodyPr/>
          <a:lstStyle>
            <a:lvl1pPr>
              <a:defRPr/>
            </a:lvl1pPr>
          </a:lstStyle>
          <a:p>
            <a:pPr>
              <a:defRPr/>
            </a:pPr>
            <a:fld id="{812E777A-7F77-405C-BBC5-7B89EB5C65BB}" type="slidenum">
              <a:rPr lang="en-GB" altLang="en-US"/>
              <a:pPr>
                <a:defRPr/>
              </a:pPr>
              <a:t>‹#›</a:t>
            </a:fld>
            <a:endParaRPr lang="en-GB" altLang="en-US" sz="1800"/>
          </a:p>
        </p:txBody>
      </p:sp>
    </p:spTree>
    <p:extLst>
      <p:ext uri="{BB962C8B-B14F-4D97-AF65-F5344CB8AC3E}">
        <p14:creationId xmlns:p14="http://schemas.microsoft.com/office/powerpoint/2010/main" val="2146150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EC247787-2777-488B-9595-DF758ED64146}"/>
              </a:ext>
            </a:extLst>
          </p:cNvPr>
          <p:cNvSpPr>
            <a:spLocks noGrp="1" noChangeArrowheads="1"/>
          </p:cNvSpPr>
          <p:nvPr>
            <p:ph type="title"/>
          </p:nvPr>
        </p:nvSpPr>
        <p:spPr bwMode="auto">
          <a:xfrm>
            <a:off x="457200" y="274638"/>
            <a:ext cx="8228013"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en-GB" altLang="en-US"/>
              <a:t>Click to edit Master title style</a:t>
            </a:r>
          </a:p>
        </p:txBody>
      </p:sp>
      <p:sp>
        <p:nvSpPr>
          <p:cNvPr id="1027" name="Rectangle 2">
            <a:extLst>
              <a:ext uri="{FF2B5EF4-FFF2-40B4-BE49-F238E27FC236}">
                <a16:creationId xmlns:a16="http://schemas.microsoft.com/office/drawing/2014/main" id="{7CAAF82F-1301-401F-B9B8-A17BD74A5E27}"/>
              </a:ext>
            </a:extLst>
          </p:cNvPr>
          <p:cNvSpPr>
            <a:spLocks noGrp="1" noChangeArrowheads="1"/>
          </p:cNvSpPr>
          <p:nvPr>
            <p:ph type="body" idx="1"/>
          </p:nvPr>
        </p:nvSpPr>
        <p:spPr bwMode="auto">
          <a:xfrm>
            <a:off x="457200" y="1600200"/>
            <a:ext cx="822801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2" name="Rectangle 3">
            <a:extLst>
              <a:ext uri="{FF2B5EF4-FFF2-40B4-BE49-F238E27FC236}">
                <a16:creationId xmlns:a16="http://schemas.microsoft.com/office/drawing/2014/main" id="{581CA01D-7801-4B44-8A91-7F65E18573DB}"/>
              </a:ext>
            </a:extLst>
          </p:cNvPr>
          <p:cNvSpPr>
            <a:spLocks noGrp="1" noChangeArrowheads="1"/>
          </p:cNvSpPr>
          <p:nvPr>
            <p:ph type="ftr"/>
          </p:nvPr>
        </p:nvSpPr>
        <p:spPr bwMode="auto">
          <a:xfrm>
            <a:off x="457200" y="6324600"/>
            <a:ext cx="5789613" cy="3984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eaLnBrk="1" hangingPunct="1">
              <a:lnSpc>
                <a:spcPct val="100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charset="0"/>
                <a:cs typeface="Arial" charset="0"/>
              </a:defRPr>
            </a:lvl1pPr>
          </a:lstStyle>
          <a:p>
            <a:pPr>
              <a:defRPr/>
            </a:pPr>
            <a:r>
              <a:rPr lang="en-US"/>
              <a:t>Ethics in Information Technology, Fourth Edition</a:t>
            </a:r>
            <a:endParaRPr lang="en-GB"/>
          </a:p>
        </p:txBody>
      </p:sp>
      <p:sp>
        <p:nvSpPr>
          <p:cNvPr id="1028" name="Rectangle 4">
            <a:extLst>
              <a:ext uri="{FF2B5EF4-FFF2-40B4-BE49-F238E27FC236}">
                <a16:creationId xmlns:a16="http://schemas.microsoft.com/office/drawing/2014/main" id="{A829E8E3-6A4B-4DE9-AF56-37C63C3377B3}"/>
              </a:ext>
            </a:extLst>
          </p:cNvPr>
          <p:cNvSpPr>
            <a:spLocks noGrp="1" noChangeArrowheads="1"/>
          </p:cNvSpPr>
          <p:nvPr>
            <p:ph type="sldNum"/>
          </p:nvPr>
        </p:nvSpPr>
        <p:spPr bwMode="auto">
          <a:xfrm>
            <a:off x="6553200" y="6400800"/>
            <a:ext cx="2132013" cy="319088"/>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eaLnBrk="1" hangingPunct="1">
              <a:buClr>
                <a:srgbClr val="000000"/>
              </a:buClr>
              <a:buSzPct val="100000"/>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defRPr>
            </a:lvl1pPr>
          </a:lstStyle>
          <a:p>
            <a:pPr>
              <a:defRPr/>
            </a:pPr>
            <a:fld id="{481E937F-FDC4-4C53-B24A-117E1377E9D9}"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4222" r:id="rId1"/>
    <p:sldLayoutId id="2147484223" r:id="rId2"/>
    <p:sldLayoutId id="2147484224" r:id="rId3"/>
    <p:sldLayoutId id="2147484225" r:id="rId4"/>
    <p:sldLayoutId id="2147484226" r:id="rId5"/>
    <p:sldLayoutId id="2147484227" r:id="rId6"/>
    <p:sldLayoutId id="2147484228" r:id="rId7"/>
    <p:sldLayoutId id="2147484229" r:id="rId8"/>
    <p:sldLayoutId id="2147484230" r:id="rId9"/>
    <p:sldLayoutId id="2147484231" r:id="rId10"/>
    <p:sldLayoutId id="2147484232" r:id="rId11"/>
    <p:sldLayoutId id="2147484233" r:id="rId12"/>
  </p:sldLayoutIdLst>
  <p:hf hdr="0" ftr="0" dt="0"/>
  <p:txStyles>
    <p:titleStyle>
      <a:lvl1pPr algn="ctr" defTabSz="457200" rtl="0" eaLnBrk="0" fontAlgn="base" hangingPunct="0">
        <a:lnSpc>
          <a:spcPct val="93000"/>
        </a:lnSpc>
        <a:spcBef>
          <a:spcPct val="0"/>
        </a:spcBef>
        <a:spcAft>
          <a:spcPct val="0"/>
        </a:spcAft>
        <a:buClr>
          <a:srgbClr val="000000"/>
        </a:buClr>
        <a:buSzPct val="100000"/>
        <a:buFont typeface="Arial" panose="020B0604020202020204" pitchFamily="34" charset="0"/>
        <a:defRPr sz="36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Arial" panose="020B0604020202020204" pitchFamily="34" charset="0"/>
        <a:defRPr sz="3600">
          <a:solidFill>
            <a:srgbClr val="000000"/>
          </a:solidFill>
          <a:latin typeface="Arial" charset="0"/>
          <a:cs typeface="Arial" charset="0"/>
        </a:defRPr>
      </a:lvl2pPr>
      <a:lvl3pPr algn="ctr" defTabSz="457200" rtl="0" eaLnBrk="0" fontAlgn="base" hangingPunct="0">
        <a:lnSpc>
          <a:spcPct val="93000"/>
        </a:lnSpc>
        <a:spcBef>
          <a:spcPct val="0"/>
        </a:spcBef>
        <a:spcAft>
          <a:spcPct val="0"/>
        </a:spcAft>
        <a:buClr>
          <a:srgbClr val="000000"/>
        </a:buClr>
        <a:buSzPct val="100000"/>
        <a:buFont typeface="Arial" panose="020B0604020202020204" pitchFamily="34" charset="0"/>
        <a:defRPr sz="3600">
          <a:solidFill>
            <a:srgbClr val="000000"/>
          </a:solidFill>
          <a:latin typeface="Arial" charset="0"/>
          <a:cs typeface="Arial" charset="0"/>
        </a:defRPr>
      </a:lvl3pPr>
      <a:lvl4pPr algn="ctr" defTabSz="457200" rtl="0" eaLnBrk="0" fontAlgn="base" hangingPunct="0">
        <a:lnSpc>
          <a:spcPct val="93000"/>
        </a:lnSpc>
        <a:spcBef>
          <a:spcPct val="0"/>
        </a:spcBef>
        <a:spcAft>
          <a:spcPct val="0"/>
        </a:spcAft>
        <a:buClr>
          <a:srgbClr val="000000"/>
        </a:buClr>
        <a:buSzPct val="100000"/>
        <a:buFont typeface="Arial" panose="020B0604020202020204" pitchFamily="34" charset="0"/>
        <a:defRPr sz="3600">
          <a:solidFill>
            <a:srgbClr val="000000"/>
          </a:solidFill>
          <a:latin typeface="Arial" charset="0"/>
          <a:cs typeface="Arial" charset="0"/>
        </a:defRPr>
      </a:lvl4pPr>
      <a:lvl5pPr algn="ctr" defTabSz="457200" rtl="0" eaLnBrk="0" fontAlgn="base" hangingPunct="0">
        <a:lnSpc>
          <a:spcPct val="93000"/>
        </a:lnSpc>
        <a:spcBef>
          <a:spcPct val="0"/>
        </a:spcBef>
        <a:spcAft>
          <a:spcPct val="0"/>
        </a:spcAft>
        <a:buClr>
          <a:srgbClr val="000000"/>
        </a:buClr>
        <a:buSzPct val="100000"/>
        <a:buFont typeface="Arial" panose="020B0604020202020204" pitchFamily="34" charset="0"/>
        <a:defRPr sz="3600">
          <a:solidFill>
            <a:srgbClr val="000000"/>
          </a:solidFill>
          <a:latin typeface="Arial" charset="0"/>
          <a:cs typeface="Arial" charset="0"/>
        </a:defRPr>
      </a:lvl5pPr>
      <a:lvl6pPr marL="457200" algn="ctr" defTabSz="457200" rtl="0" fontAlgn="base">
        <a:lnSpc>
          <a:spcPct val="93000"/>
        </a:lnSpc>
        <a:spcBef>
          <a:spcPct val="0"/>
        </a:spcBef>
        <a:spcAft>
          <a:spcPct val="0"/>
        </a:spcAft>
        <a:buClr>
          <a:srgbClr val="000000"/>
        </a:buClr>
        <a:buSzPct val="100000"/>
        <a:buFont typeface="Arial" charset="0"/>
        <a:defRPr sz="3600">
          <a:solidFill>
            <a:srgbClr val="000000"/>
          </a:solidFill>
          <a:latin typeface="Arial" charset="0"/>
          <a:cs typeface="Arial" charset="0"/>
        </a:defRPr>
      </a:lvl6pPr>
      <a:lvl7pPr marL="914400" algn="ctr" defTabSz="457200" rtl="0" fontAlgn="base">
        <a:lnSpc>
          <a:spcPct val="93000"/>
        </a:lnSpc>
        <a:spcBef>
          <a:spcPct val="0"/>
        </a:spcBef>
        <a:spcAft>
          <a:spcPct val="0"/>
        </a:spcAft>
        <a:buClr>
          <a:srgbClr val="000000"/>
        </a:buClr>
        <a:buSzPct val="100000"/>
        <a:buFont typeface="Arial" charset="0"/>
        <a:defRPr sz="3600">
          <a:solidFill>
            <a:srgbClr val="000000"/>
          </a:solidFill>
          <a:latin typeface="Arial" charset="0"/>
          <a:cs typeface="Arial" charset="0"/>
        </a:defRPr>
      </a:lvl7pPr>
      <a:lvl8pPr marL="1371600" algn="ctr" defTabSz="457200" rtl="0" fontAlgn="base">
        <a:lnSpc>
          <a:spcPct val="93000"/>
        </a:lnSpc>
        <a:spcBef>
          <a:spcPct val="0"/>
        </a:spcBef>
        <a:spcAft>
          <a:spcPct val="0"/>
        </a:spcAft>
        <a:buClr>
          <a:srgbClr val="000000"/>
        </a:buClr>
        <a:buSzPct val="100000"/>
        <a:buFont typeface="Arial" charset="0"/>
        <a:defRPr sz="3600">
          <a:solidFill>
            <a:srgbClr val="000000"/>
          </a:solidFill>
          <a:latin typeface="Arial" charset="0"/>
          <a:cs typeface="Arial" charset="0"/>
        </a:defRPr>
      </a:lvl8pPr>
      <a:lvl9pPr marL="1828800" algn="ctr" defTabSz="457200" rtl="0" fontAlgn="base">
        <a:lnSpc>
          <a:spcPct val="93000"/>
        </a:lnSpc>
        <a:spcBef>
          <a:spcPct val="0"/>
        </a:spcBef>
        <a:spcAft>
          <a:spcPct val="0"/>
        </a:spcAft>
        <a:buClr>
          <a:srgbClr val="000000"/>
        </a:buClr>
        <a:buSzPct val="100000"/>
        <a:buFont typeface="Arial" charset="0"/>
        <a:defRPr sz="3600">
          <a:solidFill>
            <a:srgbClr val="000000"/>
          </a:solidFill>
          <a:latin typeface="Arial" charset="0"/>
          <a:cs typeface="Arial" charset="0"/>
        </a:defRPr>
      </a:lvl9pPr>
    </p:titleStyle>
    <p:bodyStyle>
      <a:lvl1pPr marL="341313" indent="-341313" algn="l" defTabSz="457200" rtl="0" eaLnBrk="0" fontAlgn="base" hangingPunct="0">
        <a:lnSpc>
          <a:spcPct val="93000"/>
        </a:lnSpc>
        <a:spcBef>
          <a:spcPts val="800"/>
        </a:spcBef>
        <a:spcAft>
          <a:spcPct val="0"/>
        </a:spcAft>
        <a:buClr>
          <a:srgbClr val="000000"/>
        </a:buClr>
        <a:buSzPct val="100000"/>
        <a:buFont typeface="Arial" panose="020B0604020202020204" pitchFamily="34" charset="0"/>
        <a:buChar char="•"/>
        <a:defRPr sz="2600">
          <a:solidFill>
            <a:srgbClr val="000000"/>
          </a:solidFill>
          <a:latin typeface="+mn-lt"/>
          <a:ea typeface="+mn-ea"/>
          <a:cs typeface="+mn-cs"/>
        </a:defRPr>
      </a:lvl1pPr>
      <a:lvl2pPr marL="741363" indent="-284163" algn="l" defTabSz="457200" rtl="0" eaLnBrk="0" fontAlgn="base" hangingPunct="0">
        <a:lnSpc>
          <a:spcPct val="93000"/>
        </a:lnSpc>
        <a:spcBef>
          <a:spcPts val="700"/>
        </a:spcBef>
        <a:spcAft>
          <a:spcPct val="0"/>
        </a:spcAft>
        <a:buClr>
          <a:srgbClr val="000000"/>
        </a:buClr>
        <a:buSzPct val="100000"/>
        <a:buFont typeface="Arial" panose="020B0604020202020204" pitchFamily="34" charset="0"/>
        <a:buChar char="–"/>
        <a:defRPr sz="2400">
          <a:solidFill>
            <a:srgbClr val="000000"/>
          </a:solidFill>
          <a:latin typeface="+mn-lt"/>
          <a:cs typeface="+mn-cs"/>
        </a:defRPr>
      </a:lvl2pPr>
      <a:lvl3pPr marL="1143000" indent="-228600" algn="l" defTabSz="457200" rtl="0" eaLnBrk="0" fontAlgn="base" hangingPunct="0">
        <a:lnSpc>
          <a:spcPct val="93000"/>
        </a:lnSpc>
        <a:spcBef>
          <a:spcPts val="600"/>
        </a:spcBef>
        <a:spcAft>
          <a:spcPct val="0"/>
        </a:spcAft>
        <a:buClr>
          <a:srgbClr val="000000"/>
        </a:buClr>
        <a:buSzPct val="100000"/>
        <a:buFont typeface="Arial" panose="020B0604020202020204" pitchFamily="34" charset="0"/>
        <a:buChar char="•"/>
        <a:defRPr sz="2400">
          <a:solidFill>
            <a:srgbClr val="000000"/>
          </a:solidFill>
          <a:latin typeface="+mn-lt"/>
          <a:cs typeface="+mn-cs"/>
        </a:defRPr>
      </a:lvl3pPr>
      <a:lvl4pPr marL="1600200" indent="-228600" algn="l" defTabSz="457200" rtl="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mn-lt"/>
          <a:cs typeface="+mn-cs"/>
        </a:defRPr>
      </a:lvl4pPr>
      <a:lvl5pPr marL="2057400" indent="-228600" algn="l" defTabSz="457200" rtl="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mn-lt"/>
          <a:cs typeface="+mn-cs"/>
        </a:defRPr>
      </a:lvl5pPr>
      <a:lvl6pPr marL="2514600" indent="-228600" algn="l" defTabSz="457200" rtl="0" fontAlgn="base">
        <a:lnSpc>
          <a:spcPct val="93000"/>
        </a:lnSpc>
        <a:spcBef>
          <a:spcPts val="500"/>
        </a:spcBef>
        <a:spcAft>
          <a:spcPct val="0"/>
        </a:spcAft>
        <a:buClr>
          <a:srgbClr val="000000"/>
        </a:buClr>
        <a:buSzPct val="100000"/>
        <a:buFont typeface="Arial" charset="0"/>
        <a:buChar char="»"/>
        <a:defRPr sz="2000">
          <a:solidFill>
            <a:srgbClr val="000000"/>
          </a:solidFill>
          <a:latin typeface="+mn-lt"/>
          <a:cs typeface="+mn-cs"/>
        </a:defRPr>
      </a:lvl6pPr>
      <a:lvl7pPr marL="2971800" indent="-228600" algn="l" defTabSz="457200" rtl="0" fontAlgn="base">
        <a:lnSpc>
          <a:spcPct val="93000"/>
        </a:lnSpc>
        <a:spcBef>
          <a:spcPts val="500"/>
        </a:spcBef>
        <a:spcAft>
          <a:spcPct val="0"/>
        </a:spcAft>
        <a:buClr>
          <a:srgbClr val="000000"/>
        </a:buClr>
        <a:buSzPct val="100000"/>
        <a:buFont typeface="Arial" charset="0"/>
        <a:buChar char="»"/>
        <a:defRPr sz="2000">
          <a:solidFill>
            <a:srgbClr val="000000"/>
          </a:solidFill>
          <a:latin typeface="+mn-lt"/>
          <a:cs typeface="+mn-cs"/>
        </a:defRPr>
      </a:lvl7pPr>
      <a:lvl8pPr marL="3429000" indent="-228600" algn="l" defTabSz="457200" rtl="0" fontAlgn="base">
        <a:lnSpc>
          <a:spcPct val="93000"/>
        </a:lnSpc>
        <a:spcBef>
          <a:spcPts val="500"/>
        </a:spcBef>
        <a:spcAft>
          <a:spcPct val="0"/>
        </a:spcAft>
        <a:buClr>
          <a:srgbClr val="000000"/>
        </a:buClr>
        <a:buSzPct val="100000"/>
        <a:buFont typeface="Arial" charset="0"/>
        <a:buChar char="»"/>
        <a:defRPr sz="2000">
          <a:solidFill>
            <a:srgbClr val="000000"/>
          </a:solidFill>
          <a:latin typeface="+mn-lt"/>
          <a:cs typeface="+mn-cs"/>
        </a:defRPr>
      </a:lvl8pPr>
      <a:lvl9pPr marL="3886200" indent="-228600" algn="l" defTabSz="457200" rtl="0" fontAlgn="base">
        <a:lnSpc>
          <a:spcPct val="93000"/>
        </a:lnSpc>
        <a:spcBef>
          <a:spcPts val="500"/>
        </a:spcBef>
        <a:spcAft>
          <a:spcPct val="0"/>
        </a:spcAft>
        <a:buClr>
          <a:srgbClr val="000000"/>
        </a:buClr>
        <a:buSzPct val="100000"/>
        <a:buFont typeface="Arial" charset="0"/>
        <a:buChar char="»"/>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0178" name="Rectangle 1">
            <a:extLst>
              <a:ext uri="{FF2B5EF4-FFF2-40B4-BE49-F238E27FC236}">
                <a16:creationId xmlns:a16="http://schemas.microsoft.com/office/drawing/2014/main" id="{3042793A-D642-4C9A-88F6-01F7B61E6902}"/>
              </a:ext>
            </a:extLst>
          </p:cNvPr>
          <p:cNvSpPr>
            <a:spLocks noGrp="1" noChangeArrowheads="1"/>
          </p:cNvSpPr>
          <p:nvPr>
            <p:ph type="title"/>
          </p:nvPr>
        </p:nvSpPr>
        <p:spPr>
          <a:xfrm>
            <a:off x="480059" y="2053641"/>
            <a:ext cx="2751871" cy="2760098"/>
          </a:xfrm>
        </p:spPr>
        <p:txBody>
          <a:bodyPr vert="horz" lIns="91440" tIns="45720" rIns="91440" bIns="45720" rtlCol="0" anchor="ctr">
            <a:normAutofit/>
          </a:bodyPr>
          <a:lstStyle/>
          <a:p>
            <a:pPr algn="l" defTabSz="914400" eaLnBrk="1" hangingPunct="1">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700" kern="1200">
                <a:solidFill>
                  <a:srgbClr val="FFFFFF"/>
                </a:solidFill>
                <a:latin typeface="+mj-lt"/>
                <a:ea typeface="+mj-ea"/>
                <a:cs typeface="+mj-cs"/>
              </a:rPr>
              <a:t>Ethics in Information Technology, Fifth Edition</a:t>
            </a:r>
          </a:p>
        </p:txBody>
      </p:sp>
      <p:sp>
        <p:nvSpPr>
          <p:cNvPr id="50180" name="Rectangle 2">
            <a:extLst>
              <a:ext uri="{FF2B5EF4-FFF2-40B4-BE49-F238E27FC236}">
                <a16:creationId xmlns:a16="http://schemas.microsoft.com/office/drawing/2014/main" id="{EDF16D04-3A2F-460B-A2E8-928DCA127DB8}"/>
              </a:ext>
            </a:extLst>
          </p:cNvPr>
          <p:cNvSpPr>
            <a:spLocks noGrp="1" noChangeArrowheads="1"/>
          </p:cNvSpPr>
          <p:nvPr>
            <p:ph type="subTitle" idx="4294967295"/>
          </p:nvPr>
        </p:nvSpPr>
        <p:spPr>
          <a:xfrm>
            <a:off x="3985910" y="801866"/>
            <a:ext cx="4561583" cy="5230634"/>
          </a:xfrm>
        </p:spPr>
        <p:txBody>
          <a:bodyPr vert="horz" lIns="91440" tIns="45720" rIns="91440" bIns="45720" rtlCol="0" anchor="ctr">
            <a:normAutofit/>
          </a:bodyPr>
          <a:lstStyle/>
          <a:p>
            <a:pPr marL="0" indent="0" defTabSz="914400" eaLnBrk="1" hangingPunct="1">
              <a:lnSpc>
                <a:spcPct val="90000"/>
              </a:lnSpc>
              <a:spcBef>
                <a:spcPts val="1075"/>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100" b="1" i="1" kern="1200" dirty="0"/>
              <a:t>Chapter 2</a:t>
            </a:r>
          </a:p>
          <a:p>
            <a:pPr marL="0" indent="0" defTabSz="914400" eaLnBrk="1" hangingPunct="1">
              <a:lnSpc>
                <a:spcPct val="90000"/>
              </a:lnSpc>
              <a:spcBef>
                <a:spcPts val="1075"/>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100" b="1" i="1" kern="1200" dirty="0"/>
              <a:t>Ethics for IT Workers and IT Users</a:t>
            </a:r>
          </a:p>
          <a:p>
            <a:pPr marL="0" indent="-228600" defTabSz="914400" eaLnBrk="1" hangingPunct="1">
              <a:lnSpc>
                <a:spcPct val="90000"/>
              </a:lnSpc>
              <a:spcBef>
                <a:spcPts val="10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2100" i="1" kern="1200" dirty="0"/>
          </a:p>
          <a:p>
            <a:pPr marL="0" indent="-228600" defTabSz="914400" eaLnBrk="1" hangingPunct="1">
              <a:lnSpc>
                <a:spcPct val="90000"/>
              </a:lnSpc>
              <a:spcBef>
                <a:spcPts val="10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100" i="1" kern="1200" dirty="0"/>
              <a:t>Lecture 2</a:t>
            </a:r>
          </a:p>
          <a:p>
            <a:pPr marL="457200" indent="-228600" defTabSz="914400" eaLnBrk="1" hangingPunct="1">
              <a:lnSpc>
                <a:spcPct val="90000"/>
              </a:lnSpc>
              <a:spcBef>
                <a:spcPts val="10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100" i="1" kern="1200" dirty="0"/>
              <a:t>IT workers with Client, Suppliers, Professionals, Users &amp; Society</a:t>
            </a:r>
          </a:p>
          <a:p>
            <a:pPr marL="457200" indent="-228600" defTabSz="914400" eaLnBrk="1" hangingPunct="1">
              <a:lnSpc>
                <a:spcPct val="90000"/>
              </a:lnSpc>
              <a:spcBef>
                <a:spcPts val="10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100" i="1" kern="1200" dirty="0"/>
              <a:t>Common Ethical Issues</a:t>
            </a:r>
          </a:p>
        </p:txBody>
      </p:sp>
      <p:sp>
        <p:nvSpPr>
          <p:cNvPr id="50179" name="Slide Number Placeholder 6">
            <a:extLst>
              <a:ext uri="{FF2B5EF4-FFF2-40B4-BE49-F238E27FC236}">
                <a16:creationId xmlns:a16="http://schemas.microsoft.com/office/drawing/2014/main" id="{AA7BD452-E56E-4493-9C1B-9E0AB95B2B01}"/>
              </a:ext>
            </a:extLst>
          </p:cNvPr>
          <p:cNvSpPr>
            <a:spLocks noGrp="1" noChangeArrowheads="1"/>
          </p:cNvSpPr>
          <p:nvPr>
            <p:ph type="sldNum" sz="quarter" idx="12"/>
          </p:nvPr>
        </p:nvSpPr>
        <p:spPr>
          <a:xfrm>
            <a:off x="8119447" y="6223702"/>
            <a:ext cx="428046" cy="31406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91440" tIns="45720" rIns="91440" bIns="45720" rtlCol="0" anchor="ctr">
            <a:normAutofit/>
          </a:bodyPr>
          <a:lstStyle>
            <a:lvl1pPr>
              <a:lnSpc>
                <a:spcPct val="93000"/>
              </a:lnSpc>
              <a:spcBef>
                <a:spcPts val="800"/>
              </a:spcBef>
              <a:buClr>
                <a:srgbClr val="000000"/>
              </a:buClr>
              <a:buSzPct val="100000"/>
              <a:buFont typeface="Arial" panose="020B0604020202020204" pitchFamily="34" charset="0"/>
              <a:buChar char="•"/>
              <a:tabLst>
                <a:tab pos="723900" algn="l"/>
                <a:tab pos="14478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723900" algn="l"/>
                <a:tab pos="14478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723900" algn="l"/>
                <a:tab pos="14478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723900" algn="l"/>
                <a:tab pos="14478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723900" algn="l"/>
                <a:tab pos="14478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723900" algn="l"/>
                <a:tab pos="14478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723900" algn="l"/>
                <a:tab pos="14478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723900" algn="l"/>
                <a:tab pos="14478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723900" algn="l"/>
                <a:tab pos="1447800" algn="l"/>
              </a:tabLst>
              <a:defRPr sz="2000">
                <a:solidFill>
                  <a:srgbClr val="000000"/>
                </a:solidFill>
                <a:latin typeface="Arial" panose="020B0604020202020204" pitchFamily="34" charset="0"/>
                <a:cs typeface="Arial" panose="020B0604020202020204" pitchFamily="34" charset="0"/>
              </a:defRPr>
            </a:lvl9pPr>
          </a:lstStyle>
          <a:p>
            <a:pPr defTabSz="914400">
              <a:spcBef>
                <a:spcPct val="0"/>
              </a:spcBef>
              <a:spcAft>
                <a:spcPts val="600"/>
              </a:spcAft>
              <a:buClr>
                <a:srgbClr val="222222"/>
              </a:buClr>
              <a:buFont typeface="Times New Roman" panose="02020603050405020304" pitchFamily="18" charset="0"/>
              <a:buNone/>
            </a:pPr>
            <a:fld id="{A0671638-12E4-4C96-82EC-744A0737F13C}" type="slidenum">
              <a:rPr lang="en-US" altLang="en-US" sz="900">
                <a:solidFill>
                  <a:srgbClr val="898989"/>
                </a:solidFill>
                <a:latin typeface="+mn-lt"/>
                <a:cs typeface="+mn-cs"/>
              </a:rPr>
              <a:pPr defTabSz="914400">
                <a:spcBef>
                  <a:spcPct val="0"/>
                </a:spcBef>
                <a:spcAft>
                  <a:spcPts val="600"/>
                </a:spcAft>
                <a:buClr>
                  <a:srgbClr val="222222"/>
                </a:buClr>
                <a:buFont typeface="Times New Roman" panose="02020603050405020304" pitchFamily="18" charset="0"/>
                <a:buNone/>
              </a:pPr>
              <a:t>1</a:t>
            </a:fld>
            <a:endParaRPr lang="en-US" altLang="en-US" sz="900">
              <a:solidFill>
                <a:srgbClr val="898989"/>
              </a:solidFill>
              <a:latin typeface="+mn-lt"/>
              <a:cs typeface="+mn-cs"/>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43000">
              <a:schemeClr val="bg2">
                <a:lumMod val="40000"/>
                <a:lumOff val="60000"/>
              </a:schemeClr>
            </a:gs>
            <a:gs pos="83000">
              <a:schemeClr val="accent2">
                <a:lumMod val="40000"/>
                <a:lumOff val="60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6322" name="Slide Number Placeholder 4">
            <a:extLst>
              <a:ext uri="{FF2B5EF4-FFF2-40B4-BE49-F238E27FC236}">
                <a16:creationId xmlns:a16="http://schemas.microsoft.com/office/drawing/2014/main" id="{162E7F93-3AA9-48B9-A1DC-C7EF4DF01F12}"/>
              </a:ext>
            </a:extLst>
          </p:cNvPr>
          <p:cNvSpPr>
            <a:spLocks noGrp="1"/>
          </p:cNvSpPr>
          <p:nvPr>
            <p:ph type="sldNum" sz="quarter" idx="11"/>
          </p:nvPr>
        </p:nvSpPr>
        <p:spPr>
          <a:xfrm>
            <a:off x="6553200" y="6400800"/>
            <a:ext cx="2132013" cy="3190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nSpc>
                <a:spcPct val="100000"/>
              </a:lnSpc>
              <a:spcBef>
                <a:spcPct val="0"/>
              </a:spcBef>
              <a:buFont typeface="Arial" panose="020B0604020202020204" pitchFamily="34" charset="0"/>
              <a:buNone/>
            </a:pPr>
            <a:fld id="{62C209EC-B36B-40A9-968C-4C7336629921}" type="slidenum">
              <a:rPr lang="en-GB" altLang="en-US" sz="1400" smtClean="0"/>
              <a:pPr>
                <a:lnSpc>
                  <a:spcPct val="100000"/>
                </a:lnSpc>
                <a:spcBef>
                  <a:spcPct val="0"/>
                </a:spcBef>
                <a:buFont typeface="Arial" panose="020B0604020202020204" pitchFamily="34" charset="0"/>
                <a:buNone/>
              </a:pPr>
              <a:t>10</a:t>
            </a:fld>
            <a:endParaRPr lang="en-GB" altLang="en-US" sz="1800"/>
          </a:p>
        </p:txBody>
      </p:sp>
      <p:sp>
        <p:nvSpPr>
          <p:cNvPr id="56323" name="Title 6">
            <a:extLst>
              <a:ext uri="{FF2B5EF4-FFF2-40B4-BE49-F238E27FC236}">
                <a16:creationId xmlns:a16="http://schemas.microsoft.com/office/drawing/2014/main" id="{0098F753-0B15-43E9-B184-D5E3133899EB}"/>
              </a:ext>
            </a:extLst>
          </p:cNvPr>
          <p:cNvSpPr>
            <a:spLocks noGrp="1" noChangeArrowheads="1"/>
          </p:cNvSpPr>
          <p:nvPr>
            <p:ph type="title"/>
          </p:nvPr>
        </p:nvSpPr>
        <p:spPr>
          <a:xfrm>
            <a:off x="457200" y="274638"/>
            <a:ext cx="8228013" cy="1141412"/>
          </a:xfrm>
        </p:spPr>
        <p:txBody>
          <a:bodyPr/>
          <a:lstStyle/>
          <a:p>
            <a:r>
              <a:rPr lang="en-GB" altLang="en-US"/>
              <a:t>Relationships Between </a:t>
            </a:r>
            <a:br>
              <a:rPr lang="en-GB" altLang="en-US"/>
            </a:br>
            <a:r>
              <a:rPr lang="en-GB" altLang="en-US"/>
              <a:t>IT Workers and Suppliers (cont’d.)</a:t>
            </a:r>
            <a:endParaRPr lang="en-US" altLang="en-US"/>
          </a:p>
        </p:txBody>
      </p:sp>
      <p:pic>
        <p:nvPicPr>
          <p:cNvPr id="56324" name="Picture 6">
            <a:extLst>
              <a:ext uri="{FF2B5EF4-FFF2-40B4-BE49-F238E27FC236}">
                <a16:creationId xmlns:a16="http://schemas.microsoft.com/office/drawing/2014/main" id="{FB0A0C05-A5FD-43F5-89E5-E39CF9EE3D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088" y="2181225"/>
            <a:ext cx="8505825"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5" name="Footer Placeholder 3">
            <a:extLst>
              <a:ext uri="{FF2B5EF4-FFF2-40B4-BE49-F238E27FC236}">
                <a16:creationId xmlns:a16="http://schemas.microsoft.com/office/drawing/2014/main" id="{0E97C568-8829-42F0-B4EA-6C99CEAB61D8}"/>
              </a:ext>
            </a:extLst>
          </p:cNvPr>
          <p:cNvSpPr>
            <a:spLocks noGrp="1" noChangeArrowheads="1"/>
          </p:cNvSpPr>
          <p:nvPr>
            <p:ph type="ftr" sz="quarter" idx="10"/>
          </p:nvPr>
        </p:nvSpPr>
        <p:spPr>
          <a:xfrm>
            <a:off x="533400" y="6324600"/>
            <a:ext cx="80772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nSpc>
                <a:spcPct val="100000"/>
              </a:lnSpc>
              <a:spcBef>
                <a:spcPct val="0"/>
              </a:spcBef>
              <a:buFont typeface="Arial" panose="020B0604020202020204" pitchFamily="34" charset="0"/>
              <a:buNone/>
            </a:pPr>
            <a:r>
              <a:rPr lang="en-US" altLang="en-US" sz="1400"/>
              <a:t>Ethics in Information Technology, Fifth Edition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77">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8370" name="Rectangle 1">
            <a:extLst>
              <a:ext uri="{FF2B5EF4-FFF2-40B4-BE49-F238E27FC236}">
                <a16:creationId xmlns:a16="http://schemas.microsoft.com/office/drawing/2014/main" id="{1D56A942-FEF4-4835-BD57-7220438330F4}"/>
              </a:ext>
            </a:extLst>
          </p:cNvPr>
          <p:cNvSpPr>
            <a:spLocks noGrp="1" noChangeArrowheads="1"/>
          </p:cNvSpPr>
          <p:nvPr>
            <p:ph type="title"/>
          </p:nvPr>
        </p:nvSpPr>
        <p:spPr>
          <a:xfrm>
            <a:off x="480059" y="2053641"/>
            <a:ext cx="2751871" cy="2760098"/>
          </a:xfrm>
        </p:spPr>
        <p:txBody>
          <a:bodyPr>
            <a:normAutofit/>
          </a:bodyPr>
          <a:lstStyle/>
          <a:p>
            <a:r>
              <a:rPr lang="en-GB" altLang="en-US" sz="3300">
                <a:solidFill>
                  <a:srgbClr val="FFFFFF"/>
                </a:solidFill>
              </a:rPr>
              <a:t>Relationships Between </a:t>
            </a:r>
            <a:br>
              <a:rPr lang="en-GB" altLang="en-US" sz="3300">
                <a:solidFill>
                  <a:srgbClr val="FFFFFF"/>
                </a:solidFill>
              </a:rPr>
            </a:br>
            <a:r>
              <a:rPr lang="en-GB" altLang="en-US" sz="3300">
                <a:solidFill>
                  <a:srgbClr val="FFFFFF"/>
                </a:solidFill>
              </a:rPr>
              <a:t>IT Workers and Other Professionals</a:t>
            </a:r>
          </a:p>
        </p:txBody>
      </p:sp>
      <p:sp>
        <p:nvSpPr>
          <p:cNvPr id="58371" name="Rectangle 2">
            <a:extLst>
              <a:ext uri="{FF2B5EF4-FFF2-40B4-BE49-F238E27FC236}">
                <a16:creationId xmlns:a16="http://schemas.microsoft.com/office/drawing/2014/main" id="{7C10BD15-C741-464B-A707-7CAF622075D7}"/>
              </a:ext>
            </a:extLst>
          </p:cNvPr>
          <p:cNvSpPr>
            <a:spLocks noGrp="1" noChangeArrowheads="1"/>
          </p:cNvSpPr>
          <p:nvPr>
            <p:ph type="body" idx="1"/>
          </p:nvPr>
        </p:nvSpPr>
        <p:spPr>
          <a:xfrm>
            <a:off x="4038600" y="801866"/>
            <a:ext cx="4508893" cy="5230634"/>
          </a:xfrm>
        </p:spPr>
        <p:txBody>
          <a:bodyPr anchor="ctr">
            <a:normAutofit/>
          </a:bodyPr>
          <a:lstStyle/>
          <a:p>
            <a:r>
              <a:rPr lang="en-GB" altLang="en-US" sz="1900" dirty="0"/>
              <a:t>Professionals feel a degree of loyalty to other members of their profession</a:t>
            </a:r>
          </a:p>
          <a:p>
            <a:r>
              <a:rPr lang="en-GB" altLang="en-US" sz="1900" dirty="0"/>
              <a:t>Professionals owe each other adherence to their profession’s code of conduct</a:t>
            </a:r>
          </a:p>
          <a:p>
            <a:r>
              <a:rPr lang="en-GB" altLang="en-US" sz="1900" dirty="0"/>
              <a:t>Ethical problems among the IT profession</a:t>
            </a:r>
          </a:p>
          <a:p>
            <a:pPr lvl="1"/>
            <a:r>
              <a:rPr lang="en-GB" altLang="en-US" sz="1900" dirty="0"/>
              <a:t>Résumé inflation on 30% of U.S. job applications</a:t>
            </a:r>
          </a:p>
          <a:p>
            <a:pPr lvl="1"/>
            <a:r>
              <a:rPr lang="en-GB" altLang="en-US" sz="1900" dirty="0"/>
              <a:t>Inappropriate sharing of corporate information</a:t>
            </a:r>
          </a:p>
          <a:p>
            <a:pPr lvl="2"/>
            <a:r>
              <a:rPr lang="en-GB" altLang="en-US" sz="1900" dirty="0"/>
              <a:t>Information might be sold intentionally or shared informally with those who have no need to know</a:t>
            </a:r>
          </a:p>
        </p:txBody>
      </p:sp>
      <p:sp>
        <p:nvSpPr>
          <p:cNvPr id="58373" name="Footer Placeholder 3">
            <a:extLst>
              <a:ext uri="{FF2B5EF4-FFF2-40B4-BE49-F238E27FC236}">
                <a16:creationId xmlns:a16="http://schemas.microsoft.com/office/drawing/2014/main" id="{4E68C47A-C19A-4C1E-B7BB-9ED55AB04F7D}"/>
              </a:ext>
            </a:extLst>
          </p:cNvPr>
          <p:cNvSpPr>
            <a:spLocks noGrp="1" noChangeArrowheads="1"/>
          </p:cNvSpPr>
          <p:nvPr>
            <p:ph type="ftr" sz="quarter" idx="10"/>
          </p:nvPr>
        </p:nvSpPr>
        <p:spPr>
          <a:xfrm>
            <a:off x="4152275" y="6223702"/>
            <a:ext cx="3967171" cy="31406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gn="r">
              <a:spcBef>
                <a:spcPct val="0"/>
              </a:spcBef>
              <a:spcAft>
                <a:spcPts val="600"/>
              </a:spcAft>
              <a:buFont typeface="Arial" panose="020B0604020202020204" pitchFamily="34" charset="0"/>
              <a:buNone/>
            </a:pPr>
            <a:r>
              <a:rPr lang="en-US" altLang="en-US" sz="900">
                <a:solidFill>
                  <a:srgbClr val="898989"/>
                </a:solidFill>
              </a:rPr>
              <a:t>Ethics in Information Technology, Fifth Edition</a:t>
            </a:r>
          </a:p>
        </p:txBody>
      </p:sp>
      <p:sp>
        <p:nvSpPr>
          <p:cNvPr id="58372" name="Slide Number Placeholder 4">
            <a:extLst>
              <a:ext uri="{FF2B5EF4-FFF2-40B4-BE49-F238E27FC236}">
                <a16:creationId xmlns:a16="http://schemas.microsoft.com/office/drawing/2014/main" id="{EF636BC0-64BF-48E4-B5E1-C0BF09C18FEE}"/>
              </a:ext>
            </a:extLst>
          </p:cNvPr>
          <p:cNvSpPr>
            <a:spLocks noGrp="1"/>
          </p:cNvSpPr>
          <p:nvPr>
            <p:ph type="sldNum" sz="quarter" idx="11"/>
          </p:nvPr>
        </p:nvSpPr>
        <p:spPr>
          <a:xfrm>
            <a:off x="8119447" y="6223702"/>
            <a:ext cx="428046" cy="31406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spcBef>
                <a:spcPct val="0"/>
              </a:spcBef>
              <a:spcAft>
                <a:spcPts val="600"/>
              </a:spcAft>
              <a:buFont typeface="Arial" panose="020B0604020202020204" pitchFamily="34" charset="0"/>
              <a:buNone/>
            </a:pPr>
            <a:fld id="{B4549D80-92CB-4E44-9BDE-517599E0DAEA}" type="slidenum">
              <a:rPr lang="en-GB" altLang="en-US" sz="900">
                <a:solidFill>
                  <a:srgbClr val="898989"/>
                </a:solidFill>
              </a:rPr>
              <a:pPr>
                <a:spcBef>
                  <a:spcPct val="0"/>
                </a:spcBef>
                <a:spcAft>
                  <a:spcPts val="600"/>
                </a:spcAft>
                <a:buFont typeface="Arial" panose="020B0604020202020204" pitchFamily="34" charset="0"/>
                <a:buNone/>
              </a:pPr>
              <a:t>11</a:t>
            </a:fld>
            <a:endParaRPr lang="en-GB"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423" name="Rectangle 73">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424" name="Rectangle 75">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77">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0418" name="Rectangle 1">
            <a:extLst>
              <a:ext uri="{FF2B5EF4-FFF2-40B4-BE49-F238E27FC236}">
                <a16:creationId xmlns:a16="http://schemas.microsoft.com/office/drawing/2014/main" id="{2D0B336A-7F5F-425F-9EC9-47D7ED9FAD75}"/>
              </a:ext>
            </a:extLst>
          </p:cNvPr>
          <p:cNvSpPr>
            <a:spLocks noGrp="1" noChangeArrowheads="1"/>
          </p:cNvSpPr>
          <p:nvPr>
            <p:ph type="title"/>
          </p:nvPr>
        </p:nvSpPr>
        <p:spPr>
          <a:xfrm>
            <a:off x="480059" y="2053641"/>
            <a:ext cx="2751871" cy="2760098"/>
          </a:xfrm>
        </p:spPr>
        <p:txBody>
          <a:bodyPr>
            <a:normAutofit/>
          </a:bodyPr>
          <a:lstStyle/>
          <a:p>
            <a:r>
              <a:rPr lang="en-GB" altLang="en-US" sz="3300">
                <a:solidFill>
                  <a:srgbClr val="FFFFFF"/>
                </a:solidFill>
              </a:rPr>
              <a:t>Relationships Between </a:t>
            </a:r>
            <a:br>
              <a:rPr lang="en-GB" altLang="en-US" sz="3300">
                <a:solidFill>
                  <a:srgbClr val="FFFFFF"/>
                </a:solidFill>
              </a:rPr>
            </a:br>
            <a:r>
              <a:rPr lang="en-GB" altLang="en-US" sz="3300">
                <a:solidFill>
                  <a:srgbClr val="FFFFFF"/>
                </a:solidFill>
              </a:rPr>
              <a:t>IT Workers and IT Users</a:t>
            </a:r>
          </a:p>
        </p:txBody>
      </p:sp>
      <p:sp>
        <p:nvSpPr>
          <p:cNvPr id="60419" name="Rectangle 2">
            <a:extLst>
              <a:ext uri="{FF2B5EF4-FFF2-40B4-BE49-F238E27FC236}">
                <a16:creationId xmlns:a16="http://schemas.microsoft.com/office/drawing/2014/main" id="{EE3A6EDD-50F4-4EC2-8D85-21B4184B72E3}"/>
              </a:ext>
            </a:extLst>
          </p:cNvPr>
          <p:cNvSpPr>
            <a:spLocks noGrp="1" noChangeArrowheads="1"/>
          </p:cNvSpPr>
          <p:nvPr>
            <p:ph type="body" idx="1"/>
          </p:nvPr>
        </p:nvSpPr>
        <p:spPr>
          <a:xfrm>
            <a:off x="3711990" y="801866"/>
            <a:ext cx="4835504" cy="5230634"/>
          </a:xfrm>
        </p:spPr>
        <p:txBody>
          <a:bodyPr anchor="ctr">
            <a:normAutofit/>
          </a:bodyPr>
          <a:lstStyle/>
          <a:p>
            <a:r>
              <a:rPr lang="en-GB" altLang="en-US" sz="1800" dirty="0"/>
              <a:t>IT user: person using a hardware or software product </a:t>
            </a:r>
          </a:p>
          <a:p>
            <a:r>
              <a:rPr lang="en-GB" altLang="en-US" sz="1800" dirty="0"/>
              <a:t>IT workers’ duties</a:t>
            </a:r>
          </a:p>
          <a:p>
            <a:pPr lvl="1"/>
            <a:r>
              <a:rPr lang="en-GB" altLang="en-US" sz="1800" dirty="0"/>
              <a:t>Understand users’ needs and capabilities </a:t>
            </a:r>
          </a:p>
          <a:p>
            <a:pPr lvl="1"/>
            <a:r>
              <a:rPr lang="en-GB" altLang="en-US" sz="1800" dirty="0"/>
              <a:t>Deliver products and services that meet those needs</a:t>
            </a:r>
          </a:p>
          <a:p>
            <a:pPr lvl="1"/>
            <a:r>
              <a:rPr lang="en-GB" altLang="en-US" sz="1800" dirty="0"/>
              <a:t>Establish environment that supports ethical </a:t>
            </a:r>
            <a:r>
              <a:rPr lang="en-GB" altLang="en-US" sz="1800" dirty="0" err="1"/>
              <a:t>behavior</a:t>
            </a:r>
            <a:r>
              <a:rPr lang="en-GB" altLang="en-US" sz="1800" dirty="0"/>
              <a:t>:</a:t>
            </a:r>
          </a:p>
          <a:p>
            <a:pPr lvl="2"/>
            <a:r>
              <a:rPr lang="en-US" altLang="en-US" sz="1800" dirty="0"/>
              <a:t>To discourages software piracy</a:t>
            </a:r>
          </a:p>
          <a:p>
            <a:pPr lvl="2"/>
            <a:r>
              <a:rPr lang="en-US" altLang="en-US" sz="1800" dirty="0"/>
              <a:t>To minimize inappropriate use of corporate computing resources</a:t>
            </a:r>
          </a:p>
          <a:p>
            <a:pPr lvl="2"/>
            <a:r>
              <a:rPr lang="en-US" altLang="en-US" sz="1800" dirty="0"/>
              <a:t>To avoid inappropriate sharing of information</a:t>
            </a:r>
            <a:endParaRPr lang="en-GB" altLang="en-US" sz="1800" dirty="0"/>
          </a:p>
        </p:txBody>
      </p:sp>
      <p:sp>
        <p:nvSpPr>
          <p:cNvPr id="60421" name="Footer Placeholder 3">
            <a:extLst>
              <a:ext uri="{FF2B5EF4-FFF2-40B4-BE49-F238E27FC236}">
                <a16:creationId xmlns:a16="http://schemas.microsoft.com/office/drawing/2014/main" id="{21027686-1F75-4D5E-88C6-2EEC16AFD279}"/>
              </a:ext>
            </a:extLst>
          </p:cNvPr>
          <p:cNvSpPr>
            <a:spLocks noGrp="1" noChangeArrowheads="1"/>
          </p:cNvSpPr>
          <p:nvPr>
            <p:ph type="ftr" sz="quarter" idx="10"/>
          </p:nvPr>
        </p:nvSpPr>
        <p:spPr>
          <a:xfrm>
            <a:off x="4152275" y="6223702"/>
            <a:ext cx="3967171" cy="31406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gn="r">
              <a:spcBef>
                <a:spcPct val="0"/>
              </a:spcBef>
              <a:spcAft>
                <a:spcPts val="600"/>
              </a:spcAft>
              <a:buFont typeface="Arial" panose="020B0604020202020204" pitchFamily="34" charset="0"/>
              <a:buNone/>
            </a:pPr>
            <a:r>
              <a:rPr lang="en-US" altLang="en-US" sz="900">
                <a:solidFill>
                  <a:srgbClr val="898989"/>
                </a:solidFill>
              </a:rPr>
              <a:t>Ethics in Information Technology, Fifth Edition</a:t>
            </a:r>
          </a:p>
        </p:txBody>
      </p:sp>
      <p:sp>
        <p:nvSpPr>
          <p:cNvPr id="60420" name="Slide Number Placeholder 4">
            <a:extLst>
              <a:ext uri="{FF2B5EF4-FFF2-40B4-BE49-F238E27FC236}">
                <a16:creationId xmlns:a16="http://schemas.microsoft.com/office/drawing/2014/main" id="{7A937195-8290-45A4-8AB0-E883A9EACAE0}"/>
              </a:ext>
            </a:extLst>
          </p:cNvPr>
          <p:cNvSpPr>
            <a:spLocks noGrp="1"/>
          </p:cNvSpPr>
          <p:nvPr>
            <p:ph type="sldNum" sz="quarter" idx="11"/>
          </p:nvPr>
        </p:nvSpPr>
        <p:spPr>
          <a:xfrm>
            <a:off x="8119447" y="6223702"/>
            <a:ext cx="428046" cy="31406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spcBef>
                <a:spcPct val="0"/>
              </a:spcBef>
              <a:spcAft>
                <a:spcPts val="600"/>
              </a:spcAft>
              <a:buFont typeface="Arial" panose="020B0604020202020204" pitchFamily="34" charset="0"/>
              <a:buNone/>
            </a:pPr>
            <a:fld id="{AD8CDFBF-5440-492F-9272-3244462A18BC}" type="slidenum">
              <a:rPr lang="en-GB" altLang="en-US" sz="900">
                <a:solidFill>
                  <a:srgbClr val="898989"/>
                </a:solidFill>
              </a:rPr>
              <a:pPr>
                <a:spcBef>
                  <a:spcPct val="0"/>
                </a:spcBef>
                <a:spcAft>
                  <a:spcPts val="600"/>
                </a:spcAft>
                <a:buFont typeface="Arial" panose="020B0604020202020204" pitchFamily="34" charset="0"/>
                <a:buNone/>
              </a:pPr>
              <a:t>12</a:t>
            </a:fld>
            <a:endParaRPr lang="en-GB"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77">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2466" name="Rectangle 1">
            <a:extLst>
              <a:ext uri="{FF2B5EF4-FFF2-40B4-BE49-F238E27FC236}">
                <a16:creationId xmlns:a16="http://schemas.microsoft.com/office/drawing/2014/main" id="{EF42264C-0F8C-4702-AEEB-C6294C5713A2}"/>
              </a:ext>
            </a:extLst>
          </p:cNvPr>
          <p:cNvSpPr>
            <a:spLocks noGrp="1" noChangeArrowheads="1"/>
          </p:cNvSpPr>
          <p:nvPr>
            <p:ph type="title"/>
          </p:nvPr>
        </p:nvSpPr>
        <p:spPr>
          <a:xfrm>
            <a:off x="480059" y="2053641"/>
            <a:ext cx="2751871" cy="2760098"/>
          </a:xfrm>
        </p:spPr>
        <p:txBody>
          <a:bodyPr>
            <a:normAutofit/>
          </a:bodyPr>
          <a:lstStyle/>
          <a:p>
            <a:r>
              <a:rPr lang="en-GB" altLang="en-US" sz="3300">
                <a:solidFill>
                  <a:srgbClr val="FFFFFF"/>
                </a:solidFill>
              </a:rPr>
              <a:t>Relationships Between </a:t>
            </a:r>
            <a:br>
              <a:rPr lang="en-GB" altLang="en-US" sz="3300">
                <a:solidFill>
                  <a:srgbClr val="FFFFFF"/>
                </a:solidFill>
              </a:rPr>
            </a:br>
            <a:r>
              <a:rPr lang="en-GB" altLang="en-US" sz="3300">
                <a:solidFill>
                  <a:srgbClr val="FFFFFF"/>
                </a:solidFill>
              </a:rPr>
              <a:t>IT Workers and Society</a:t>
            </a:r>
          </a:p>
        </p:txBody>
      </p:sp>
      <p:sp>
        <p:nvSpPr>
          <p:cNvPr id="62467" name="Rectangle 2">
            <a:extLst>
              <a:ext uri="{FF2B5EF4-FFF2-40B4-BE49-F238E27FC236}">
                <a16:creationId xmlns:a16="http://schemas.microsoft.com/office/drawing/2014/main" id="{DE417A47-52ED-4152-8A11-987BDDA939EC}"/>
              </a:ext>
            </a:extLst>
          </p:cNvPr>
          <p:cNvSpPr>
            <a:spLocks noGrp="1" noChangeArrowheads="1"/>
          </p:cNvSpPr>
          <p:nvPr>
            <p:ph type="body" idx="1"/>
          </p:nvPr>
        </p:nvSpPr>
        <p:spPr>
          <a:xfrm>
            <a:off x="4152276" y="801866"/>
            <a:ext cx="4395218" cy="5230634"/>
          </a:xfrm>
        </p:spPr>
        <p:txBody>
          <a:bodyPr anchor="ctr">
            <a:normAutofit/>
          </a:bodyPr>
          <a:lstStyle/>
          <a:p>
            <a:r>
              <a:rPr lang="en-US" altLang="en-US" sz="2100" dirty="0"/>
              <a:t>Society expects members of a profession:</a:t>
            </a:r>
          </a:p>
          <a:p>
            <a:pPr lvl="1"/>
            <a:r>
              <a:rPr lang="en-US" altLang="en-US" sz="2100" dirty="0"/>
              <a:t>To provide significant benefits</a:t>
            </a:r>
          </a:p>
          <a:p>
            <a:pPr lvl="1"/>
            <a:r>
              <a:rPr lang="en-US" altLang="en-US" sz="2100" dirty="0"/>
              <a:t>To not cause harm through their actions </a:t>
            </a:r>
          </a:p>
          <a:p>
            <a:r>
              <a:rPr lang="en-GB" altLang="en-US" sz="2100" dirty="0"/>
              <a:t>Actions of an IT worker can affect society</a:t>
            </a:r>
          </a:p>
          <a:p>
            <a:r>
              <a:rPr lang="en-US" altLang="en-US" sz="2100" dirty="0"/>
              <a:t>Professional organizations provide codes of ethics to guide IT workers’ actions</a:t>
            </a:r>
            <a:endParaRPr lang="en-GB" altLang="en-US" sz="2100" dirty="0"/>
          </a:p>
          <a:p>
            <a:endParaRPr lang="en-GB" altLang="en-US" sz="2100" dirty="0"/>
          </a:p>
        </p:txBody>
      </p:sp>
      <p:sp>
        <p:nvSpPr>
          <p:cNvPr id="62469" name="Footer Placeholder 3">
            <a:extLst>
              <a:ext uri="{FF2B5EF4-FFF2-40B4-BE49-F238E27FC236}">
                <a16:creationId xmlns:a16="http://schemas.microsoft.com/office/drawing/2014/main" id="{AA7D8254-96F3-4DD5-A7EB-7254D4A84DE7}"/>
              </a:ext>
            </a:extLst>
          </p:cNvPr>
          <p:cNvSpPr>
            <a:spLocks noGrp="1" noChangeArrowheads="1"/>
          </p:cNvSpPr>
          <p:nvPr>
            <p:ph type="ftr" sz="quarter" idx="10"/>
          </p:nvPr>
        </p:nvSpPr>
        <p:spPr>
          <a:xfrm>
            <a:off x="4152275" y="6223702"/>
            <a:ext cx="3967171" cy="31406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gn="r">
              <a:spcBef>
                <a:spcPct val="0"/>
              </a:spcBef>
              <a:spcAft>
                <a:spcPts val="600"/>
              </a:spcAft>
              <a:buFont typeface="Arial" panose="020B0604020202020204" pitchFamily="34" charset="0"/>
              <a:buNone/>
            </a:pPr>
            <a:r>
              <a:rPr lang="en-US" altLang="en-US" sz="900">
                <a:solidFill>
                  <a:srgbClr val="898989"/>
                </a:solidFill>
              </a:rPr>
              <a:t>Ethics in Information Technology, Fifth Edition</a:t>
            </a:r>
          </a:p>
        </p:txBody>
      </p:sp>
      <p:sp>
        <p:nvSpPr>
          <p:cNvPr id="62468" name="Slide Number Placeholder 4">
            <a:extLst>
              <a:ext uri="{FF2B5EF4-FFF2-40B4-BE49-F238E27FC236}">
                <a16:creationId xmlns:a16="http://schemas.microsoft.com/office/drawing/2014/main" id="{CFAE4FBF-3F96-4467-BF8B-FEA1D2DC9CEF}"/>
              </a:ext>
            </a:extLst>
          </p:cNvPr>
          <p:cNvSpPr>
            <a:spLocks noGrp="1"/>
          </p:cNvSpPr>
          <p:nvPr>
            <p:ph type="sldNum" sz="quarter" idx="11"/>
          </p:nvPr>
        </p:nvSpPr>
        <p:spPr>
          <a:xfrm>
            <a:off x="8119447" y="6223702"/>
            <a:ext cx="428046" cy="31406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spcBef>
                <a:spcPct val="0"/>
              </a:spcBef>
              <a:spcAft>
                <a:spcPts val="600"/>
              </a:spcAft>
              <a:buFont typeface="Arial" panose="020B0604020202020204" pitchFamily="34" charset="0"/>
              <a:buNone/>
            </a:pPr>
            <a:fld id="{3DF3D7C0-C754-434D-A082-C09C44761C86}" type="slidenum">
              <a:rPr lang="en-GB" altLang="en-US" sz="900">
                <a:solidFill>
                  <a:srgbClr val="898989"/>
                </a:solidFill>
              </a:rPr>
              <a:pPr>
                <a:spcBef>
                  <a:spcPct val="0"/>
                </a:spcBef>
                <a:spcAft>
                  <a:spcPts val="600"/>
                </a:spcAft>
                <a:buFont typeface="Arial" panose="020B0604020202020204" pitchFamily="34" charset="0"/>
                <a:buNone/>
              </a:pPr>
              <a:t>13</a:t>
            </a:fld>
            <a:endParaRPr lang="en-GB"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9" name="Rectangle 73">
            <a:extLst>
              <a:ext uri="{FF2B5EF4-FFF2-40B4-BE49-F238E27FC236}">
                <a16:creationId xmlns:a16="http://schemas.microsoft.com/office/drawing/2014/main" id="{B164D969-46F1-44FC-B488-3FA68C677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707"/>
            <a:ext cx="9141714" cy="6656293"/>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520" name="Picture 75">
            <a:extLst>
              <a:ext uri="{FF2B5EF4-FFF2-40B4-BE49-F238E27FC236}">
                <a16:creationId xmlns:a16="http://schemas.microsoft.com/office/drawing/2014/main" id="{F3003D4E-E9FF-4669-90E7-7CED081587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0008" r="8214" b="57101"/>
          <a:stretch/>
        </p:blipFill>
        <p:spPr>
          <a:xfrm flipV="1">
            <a:off x="1" y="1"/>
            <a:ext cx="9143999" cy="1878950"/>
          </a:xfrm>
          <a:custGeom>
            <a:avLst/>
            <a:gdLst>
              <a:gd name="connsiteX0" fmla="*/ 0 w 12191999"/>
              <a:gd name="connsiteY0" fmla="*/ 1878950 h 1878950"/>
              <a:gd name="connsiteX1" fmla="*/ 12191999 w 12191999"/>
              <a:gd name="connsiteY1" fmla="*/ 1878950 h 1878950"/>
              <a:gd name="connsiteX2" fmla="*/ 12191999 w 12191999"/>
              <a:gd name="connsiteY2" fmla="*/ 0 h 1878950"/>
              <a:gd name="connsiteX3" fmla="*/ 0 w 12191999"/>
              <a:gd name="connsiteY3" fmla="*/ 0 h 1878950"/>
            </a:gdLst>
            <a:ahLst/>
            <a:cxnLst>
              <a:cxn ang="0">
                <a:pos x="connsiteX0" y="connsiteY0"/>
              </a:cxn>
              <a:cxn ang="0">
                <a:pos x="connsiteX1" y="connsiteY1"/>
              </a:cxn>
              <a:cxn ang="0">
                <a:pos x="connsiteX2" y="connsiteY2"/>
              </a:cxn>
              <a:cxn ang="0">
                <a:pos x="connsiteX3" y="connsiteY3"/>
              </a:cxn>
            </a:cxnLst>
            <a:rect l="l" t="t" r="r" b="b"/>
            <a:pathLst>
              <a:path w="12191999" h="1878950">
                <a:moveTo>
                  <a:pt x="0" y="1878950"/>
                </a:moveTo>
                <a:lnTo>
                  <a:pt x="12191999" y="1878950"/>
                </a:lnTo>
                <a:lnTo>
                  <a:pt x="12191999" y="0"/>
                </a:lnTo>
                <a:lnTo>
                  <a:pt x="0" y="0"/>
                </a:lnTo>
                <a:close/>
              </a:path>
            </a:pathLst>
          </a:custGeom>
        </p:spPr>
      </p:pic>
      <p:pic>
        <p:nvPicPr>
          <p:cNvPr id="78" name="Picture 77">
            <a:extLst>
              <a:ext uri="{FF2B5EF4-FFF2-40B4-BE49-F238E27FC236}">
                <a16:creationId xmlns:a16="http://schemas.microsoft.com/office/drawing/2014/main" id="{A7D98261-3895-4FB5-B9CE-26FAF63573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0325"/>
          <a:stretch/>
        </p:blipFill>
        <p:spPr>
          <a:xfrm flipV="1">
            <a:off x="0" y="4914024"/>
            <a:ext cx="9143999"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
        <p:nvSpPr>
          <p:cNvPr id="64514" name="Title 1">
            <a:extLst>
              <a:ext uri="{FF2B5EF4-FFF2-40B4-BE49-F238E27FC236}">
                <a16:creationId xmlns:a16="http://schemas.microsoft.com/office/drawing/2014/main" id="{AD8B66BD-D2BF-4C56-8D79-BCB7823D21B7}"/>
              </a:ext>
            </a:extLst>
          </p:cNvPr>
          <p:cNvSpPr>
            <a:spLocks noGrp="1" noChangeArrowheads="1"/>
          </p:cNvSpPr>
          <p:nvPr>
            <p:ph type="title"/>
          </p:nvPr>
        </p:nvSpPr>
        <p:spPr>
          <a:xfrm>
            <a:off x="604245" y="1401859"/>
            <a:ext cx="2633134" cy="4054282"/>
          </a:xfrm>
        </p:spPr>
        <p:txBody>
          <a:bodyPr>
            <a:normAutofit/>
          </a:bodyPr>
          <a:lstStyle/>
          <a:p>
            <a:r>
              <a:rPr lang="en-US" altLang="en-US" sz="3500">
                <a:solidFill>
                  <a:srgbClr val="FFFFFF"/>
                </a:solidFill>
              </a:rPr>
              <a:t>Professional Codes of Ethics</a:t>
            </a:r>
          </a:p>
        </p:txBody>
      </p:sp>
      <p:sp>
        <p:nvSpPr>
          <p:cNvPr id="64515" name="Content Placeholder 2">
            <a:extLst>
              <a:ext uri="{FF2B5EF4-FFF2-40B4-BE49-F238E27FC236}">
                <a16:creationId xmlns:a16="http://schemas.microsoft.com/office/drawing/2014/main" id="{F201FFC0-40A5-4162-AFFF-55ECC4D93D4C}"/>
              </a:ext>
            </a:extLst>
          </p:cNvPr>
          <p:cNvSpPr>
            <a:spLocks noGrp="1" noChangeArrowheads="1"/>
          </p:cNvSpPr>
          <p:nvPr>
            <p:ph idx="1"/>
          </p:nvPr>
        </p:nvSpPr>
        <p:spPr>
          <a:xfrm>
            <a:off x="3943350" y="1066800"/>
            <a:ext cx="4596404" cy="4238066"/>
          </a:xfrm>
        </p:spPr>
        <p:txBody>
          <a:bodyPr anchor="ctr">
            <a:noAutofit/>
          </a:bodyPr>
          <a:lstStyle/>
          <a:p>
            <a:r>
              <a:rPr lang="en-US" altLang="en-US" sz="2000" dirty="0">
                <a:solidFill>
                  <a:srgbClr val="FFFFFF"/>
                </a:solidFill>
              </a:rPr>
              <a:t>State the principles and core values that are essential to the work of an occupational group</a:t>
            </a:r>
          </a:p>
          <a:p>
            <a:r>
              <a:rPr lang="en-US" altLang="en-US" sz="2000" dirty="0">
                <a:solidFill>
                  <a:srgbClr val="FFFFFF"/>
                </a:solidFill>
              </a:rPr>
              <a:t>Most codes of ethics include:</a:t>
            </a:r>
          </a:p>
          <a:p>
            <a:pPr lvl="1"/>
            <a:r>
              <a:rPr lang="en-US" altLang="en-US" sz="2000" dirty="0">
                <a:solidFill>
                  <a:srgbClr val="FFFFFF"/>
                </a:solidFill>
              </a:rPr>
              <a:t>What the organization aspires to become</a:t>
            </a:r>
          </a:p>
          <a:p>
            <a:pPr lvl="1"/>
            <a:r>
              <a:rPr lang="en-US" altLang="en-US" sz="2000" dirty="0">
                <a:solidFill>
                  <a:srgbClr val="FFFFFF"/>
                </a:solidFill>
              </a:rPr>
              <a:t>Rules and principles by which members of the organization are expected to abide </a:t>
            </a:r>
          </a:p>
          <a:p>
            <a:r>
              <a:rPr lang="en-US" altLang="en-US" sz="2000" dirty="0">
                <a:solidFill>
                  <a:srgbClr val="FFFFFF"/>
                </a:solidFill>
              </a:rPr>
              <a:t>Many codes also include commitment to continuing education for those who practice the profession</a:t>
            </a:r>
          </a:p>
        </p:txBody>
      </p:sp>
      <p:sp>
        <p:nvSpPr>
          <p:cNvPr id="80" name="Rectangle 79">
            <a:extLst>
              <a:ext uri="{FF2B5EF4-FFF2-40B4-BE49-F238E27FC236}">
                <a16:creationId xmlns:a16="http://schemas.microsoft.com/office/drawing/2014/main" id="{9E0A01E6-95B9-424D-93AE-19F4928D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44454"/>
            <a:ext cx="9141714" cy="81354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517" name="Footer Placeholder 3">
            <a:extLst>
              <a:ext uri="{FF2B5EF4-FFF2-40B4-BE49-F238E27FC236}">
                <a16:creationId xmlns:a16="http://schemas.microsoft.com/office/drawing/2014/main" id="{25B6C182-D68D-4B15-AACB-C83B6D43C298}"/>
              </a:ext>
            </a:extLst>
          </p:cNvPr>
          <p:cNvSpPr>
            <a:spLocks noGrp="1" noChangeArrowheads="1"/>
          </p:cNvSpPr>
          <p:nvPr>
            <p:ph type="ftr" sz="quarter" idx="10"/>
          </p:nvPr>
        </p:nvSpPr>
        <p:spPr>
          <a:xfrm>
            <a:off x="604245" y="6223702"/>
            <a:ext cx="4938563" cy="31406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spcBef>
                <a:spcPct val="0"/>
              </a:spcBef>
              <a:spcAft>
                <a:spcPts val="600"/>
              </a:spcAft>
              <a:buFont typeface="Arial" panose="020B0604020202020204" pitchFamily="34" charset="0"/>
              <a:buNone/>
            </a:pPr>
            <a:r>
              <a:rPr lang="en-US" altLang="en-US" sz="900">
                <a:solidFill>
                  <a:srgbClr val="898989"/>
                </a:solidFill>
              </a:rPr>
              <a:t>Ethics in Information Technology, Fifth Edition</a:t>
            </a:r>
          </a:p>
        </p:txBody>
      </p:sp>
      <p:sp>
        <p:nvSpPr>
          <p:cNvPr id="64516" name="Slide Number Placeholder 4">
            <a:extLst>
              <a:ext uri="{FF2B5EF4-FFF2-40B4-BE49-F238E27FC236}">
                <a16:creationId xmlns:a16="http://schemas.microsoft.com/office/drawing/2014/main" id="{E67A678F-0672-4213-8E6C-F22C94FA2076}"/>
              </a:ext>
            </a:extLst>
          </p:cNvPr>
          <p:cNvSpPr>
            <a:spLocks noGrp="1"/>
          </p:cNvSpPr>
          <p:nvPr>
            <p:ph type="sldNum" sz="quarter" idx="11"/>
          </p:nvPr>
        </p:nvSpPr>
        <p:spPr>
          <a:xfrm>
            <a:off x="8119447" y="6223702"/>
            <a:ext cx="428046" cy="31406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spcBef>
                <a:spcPct val="0"/>
              </a:spcBef>
              <a:spcAft>
                <a:spcPts val="600"/>
              </a:spcAft>
              <a:buFont typeface="Arial" panose="020B0604020202020204" pitchFamily="34" charset="0"/>
              <a:buNone/>
            </a:pPr>
            <a:fld id="{9EBB0295-CDD1-450E-8E5D-06DD2951CAA9}" type="slidenum">
              <a:rPr lang="en-GB" altLang="en-US" sz="900">
                <a:solidFill>
                  <a:srgbClr val="898989"/>
                </a:solidFill>
              </a:rPr>
              <a:pPr>
                <a:spcBef>
                  <a:spcPct val="0"/>
                </a:spcBef>
                <a:spcAft>
                  <a:spcPts val="600"/>
                </a:spcAft>
                <a:buFont typeface="Arial" panose="020B0604020202020204" pitchFamily="34" charset="0"/>
                <a:buNone/>
              </a:pPr>
              <a:t>14</a:t>
            </a:fld>
            <a:endParaRPr lang="en-GB" altLang="en-US" sz="900">
              <a:solidFill>
                <a:srgbClr val="898989"/>
              </a:solidFill>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0"/>
            <a:ext cx="8610371"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5538" name="Title 1">
            <a:extLst>
              <a:ext uri="{FF2B5EF4-FFF2-40B4-BE49-F238E27FC236}">
                <a16:creationId xmlns:a16="http://schemas.microsoft.com/office/drawing/2014/main" id="{2EB2F01F-257E-43C5-846E-01281037A7F2}"/>
              </a:ext>
            </a:extLst>
          </p:cNvPr>
          <p:cNvSpPr>
            <a:spLocks noGrp="1" noChangeArrowheads="1"/>
          </p:cNvSpPr>
          <p:nvPr>
            <p:ph type="title"/>
          </p:nvPr>
        </p:nvSpPr>
        <p:spPr>
          <a:xfrm>
            <a:off x="884419" y="826680"/>
            <a:ext cx="7375161" cy="1325563"/>
          </a:xfrm>
        </p:spPr>
        <p:txBody>
          <a:bodyPr>
            <a:normAutofit/>
          </a:bodyPr>
          <a:lstStyle/>
          <a:p>
            <a:r>
              <a:rPr lang="en-US" altLang="en-US" sz="3500">
                <a:solidFill>
                  <a:srgbClr val="FFFFFF"/>
                </a:solidFill>
              </a:rPr>
              <a:t>Professional Codes of Ethics </a:t>
            </a:r>
            <a:br>
              <a:rPr lang="en-US" altLang="en-US" sz="3500">
                <a:solidFill>
                  <a:srgbClr val="FFFFFF"/>
                </a:solidFill>
              </a:rPr>
            </a:br>
            <a:r>
              <a:rPr lang="en-US" altLang="en-US" sz="3500">
                <a:solidFill>
                  <a:srgbClr val="FFFFFF"/>
                </a:solidFill>
              </a:rPr>
              <a:t>(cont’d.)</a:t>
            </a:r>
          </a:p>
        </p:txBody>
      </p:sp>
      <p:sp>
        <p:nvSpPr>
          <p:cNvPr id="65539" name="Content Placeholder 2">
            <a:extLst>
              <a:ext uri="{FF2B5EF4-FFF2-40B4-BE49-F238E27FC236}">
                <a16:creationId xmlns:a16="http://schemas.microsoft.com/office/drawing/2014/main" id="{011E4400-8543-4322-B51F-EA17EC49E55B}"/>
              </a:ext>
            </a:extLst>
          </p:cNvPr>
          <p:cNvSpPr>
            <a:spLocks noGrp="1" noChangeArrowheads="1"/>
          </p:cNvSpPr>
          <p:nvPr>
            <p:ph idx="1"/>
          </p:nvPr>
        </p:nvSpPr>
        <p:spPr>
          <a:xfrm>
            <a:off x="884419" y="3092970"/>
            <a:ext cx="7375161" cy="2693976"/>
          </a:xfrm>
        </p:spPr>
        <p:txBody>
          <a:bodyPr>
            <a:normAutofit/>
          </a:bodyPr>
          <a:lstStyle/>
          <a:p>
            <a:r>
              <a:rPr lang="en-US" altLang="en-US" sz="2000" dirty="0"/>
              <a:t>Following a professional code of ethics can produce benefits for the individual, the profession, and society as a whole</a:t>
            </a:r>
          </a:p>
          <a:p>
            <a:pPr lvl="1"/>
            <a:r>
              <a:rPr lang="en-US" altLang="en-US" sz="2000" dirty="0"/>
              <a:t>Ethical decision making</a:t>
            </a:r>
          </a:p>
          <a:p>
            <a:pPr lvl="1"/>
            <a:r>
              <a:rPr lang="en-US" altLang="en-US" sz="2000" dirty="0"/>
              <a:t>High standards of practice and ethical behavior</a:t>
            </a:r>
          </a:p>
          <a:p>
            <a:pPr lvl="1"/>
            <a:r>
              <a:rPr lang="en-US" altLang="en-US" sz="2000" dirty="0"/>
              <a:t>Trust and respect from general public</a:t>
            </a:r>
          </a:p>
          <a:p>
            <a:pPr lvl="1"/>
            <a:r>
              <a:rPr lang="en-US" altLang="en-US" sz="2000" dirty="0"/>
              <a:t>Evaluation benchmark for self-assessment</a:t>
            </a:r>
          </a:p>
        </p:txBody>
      </p:sp>
      <p:sp>
        <p:nvSpPr>
          <p:cNvPr id="65541" name="Footer Placeholder 3">
            <a:extLst>
              <a:ext uri="{FF2B5EF4-FFF2-40B4-BE49-F238E27FC236}">
                <a16:creationId xmlns:a16="http://schemas.microsoft.com/office/drawing/2014/main" id="{6D255E75-1DCE-4667-AD53-8563EC878B0E}"/>
              </a:ext>
            </a:extLst>
          </p:cNvPr>
          <p:cNvSpPr>
            <a:spLocks noGrp="1" noChangeArrowheads="1"/>
          </p:cNvSpPr>
          <p:nvPr>
            <p:ph type="ftr" sz="quarter" idx="10"/>
          </p:nvPr>
        </p:nvSpPr>
        <p:spPr>
          <a:xfrm>
            <a:off x="604245" y="6223702"/>
            <a:ext cx="4938563" cy="31406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spcBef>
                <a:spcPct val="0"/>
              </a:spcBef>
              <a:spcAft>
                <a:spcPts val="600"/>
              </a:spcAft>
              <a:buFont typeface="Arial" panose="020B0604020202020204" pitchFamily="34" charset="0"/>
              <a:buNone/>
            </a:pPr>
            <a:r>
              <a:rPr lang="en-US" altLang="en-US" sz="900">
                <a:solidFill>
                  <a:srgbClr val="898989"/>
                </a:solidFill>
              </a:rPr>
              <a:t>Ethics in Information Technology, Fifth Edition</a:t>
            </a:r>
          </a:p>
        </p:txBody>
      </p:sp>
      <p:sp>
        <p:nvSpPr>
          <p:cNvPr id="65540" name="Slide Number Placeholder 4">
            <a:extLst>
              <a:ext uri="{FF2B5EF4-FFF2-40B4-BE49-F238E27FC236}">
                <a16:creationId xmlns:a16="http://schemas.microsoft.com/office/drawing/2014/main" id="{DCFAE5E8-633A-4109-A8F2-DFD90AA0EE32}"/>
              </a:ext>
            </a:extLst>
          </p:cNvPr>
          <p:cNvSpPr>
            <a:spLocks noGrp="1"/>
          </p:cNvSpPr>
          <p:nvPr>
            <p:ph type="sldNum" sz="quarter" idx="11"/>
          </p:nvPr>
        </p:nvSpPr>
        <p:spPr>
          <a:xfrm>
            <a:off x="8119447" y="6223702"/>
            <a:ext cx="428046" cy="31406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spcBef>
                <a:spcPct val="0"/>
              </a:spcBef>
              <a:spcAft>
                <a:spcPts val="600"/>
              </a:spcAft>
              <a:buFont typeface="Arial" panose="020B0604020202020204" pitchFamily="34" charset="0"/>
              <a:buNone/>
            </a:pPr>
            <a:fld id="{AE19D271-3650-470D-A705-F55C2DA8AA87}" type="slidenum">
              <a:rPr lang="en-GB" altLang="en-US" sz="900">
                <a:solidFill>
                  <a:srgbClr val="898989"/>
                </a:solidFill>
              </a:rPr>
              <a:pPr>
                <a:spcBef>
                  <a:spcPct val="0"/>
                </a:spcBef>
                <a:spcAft>
                  <a:spcPts val="600"/>
                </a:spcAft>
                <a:buFont typeface="Arial" panose="020B0604020202020204" pitchFamily="34" charset="0"/>
                <a:buNone/>
              </a:pPr>
              <a:t>15</a:t>
            </a:fld>
            <a:endParaRPr lang="en-GB" altLang="en-US" sz="900">
              <a:solidFill>
                <a:srgbClr val="898989"/>
              </a:solidFill>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8" name="Rectangle 13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2" name="Picture 14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6562" name="Rectangle 1">
            <a:extLst>
              <a:ext uri="{FF2B5EF4-FFF2-40B4-BE49-F238E27FC236}">
                <a16:creationId xmlns:a16="http://schemas.microsoft.com/office/drawing/2014/main" id="{21B8957F-99F2-40EC-9739-CB86555E7628}"/>
              </a:ext>
            </a:extLst>
          </p:cNvPr>
          <p:cNvSpPr>
            <a:spLocks noGrp="1" noChangeArrowheads="1"/>
          </p:cNvSpPr>
          <p:nvPr>
            <p:ph type="title"/>
          </p:nvPr>
        </p:nvSpPr>
        <p:spPr>
          <a:xfrm>
            <a:off x="480059" y="2053641"/>
            <a:ext cx="2751871" cy="2760098"/>
          </a:xfrm>
        </p:spPr>
        <p:txBody>
          <a:bodyPr>
            <a:normAutofit/>
          </a:bodyPr>
          <a:lstStyle/>
          <a:p>
            <a:r>
              <a:rPr lang="en-GB" altLang="en-US" sz="3100">
                <a:solidFill>
                  <a:srgbClr val="FFFFFF"/>
                </a:solidFill>
              </a:rPr>
              <a:t>Professional Organizations</a:t>
            </a:r>
          </a:p>
        </p:txBody>
      </p:sp>
      <p:sp>
        <p:nvSpPr>
          <p:cNvPr id="66563" name="Rectangle 2">
            <a:extLst>
              <a:ext uri="{FF2B5EF4-FFF2-40B4-BE49-F238E27FC236}">
                <a16:creationId xmlns:a16="http://schemas.microsoft.com/office/drawing/2014/main" id="{23E81873-7505-4519-9284-E4A3A9E90173}"/>
              </a:ext>
            </a:extLst>
          </p:cNvPr>
          <p:cNvSpPr>
            <a:spLocks noGrp="1" noChangeArrowheads="1"/>
          </p:cNvSpPr>
          <p:nvPr>
            <p:ph type="body" idx="1"/>
          </p:nvPr>
        </p:nvSpPr>
        <p:spPr>
          <a:xfrm>
            <a:off x="4152276" y="801866"/>
            <a:ext cx="4395218" cy="5230634"/>
          </a:xfrm>
        </p:spPr>
        <p:txBody>
          <a:bodyPr anchor="ctr">
            <a:normAutofit/>
          </a:bodyPr>
          <a:lstStyle/>
          <a:p>
            <a:r>
              <a:rPr lang="en-GB" altLang="en-US" sz="1900" dirty="0"/>
              <a:t>No universal code of ethics for IT professionals</a:t>
            </a:r>
          </a:p>
          <a:p>
            <a:r>
              <a:rPr lang="en-GB" altLang="en-US" sz="1900" dirty="0"/>
              <a:t>No single, formal organization of IT professionals has emerged as preeminent</a:t>
            </a:r>
          </a:p>
          <a:p>
            <a:r>
              <a:rPr lang="en-GB" altLang="en-US" sz="1900" dirty="0"/>
              <a:t>Most prominent organizations include:</a:t>
            </a:r>
          </a:p>
          <a:p>
            <a:pPr marL="914400" lvl="1" indent="-457200">
              <a:buFont typeface="+mj-lt"/>
              <a:buAutoNum type="arabicPeriod"/>
            </a:pPr>
            <a:r>
              <a:rPr lang="en-GB" altLang="en-US" sz="1900" dirty="0"/>
              <a:t>Association for Computing Machinery (ACM)</a:t>
            </a:r>
          </a:p>
          <a:p>
            <a:pPr marL="914400" lvl="1" indent="-457200">
              <a:buFont typeface="+mj-lt"/>
              <a:buAutoNum type="arabicPeriod"/>
            </a:pPr>
            <a:r>
              <a:rPr lang="en-GB" altLang="en-US" sz="1900" dirty="0"/>
              <a:t>Institute of Electrical and Electronics Engineers Computer Society (IEEE-CS)</a:t>
            </a:r>
          </a:p>
          <a:p>
            <a:pPr marL="914400" lvl="1" indent="-457200">
              <a:buFont typeface="+mj-lt"/>
              <a:buAutoNum type="arabicPeriod"/>
            </a:pPr>
            <a:r>
              <a:rPr lang="en-GB" altLang="en-US" sz="1900" dirty="0"/>
              <a:t>Association of IT Professionals (AITP)</a:t>
            </a:r>
          </a:p>
          <a:p>
            <a:pPr marL="914400" lvl="1" indent="-457200">
              <a:buFont typeface="+mj-lt"/>
              <a:buAutoNum type="arabicPeriod"/>
            </a:pPr>
            <a:r>
              <a:rPr lang="en-US" altLang="en-US" sz="1900" dirty="0" err="1"/>
              <a:t>SysAdmin</a:t>
            </a:r>
            <a:r>
              <a:rPr lang="en-US" altLang="en-US" sz="1900" dirty="0"/>
              <a:t>, Audit, Network, Security (SANS) Institute</a:t>
            </a:r>
            <a:endParaRPr lang="en-GB" altLang="en-US" sz="1900" dirty="0"/>
          </a:p>
        </p:txBody>
      </p:sp>
      <p:sp>
        <p:nvSpPr>
          <p:cNvPr id="66565" name="Footer Placeholder 3">
            <a:extLst>
              <a:ext uri="{FF2B5EF4-FFF2-40B4-BE49-F238E27FC236}">
                <a16:creationId xmlns:a16="http://schemas.microsoft.com/office/drawing/2014/main" id="{8A92F88D-55DE-4929-9D12-D1821DB46FB5}"/>
              </a:ext>
            </a:extLst>
          </p:cNvPr>
          <p:cNvSpPr>
            <a:spLocks noGrp="1" noChangeArrowheads="1"/>
          </p:cNvSpPr>
          <p:nvPr>
            <p:ph type="ftr" sz="quarter" idx="10"/>
          </p:nvPr>
        </p:nvSpPr>
        <p:spPr>
          <a:xfrm>
            <a:off x="4152275" y="6223702"/>
            <a:ext cx="3967171" cy="31406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gn="r">
              <a:spcBef>
                <a:spcPct val="0"/>
              </a:spcBef>
              <a:spcAft>
                <a:spcPts val="600"/>
              </a:spcAft>
              <a:buFont typeface="Arial" panose="020B0604020202020204" pitchFamily="34" charset="0"/>
              <a:buNone/>
            </a:pPr>
            <a:r>
              <a:rPr lang="en-US" altLang="en-US" sz="900">
                <a:solidFill>
                  <a:srgbClr val="898989"/>
                </a:solidFill>
              </a:rPr>
              <a:t>Ethics in Information Technology, Fifth Edition</a:t>
            </a:r>
          </a:p>
        </p:txBody>
      </p:sp>
      <p:sp>
        <p:nvSpPr>
          <p:cNvPr id="66564" name="Slide Number Placeholder 4">
            <a:extLst>
              <a:ext uri="{FF2B5EF4-FFF2-40B4-BE49-F238E27FC236}">
                <a16:creationId xmlns:a16="http://schemas.microsoft.com/office/drawing/2014/main" id="{EBCB812F-FB04-48E5-9F84-BF8A6516E36E}"/>
              </a:ext>
            </a:extLst>
          </p:cNvPr>
          <p:cNvSpPr>
            <a:spLocks noGrp="1"/>
          </p:cNvSpPr>
          <p:nvPr>
            <p:ph type="sldNum" sz="quarter" idx="11"/>
          </p:nvPr>
        </p:nvSpPr>
        <p:spPr>
          <a:xfrm>
            <a:off x="8119447" y="6223702"/>
            <a:ext cx="428046" cy="31406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spcBef>
                <a:spcPct val="0"/>
              </a:spcBef>
              <a:spcAft>
                <a:spcPts val="600"/>
              </a:spcAft>
              <a:buFont typeface="Arial" panose="020B0604020202020204" pitchFamily="34" charset="0"/>
              <a:buNone/>
            </a:pPr>
            <a:fld id="{57B9EEEF-D443-4649-B314-1CD1C20A2C02}" type="slidenum">
              <a:rPr lang="en-GB" altLang="en-US" sz="900">
                <a:solidFill>
                  <a:srgbClr val="898989"/>
                </a:solidFill>
              </a:rPr>
              <a:pPr>
                <a:spcBef>
                  <a:spcPct val="0"/>
                </a:spcBef>
                <a:spcAft>
                  <a:spcPts val="600"/>
                </a:spcAft>
                <a:buFont typeface="Arial" panose="020B0604020202020204" pitchFamily="34" charset="0"/>
                <a:buNone/>
              </a:pPr>
              <a:t>16</a:t>
            </a:fld>
            <a:endParaRPr lang="en-GB"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60045"/>
            <a:ext cx="4694659" cy="573405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7" name="Picture 76">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10299"/>
          <a:stretch/>
        </p:blipFill>
        <p:spPr>
          <a:xfrm>
            <a:off x="-1" y="857250"/>
            <a:ext cx="9144001" cy="5734050"/>
          </a:xfrm>
          <a:prstGeom prst="rect">
            <a:avLst/>
          </a:prstGeom>
        </p:spPr>
      </p:pic>
      <p:sp>
        <p:nvSpPr>
          <p:cNvPr id="50178" name="Rectangle 1">
            <a:extLst>
              <a:ext uri="{FF2B5EF4-FFF2-40B4-BE49-F238E27FC236}">
                <a16:creationId xmlns:a16="http://schemas.microsoft.com/office/drawing/2014/main" id="{3042793A-D642-4C9A-88F6-01F7B61E6902}"/>
              </a:ext>
            </a:extLst>
          </p:cNvPr>
          <p:cNvSpPr>
            <a:spLocks noGrp="1" noChangeArrowheads="1"/>
          </p:cNvSpPr>
          <p:nvPr>
            <p:ph type="title"/>
          </p:nvPr>
        </p:nvSpPr>
        <p:spPr>
          <a:xfrm>
            <a:off x="4570578" y="1257300"/>
            <a:ext cx="3988849" cy="1381125"/>
          </a:xfrm>
        </p:spPr>
        <p:txBody>
          <a:bodyPr vert="horz" lIns="91440" tIns="45720" rIns="91440" bIns="45720" rtlCol="0" anchor="ctr">
            <a:normAutofit/>
          </a:bodyPr>
          <a:lstStyle/>
          <a:p>
            <a:pPr algn="l" defTabSz="914400" eaLnBrk="1" hangingPunct="1">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100" kern="1200" dirty="0">
                <a:solidFill>
                  <a:srgbClr val="FF0000"/>
                </a:solidFill>
                <a:latin typeface="+mj-lt"/>
                <a:ea typeface="+mj-ea"/>
                <a:cs typeface="+mj-cs"/>
              </a:rPr>
              <a:t>Summary</a:t>
            </a:r>
          </a:p>
        </p:txBody>
      </p:sp>
      <p:sp>
        <p:nvSpPr>
          <p:cNvPr id="79"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5" y="1468363"/>
            <a:ext cx="4180922" cy="4515805"/>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72" name="Graphic 71" descr="Robot">
            <a:extLst>
              <a:ext uri="{FF2B5EF4-FFF2-40B4-BE49-F238E27FC236}">
                <a16:creationId xmlns:a16="http://schemas.microsoft.com/office/drawing/2014/main" id="{E3A5BA11-3CCF-44E6-B5C9-B8A5CEB961C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9490" y="2079067"/>
            <a:ext cx="3026740" cy="3026740"/>
          </a:xfrm>
          <a:prstGeom prst="rect">
            <a:avLst/>
          </a:prstGeom>
        </p:spPr>
      </p:pic>
      <p:sp>
        <p:nvSpPr>
          <p:cNvPr id="50180" name="Rectangle 2">
            <a:extLst>
              <a:ext uri="{FF2B5EF4-FFF2-40B4-BE49-F238E27FC236}">
                <a16:creationId xmlns:a16="http://schemas.microsoft.com/office/drawing/2014/main" id="{EDF16D04-3A2F-460B-A2E8-928DCA127DB8}"/>
              </a:ext>
            </a:extLst>
          </p:cNvPr>
          <p:cNvSpPr>
            <a:spLocks noGrp="1" noChangeArrowheads="1"/>
          </p:cNvSpPr>
          <p:nvPr>
            <p:ph type="subTitle" idx="4294967295"/>
          </p:nvPr>
        </p:nvSpPr>
        <p:spPr>
          <a:xfrm>
            <a:off x="4570579" y="2079067"/>
            <a:ext cx="4003614" cy="3795381"/>
          </a:xfrm>
        </p:spPr>
        <p:txBody>
          <a:bodyPr vert="horz" lIns="91440" tIns="45720" rIns="91440" bIns="45720" rtlCol="0" anchor="ctr">
            <a:normAutofit/>
          </a:bodyPr>
          <a:lstStyle/>
          <a:p>
            <a:pPr marL="457200" indent="-228600" defTabSz="914400" eaLnBrk="1" hangingPunct="1">
              <a:lnSpc>
                <a:spcPct val="90000"/>
              </a:lnSpc>
              <a:spcBef>
                <a:spcPts val="10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800" b="1" i="1" kern="1200" dirty="0"/>
              <a:t>Relation of IT workers with:</a:t>
            </a:r>
          </a:p>
          <a:p>
            <a:pPr marL="857250" lvl="1" indent="-228600" defTabSz="914400" eaLnBrk="1" hangingPunct="1">
              <a:lnSpc>
                <a:spcPct val="90000"/>
              </a:lnSpc>
              <a:spcBef>
                <a:spcPts val="10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600" b="1" i="1" kern="1200" dirty="0"/>
              <a:t>Client, </a:t>
            </a:r>
          </a:p>
          <a:p>
            <a:pPr marL="857250" lvl="1" indent="-228600" defTabSz="914400" eaLnBrk="1" hangingPunct="1">
              <a:lnSpc>
                <a:spcPct val="90000"/>
              </a:lnSpc>
              <a:spcBef>
                <a:spcPts val="10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600" b="1" i="1" kern="1200" dirty="0"/>
              <a:t>Suppliers, </a:t>
            </a:r>
          </a:p>
          <a:p>
            <a:pPr marL="857250" lvl="1" indent="-228600" defTabSz="914400" eaLnBrk="1" hangingPunct="1">
              <a:lnSpc>
                <a:spcPct val="90000"/>
              </a:lnSpc>
              <a:spcBef>
                <a:spcPts val="10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600" b="1" i="1" kern="1200" dirty="0"/>
              <a:t>Professionals, </a:t>
            </a:r>
          </a:p>
          <a:p>
            <a:pPr marL="857250" lvl="1" indent="-228600" defTabSz="914400" eaLnBrk="1" hangingPunct="1">
              <a:lnSpc>
                <a:spcPct val="90000"/>
              </a:lnSpc>
              <a:spcBef>
                <a:spcPts val="10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600" b="1" i="1" kern="1200" dirty="0"/>
              <a:t>Users &amp; </a:t>
            </a:r>
          </a:p>
          <a:p>
            <a:pPr marL="857250" lvl="1" indent="-228600" defTabSz="914400" eaLnBrk="1" hangingPunct="1">
              <a:lnSpc>
                <a:spcPct val="90000"/>
              </a:lnSpc>
              <a:spcBef>
                <a:spcPts val="10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600" b="1" i="1" kern="1200" dirty="0"/>
              <a:t>Society</a:t>
            </a:r>
          </a:p>
          <a:p>
            <a:pPr marL="457200" indent="-228600" defTabSz="914400" eaLnBrk="1" hangingPunct="1">
              <a:lnSpc>
                <a:spcPct val="90000"/>
              </a:lnSpc>
              <a:spcBef>
                <a:spcPts val="10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800" b="1" i="1" kern="1200" dirty="0"/>
              <a:t>Why Code of Ethics?</a:t>
            </a:r>
          </a:p>
          <a:p>
            <a:pPr marL="457200" indent="-228600" defTabSz="914400" eaLnBrk="1" hangingPunct="1">
              <a:lnSpc>
                <a:spcPct val="90000"/>
              </a:lnSpc>
              <a:spcBef>
                <a:spcPts val="10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800" b="1" i="1" kern="1200" dirty="0"/>
              <a:t>Professional Organizations</a:t>
            </a:r>
          </a:p>
          <a:p>
            <a:pPr marL="228600" indent="0" defTabSz="914400" eaLnBrk="1" hangingPunct="1">
              <a:lnSpc>
                <a:spcPct val="90000"/>
              </a:lnSpc>
              <a:spcBef>
                <a:spcPts val="1075"/>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800" b="1" i="1" kern="1200" dirty="0"/>
          </a:p>
        </p:txBody>
      </p:sp>
      <p:sp>
        <p:nvSpPr>
          <p:cNvPr id="50179" name="Slide Number Placeholder 6">
            <a:extLst>
              <a:ext uri="{FF2B5EF4-FFF2-40B4-BE49-F238E27FC236}">
                <a16:creationId xmlns:a16="http://schemas.microsoft.com/office/drawing/2014/main" id="{AA7BD452-E56E-4493-9C1B-9E0AB95B2B01}"/>
              </a:ext>
            </a:extLst>
          </p:cNvPr>
          <p:cNvSpPr>
            <a:spLocks noGrp="1" noChangeArrowheads="1"/>
          </p:cNvSpPr>
          <p:nvPr>
            <p:ph type="sldNum" sz="quarter" idx="12"/>
          </p:nvPr>
        </p:nvSpPr>
        <p:spPr>
          <a:xfrm>
            <a:off x="8267450" y="6372752"/>
            <a:ext cx="428046" cy="2355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91440" tIns="45720" rIns="91440" bIns="45720" rtlCol="0" anchor="ctr">
            <a:normAutofit/>
          </a:bodyPr>
          <a:lstStyle>
            <a:lvl1pPr>
              <a:lnSpc>
                <a:spcPct val="93000"/>
              </a:lnSpc>
              <a:spcBef>
                <a:spcPts val="800"/>
              </a:spcBef>
              <a:buClr>
                <a:srgbClr val="000000"/>
              </a:buClr>
              <a:buSzPct val="100000"/>
              <a:buFont typeface="Arial" panose="020B0604020202020204" pitchFamily="34" charset="0"/>
              <a:buChar char="•"/>
              <a:tabLst>
                <a:tab pos="723900" algn="l"/>
                <a:tab pos="14478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723900" algn="l"/>
                <a:tab pos="14478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723900" algn="l"/>
                <a:tab pos="14478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723900" algn="l"/>
                <a:tab pos="14478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723900" algn="l"/>
                <a:tab pos="14478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723900" algn="l"/>
                <a:tab pos="14478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723900" algn="l"/>
                <a:tab pos="14478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723900" algn="l"/>
                <a:tab pos="14478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723900" algn="l"/>
                <a:tab pos="1447800" algn="l"/>
              </a:tabLst>
              <a:defRPr sz="2000">
                <a:solidFill>
                  <a:srgbClr val="000000"/>
                </a:solidFill>
                <a:latin typeface="Arial" panose="020B0604020202020204" pitchFamily="34" charset="0"/>
                <a:cs typeface="Arial" panose="020B0604020202020204" pitchFamily="34" charset="0"/>
              </a:defRPr>
            </a:lvl9pPr>
          </a:lstStyle>
          <a:p>
            <a:pPr defTabSz="914400">
              <a:spcBef>
                <a:spcPct val="0"/>
              </a:spcBef>
              <a:spcAft>
                <a:spcPts val="600"/>
              </a:spcAft>
              <a:buClr>
                <a:srgbClr val="222222"/>
              </a:buClr>
              <a:buFont typeface="Times New Roman" panose="02020603050405020304" pitchFamily="18" charset="0"/>
              <a:buNone/>
            </a:pPr>
            <a:fld id="{A0671638-12E4-4C96-82EC-744A0737F13C}" type="slidenum">
              <a:rPr lang="en-US" altLang="en-US" sz="825">
                <a:solidFill>
                  <a:srgbClr val="898989"/>
                </a:solidFill>
                <a:latin typeface="+mn-lt"/>
                <a:cs typeface="+mn-cs"/>
              </a:rPr>
              <a:pPr defTabSz="914400">
                <a:spcBef>
                  <a:spcPct val="0"/>
                </a:spcBef>
                <a:spcAft>
                  <a:spcPts val="600"/>
                </a:spcAft>
                <a:buClr>
                  <a:srgbClr val="222222"/>
                </a:buClr>
                <a:buFont typeface="Times New Roman" panose="02020603050405020304" pitchFamily="18" charset="0"/>
                <a:buNone/>
              </a:pPr>
              <a:t>17</a:t>
            </a:fld>
            <a:endParaRPr lang="en-US" altLang="en-US" sz="825">
              <a:solidFill>
                <a:srgbClr val="898989"/>
              </a:solidFill>
              <a:latin typeface="+mn-lt"/>
              <a:cs typeface="+mn-cs"/>
            </a:endParaRPr>
          </a:p>
        </p:txBody>
      </p:sp>
    </p:spTree>
    <p:extLst>
      <p:ext uri="{BB962C8B-B14F-4D97-AF65-F5344CB8AC3E}">
        <p14:creationId xmlns:p14="http://schemas.microsoft.com/office/powerpoint/2010/main" val="161627290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6000">
              <a:schemeClr val="bg2">
                <a:lumMod val="40000"/>
                <a:lumOff val="60000"/>
              </a:schemeClr>
            </a:gs>
            <a:gs pos="54000">
              <a:schemeClr val="accent2">
                <a:lumMod val="40000"/>
                <a:lumOff val="60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2531" name="Slide Number Placeholder 6">
            <a:extLst>
              <a:ext uri="{FF2B5EF4-FFF2-40B4-BE49-F238E27FC236}">
                <a16:creationId xmlns:a16="http://schemas.microsoft.com/office/drawing/2014/main" id="{29BC6BF5-C321-4D2D-81B7-F6B99AAEE26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spcBef>
                <a:spcPts val="800"/>
              </a:spcBef>
              <a:buClr>
                <a:srgbClr val="000000"/>
              </a:buClr>
              <a:buSzPct val="100000"/>
              <a:buFont typeface="Arial" panose="020B0604020202020204" pitchFamily="34" charset="0"/>
              <a:buChar char="•"/>
              <a:tabLst>
                <a:tab pos="723900" algn="l"/>
                <a:tab pos="14478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723900" algn="l"/>
                <a:tab pos="14478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723900" algn="l"/>
                <a:tab pos="14478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723900" algn="l"/>
                <a:tab pos="14478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723900" algn="l"/>
                <a:tab pos="14478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723900" algn="l"/>
                <a:tab pos="14478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723900" algn="l"/>
                <a:tab pos="14478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723900" algn="l"/>
                <a:tab pos="14478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723900" algn="l"/>
                <a:tab pos="1447800" algn="l"/>
              </a:tabLst>
              <a:defRPr sz="2000">
                <a:solidFill>
                  <a:srgbClr val="000000"/>
                </a:solidFill>
                <a:latin typeface="Arial" panose="020B0604020202020204" pitchFamily="34" charset="0"/>
                <a:cs typeface="Arial" panose="020B0604020202020204" pitchFamily="34" charset="0"/>
              </a:defRPr>
            </a:lvl9pPr>
          </a:lstStyle>
          <a:p>
            <a:pPr>
              <a:lnSpc>
                <a:spcPct val="100000"/>
              </a:lnSpc>
              <a:spcBef>
                <a:spcPct val="0"/>
              </a:spcBef>
              <a:buClr>
                <a:srgbClr val="222222"/>
              </a:buClr>
              <a:buFont typeface="Times New Roman" panose="02020603050405020304" pitchFamily="18" charset="0"/>
              <a:buNone/>
            </a:pPr>
            <a:fld id="{B1FB0ABD-0D6C-4945-B4C2-F5C7EDB63A7B}" type="slidenum">
              <a:rPr lang="en-GB" altLang="en-US" sz="1800" smtClean="0">
                <a:solidFill>
                  <a:srgbClr val="222222"/>
                </a:solidFill>
                <a:ea typeface="Arial Unicode MS" panose="020B0604020202020204" pitchFamily="34" charset="-128"/>
                <a:cs typeface="Arial Unicode MS" panose="020B0604020202020204" pitchFamily="34" charset="-128"/>
              </a:rPr>
              <a:pPr>
                <a:lnSpc>
                  <a:spcPct val="100000"/>
                </a:lnSpc>
                <a:spcBef>
                  <a:spcPct val="0"/>
                </a:spcBef>
                <a:buClr>
                  <a:srgbClr val="222222"/>
                </a:buClr>
                <a:buFont typeface="Times New Roman" panose="02020603050405020304" pitchFamily="18" charset="0"/>
                <a:buNone/>
              </a:pPr>
              <a:t>2</a:t>
            </a:fld>
            <a:endParaRPr lang="en-GB" altLang="en-US" sz="1800">
              <a:solidFill>
                <a:srgbClr val="222222"/>
              </a:solidFill>
              <a:ea typeface="Arial Unicode MS" panose="020B0604020202020204" pitchFamily="34" charset="-128"/>
              <a:cs typeface="Arial Unicode MS" panose="020B0604020202020204" pitchFamily="34" charset="-128"/>
            </a:endParaRPr>
          </a:p>
        </p:txBody>
      </p:sp>
      <p:sp>
        <p:nvSpPr>
          <p:cNvPr id="22532" name="Rectangle 2">
            <a:extLst>
              <a:ext uri="{FF2B5EF4-FFF2-40B4-BE49-F238E27FC236}">
                <a16:creationId xmlns:a16="http://schemas.microsoft.com/office/drawing/2014/main" id="{15F81653-0574-46CF-946C-5E74ED47879F}"/>
              </a:ext>
            </a:extLst>
          </p:cNvPr>
          <p:cNvSpPr>
            <a:spLocks noGrp="1" noChangeArrowheads="1"/>
          </p:cNvSpPr>
          <p:nvPr>
            <p:ph type="subTitle" idx="4294967295"/>
          </p:nvPr>
        </p:nvSpPr>
        <p:spPr>
          <a:xfrm>
            <a:off x="533400" y="1066800"/>
            <a:ext cx="8077200" cy="3803222"/>
          </a:xfrm>
        </p:spPr>
        <p:txBody>
          <a:bodyPr>
            <a:spAutoFit/>
          </a:bodyPr>
          <a:lstStyle/>
          <a:p>
            <a:pPr marL="0" indent="0" algn="ctr" eaLnBrk="1" hangingPunct="1">
              <a:lnSpc>
                <a:spcPct val="100000"/>
              </a:lnSpc>
              <a:spcBef>
                <a:spcPts val="1075"/>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400" i="1" dirty="0"/>
              <a:t>Chapter 2</a:t>
            </a:r>
          </a:p>
          <a:p>
            <a:pPr marL="0" indent="0" algn="ctr" eaLnBrk="1" hangingPunct="1">
              <a:lnSpc>
                <a:spcPct val="100000"/>
              </a:lnSpc>
              <a:spcBef>
                <a:spcPts val="1075"/>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t>Ethics for IT Workers and IT Users</a:t>
            </a:r>
          </a:p>
          <a:p>
            <a:pPr marL="0" indent="0" algn="ctr" eaLnBrk="1" hangingPunct="1">
              <a:lnSpc>
                <a:spcPct val="100000"/>
              </a:lnSpc>
              <a:spcBef>
                <a:spcPts val="1075"/>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z="1600" i="1" dirty="0"/>
          </a:p>
          <a:p>
            <a:pPr marL="0" indent="0" eaLnBrk="1" hangingPunct="1">
              <a:lnSpc>
                <a:spcPct val="100000"/>
              </a:lnSpc>
              <a:spcBef>
                <a:spcPts val="1075"/>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t>Lecture 1 (Recap) </a:t>
            </a:r>
          </a:p>
          <a:p>
            <a:pPr marL="457200" indent="-457200" eaLnBrk="1" hangingPunct="1">
              <a:lnSpc>
                <a:spcPct val="100000"/>
              </a:lnSpc>
              <a:spcBef>
                <a:spcPts val="1075"/>
              </a:spcBef>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400" i="1" dirty="0"/>
              <a:t>Distinguish other workers and IT workers</a:t>
            </a:r>
          </a:p>
          <a:p>
            <a:pPr marL="457200" indent="-457200" eaLnBrk="1" hangingPunct="1">
              <a:lnSpc>
                <a:spcPct val="100000"/>
              </a:lnSpc>
              <a:spcBef>
                <a:spcPts val="1075"/>
              </a:spcBef>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400" i="1" dirty="0"/>
              <a:t>Changing professional services industry</a:t>
            </a:r>
          </a:p>
          <a:p>
            <a:pPr marL="457200" indent="-457200" eaLnBrk="1" hangingPunct="1">
              <a:lnSpc>
                <a:spcPct val="100000"/>
              </a:lnSpc>
              <a:spcBef>
                <a:spcPts val="1075"/>
              </a:spcBef>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400" i="1" dirty="0"/>
              <a:t>IT workers with Employer</a:t>
            </a:r>
          </a:p>
        </p:txBody>
      </p:sp>
    </p:spTree>
  </p:cSld>
  <p:clrMapOvr>
    <a:masterClrMapping/>
  </p:clrMapOvr>
  <p:transition spd="med" advTm="24439"/>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77">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0962" name="Rectangle 1">
            <a:extLst>
              <a:ext uri="{FF2B5EF4-FFF2-40B4-BE49-F238E27FC236}">
                <a16:creationId xmlns:a16="http://schemas.microsoft.com/office/drawing/2014/main" id="{26B5F591-91D1-4AFE-A9CC-12083D472ABF}"/>
              </a:ext>
            </a:extLst>
          </p:cNvPr>
          <p:cNvSpPr>
            <a:spLocks noGrp="1" noChangeArrowheads="1"/>
          </p:cNvSpPr>
          <p:nvPr>
            <p:ph type="title"/>
          </p:nvPr>
        </p:nvSpPr>
        <p:spPr>
          <a:xfrm>
            <a:off x="480059" y="2053641"/>
            <a:ext cx="2751871" cy="2760098"/>
          </a:xfrm>
        </p:spPr>
        <p:txBody>
          <a:bodyPr>
            <a:normAutofit/>
          </a:bodyPr>
          <a:lstStyle/>
          <a:p>
            <a:r>
              <a:rPr lang="en-GB" altLang="en-US" sz="3300">
                <a:solidFill>
                  <a:srgbClr val="FFFFFF"/>
                </a:solidFill>
              </a:rPr>
              <a:t>Relationships Between </a:t>
            </a:r>
            <a:br>
              <a:rPr lang="en-GB" altLang="en-US" sz="3300">
                <a:solidFill>
                  <a:srgbClr val="FFFFFF"/>
                </a:solidFill>
              </a:rPr>
            </a:br>
            <a:r>
              <a:rPr lang="en-GB" altLang="en-US" sz="3300">
                <a:solidFill>
                  <a:srgbClr val="FFFFFF"/>
                </a:solidFill>
              </a:rPr>
              <a:t>IT Workers and Clients</a:t>
            </a:r>
          </a:p>
        </p:txBody>
      </p:sp>
      <p:sp>
        <p:nvSpPr>
          <p:cNvPr id="40963" name="Rectangle 2">
            <a:extLst>
              <a:ext uri="{FF2B5EF4-FFF2-40B4-BE49-F238E27FC236}">
                <a16:creationId xmlns:a16="http://schemas.microsoft.com/office/drawing/2014/main" id="{0577F4AB-3B30-4C2B-BEB9-26F99B7F5AFF}"/>
              </a:ext>
            </a:extLst>
          </p:cNvPr>
          <p:cNvSpPr>
            <a:spLocks noGrp="1" noChangeArrowheads="1"/>
          </p:cNvSpPr>
          <p:nvPr>
            <p:ph type="body" idx="1"/>
          </p:nvPr>
        </p:nvSpPr>
        <p:spPr>
          <a:xfrm>
            <a:off x="3985910" y="801866"/>
            <a:ext cx="4561583" cy="5230634"/>
          </a:xfrm>
        </p:spPr>
        <p:txBody>
          <a:bodyPr anchor="ctr">
            <a:normAutofit/>
          </a:bodyPr>
          <a:lstStyle/>
          <a:p>
            <a:r>
              <a:rPr lang="en-GB" altLang="en-US" sz="2100" dirty="0"/>
              <a:t>IT worker provides:</a:t>
            </a:r>
          </a:p>
          <a:p>
            <a:pPr lvl="1"/>
            <a:r>
              <a:rPr lang="en-GB" altLang="en-US" sz="2100" dirty="0"/>
              <a:t>Hardware, software, or services at a certain cost and within a given time frame</a:t>
            </a:r>
          </a:p>
          <a:p>
            <a:r>
              <a:rPr lang="en-GB" altLang="en-US" sz="2100" dirty="0"/>
              <a:t>Client provides: </a:t>
            </a:r>
          </a:p>
          <a:p>
            <a:pPr lvl="1"/>
            <a:r>
              <a:rPr lang="en-GB" altLang="en-US" sz="2100" dirty="0"/>
              <a:t>Compensation</a:t>
            </a:r>
          </a:p>
          <a:p>
            <a:pPr lvl="1"/>
            <a:r>
              <a:rPr lang="en-GB" altLang="en-US" sz="2100" dirty="0"/>
              <a:t>Access to key contacts</a:t>
            </a:r>
          </a:p>
          <a:p>
            <a:pPr lvl="1"/>
            <a:r>
              <a:rPr lang="en-GB" altLang="en-US" sz="2100" dirty="0"/>
              <a:t>Work space</a:t>
            </a:r>
          </a:p>
          <a:p>
            <a:r>
              <a:rPr lang="en-GB" altLang="en-US" sz="2100" dirty="0"/>
              <a:t>Relationship is usually documented in contractual terms</a:t>
            </a:r>
          </a:p>
        </p:txBody>
      </p:sp>
      <p:sp>
        <p:nvSpPr>
          <p:cNvPr id="40965" name="Footer Placeholder 3">
            <a:extLst>
              <a:ext uri="{FF2B5EF4-FFF2-40B4-BE49-F238E27FC236}">
                <a16:creationId xmlns:a16="http://schemas.microsoft.com/office/drawing/2014/main" id="{01533E68-FBF0-442C-B993-4B28021DACCE}"/>
              </a:ext>
            </a:extLst>
          </p:cNvPr>
          <p:cNvSpPr>
            <a:spLocks noGrp="1" noChangeArrowheads="1"/>
          </p:cNvSpPr>
          <p:nvPr>
            <p:ph type="ftr" sz="quarter" idx="10"/>
          </p:nvPr>
        </p:nvSpPr>
        <p:spPr>
          <a:xfrm>
            <a:off x="4152275" y="6223702"/>
            <a:ext cx="3967171" cy="31406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gn="r">
              <a:spcBef>
                <a:spcPct val="0"/>
              </a:spcBef>
              <a:spcAft>
                <a:spcPts val="600"/>
              </a:spcAft>
              <a:buFont typeface="Arial" panose="020B0604020202020204" pitchFamily="34" charset="0"/>
              <a:buNone/>
            </a:pPr>
            <a:r>
              <a:rPr lang="en-US" altLang="en-US" sz="900">
                <a:solidFill>
                  <a:srgbClr val="898989"/>
                </a:solidFill>
              </a:rPr>
              <a:t>Ethics in Information Technology, Fifth Edition</a:t>
            </a:r>
          </a:p>
        </p:txBody>
      </p:sp>
      <p:sp>
        <p:nvSpPr>
          <p:cNvPr id="40964" name="Slide Number Placeholder 4">
            <a:extLst>
              <a:ext uri="{FF2B5EF4-FFF2-40B4-BE49-F238E27FC236}">
                <a16:creationId xmlns:a16="http://schemas.microsoft.com/office/drawing/2014/main" id="{D2041B00-0D09-407B-83DB-11FF627BD419}"/>
              </a:ext>
            </a:extLst>
          </p:cNvPr>
          <p:cNvSpPr>
            <a:spLocks noGrp="1"/>
          </p:cNvSpPr>
          <p:nvPr>
            <p:ph type="sldNum" sz="quarter" idx="11"/>
          </p:nvPr>
        </p:nvSpPr>
        <p:spPr>
          <a:xfrm>
            <a:off x="8119447" y="6223702"/>
            <a:ext cx="428046" cy="31406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spcBef>
                <a:spcPct val="0"/>
              </a:spcBef>
              <a:spcAft>
                <a:spcPts val="600"/>
              </a:spcAft>
              <a:buFont typeface="Arial" panose="020B0604020202020204" pitchFamily="34" charset="0"/>
              <a:buNone/>
            </a:pPr>
            <a:fld id="{7188D9D6-9D01-43DC-BE53-A0FC05C3904F}" type="slidenum">
              <a:rPr lang="en-GB" altLang="en-US" sz="900">
                <a:solidFill>
                  <a:srgbClr val="898989"/>
                </a:solidFill>
              </a:rPr>
              <a:pPr>
                <a:spcBef>
                  <a:spcPct val="0"/>
                </a:spcBef>
                <a:spcAft>
                  <a:spcPts val="600"/>
                </a:spcAft>
                <a:buFont typeface="Arial" panose="020B0604020202020204" pitchFamily="34" charset="0"/>
                <a:buNone/>
              </a:pPr>
              <a:t>3</a:t>
            </a:fld>
            <a:endParaRPr lang="en-GB" altLang="en-US" sz="900">
              <a:solidFill>
                <a:srgbClr val="898989"/>
              </a:solidFill>
            </a:endParaRPr>
          </a:p>
        </p:txBody>
      </p:sp>
    </p:spTree>
  </p:cSld>
  <p:clrMapOvr>
    <a:masterClrMapping/>
  </p:clrMapOvr>
  <p:transition spd="med" advTm="138537"/>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0"/>
            <a:ext cx="8610371"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3010" name="Title 1">
            <a:extLst>
              <a:ext uri="{FF2B5EF4-FFF2-40B4-BE49-F238E27FC236}">
                <a16:creationId xmlns:a16="http://schemas.microsoft.com/office/drawing/2014/main" id="{76996DEA-29A3-444B-B058-861214ACB94C}"/>
              </a:ext>
            </a:extLst>
          </p:cNvPr>
          <p:cNvSpPr>
            <a:spLocks noGrp="1" noChangeArrowheads="1"/>
          </p:cNvSpPr>
          <p:nvPr>
            <p:ph type="title"/>
          </p:nvPr>
        </p:nvSpPr>
        <p:spPr>
          <a:xfrm>
            <a:off x="884419" y="826680"/>
            <a:ext cx="7375161" cy="1325563"/>
          </a:xfrm>
        </p:spPr>
        <p:txBody>
          <a:bodyPr>
            <a:normAutofit/>
          </a:bodyPr>
          <a:lstStyle/>
          <a:p>
            <a:r>
              <a:rPr lang="en-GB" altLang="en-US" sz="3500">
                <a:solidFill>
                  <a:srgbClr val="FFFFFF"/>
                </a:solidFill>
              </a:rPr>
              <a:t>Relationships Between </a:t>
            </a:r>
            <a:br>
              <a:rPr lang="en-GB" altLang="en-US" sz="3500">
                <a:solidFill>
                  <a:srgbClr val="FFFFFF"/>
                </a:solidFill>
              </a:rPr>
            </a:br>
            <a:r>
              <a:rPr lang="en-GB" altLang="en-US" sz="3500">
                <a:solidFill>
                  <a:srgbClr val="FFFFFF"/>
                </a:solidFill>
              </a:rPr>
              <a:t>IT Workers and Clients (cont’d.)</a:t>
            </a:r>
            <a:endParaRPr lang="en-US" altLang="en-US" sz="3500">
              <a:solidFill>
                <a:srgbClr val="FFFFFF"/>
              </a:solidFill>
            </a:endParaRPr>
          </a:p>
        </p:txBody>
      </p:sp>
      <p:sp>
        <p:nvSpPr>
          <p:cNvPr id="43011" name="Content Placeholder 2">
            <a:extLst>
              <a:ext uri="{FF2B5EF4-FFF2-40B4-BE49-F238E27FC236}">
                <a16:creationId xmlns:a16="http://schemas.microsoft.com/office/drawing/2014/main" id="{A35B8470-839C-4EEA-8D13-3550E9D553E0}"/>
              </a:ext>
            </a:extLst>
          </p:cNvPr>
          <p:cNvSpPr>
            <a:spLocks noGrp="1" noChangeArrowheads="1"/>
          </p:cNvSpPr>
          <p:nvPr>
            <p:ph idx="1"/>
          </p:nvPr>
        </p:nvSpPr>
        <p:spPr>
          <a:xfrm>
            <a:off x="884419" y="3092970"/>
            <a:ext cx="7375161" cy="2693976"/>
          </a:xfrm>
        </p:spPr>
        <p:txBody>
          <a:bodyPr>
            <a:noAutofit/>
          </a:bodyPr>
          <a:lstStyle/>
          <a:p>
            <a:r>
              <a:rPr lang="en-US" altLang="en-US" sz="2000" dirty="0"/>
              <a:t>Client makes decisions about a project based on information, alternatives, and recommendations provided by the IT worker</a:t>
            </a:r>
          </a:p>
          <a:p>
            <a:r>
              <a:rPr lang="en-US" altLang="en-US" sz="2000" dirty="0"/>
              <a:t>Client trusts IT worker to act in client’s best interests</a:t>
            </a:r>
          </a:p>
          <a:p>
            <a:r>
              <a:rPr lang="en-US" altLang="en-US" sz="2000" dirty="0"/>
              <a:t>IT worker trusts that client will provide relevant information, listen to and understand what the IT worker says, ask questions to understand impact of key decisions, and use the information to make wise choices</a:t>
            </a:r>
          </a:p>
        </p:txBody>
      </p:sp>
      <p:sp>
        <p:nvSpPr>
          <p:cNvPr id="43013" name="Footer Placeholder 3">
            <a:extLst>
              <a:ext uri="{FF2B5EF4-FFF2-40B4-BE49-F238E27FC236}">
                <a16:creationId xmlns:a16="http://schemas.microsoft.com/office/drawing/2014/main" id="{5A1F17AE-D233-4F99-A2CC-91AC7FB9D6FE}"/>
              </a:ext>
            </a:extLst>
          </p:cNvPr>
          <p:cNvSpPr>
            <a:spLocks noGrp="1" noChangeArrowheads="1"/>
          </p:cNvSpPr>
          <p:nvPr>
            <p:ph type="ftr" sz="quarter" idx="10"/>
          </p:nvPr>
        </p:nvSpPr>
        <p:spPr>
          <a:xfrm>
            <a:off x="604245" y="6223702"/>
            <a:ext cx="4938563" cy="31406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spcBef>
                <a:spcPct val="0"/>
              </a:spcBef>
              <a:spcAft>
                <a:spcPts val="600"/>
              </a:spcAft>
              <a:buFont typeface="Arial" panose="020B0604020202020204" pitchFamily="34" charset="0"/>
              <a:buNone/>
            </a:pPr>
            <a:r>
              <a:rPr lang="en-US" altLang="en-US" sz="900">
                <a:solidFill>
                  <a:srgbClr val="898989"/>
                </a:solidFill>
              </a:rPr>
              <a:t>Ethics in Information Technology, Fifth Edition</a:t>
            </a:r>
          </a:p>
        </p:txBody>
      </p:sp>
      <p:sp>
        <p:nvSpPr>
          <p:cNvPr id="43012" name="Slide Number Placeholder 4">
            <a:extLst>
              <a:ext uri="{FF2B5EF4-FFF2-40B4-BE49-F238E27FC236}">
                <a16:creationId xmlns:a16="http://schemas.microsoft.com/office/drawing/2014/main" id="{D9FF68F9-F843-4FF8-BFE1-C20259629824}"/>
              </a:ext>
            </a:extLst>
          </p:cNvPr>
          <p:cNvSpPr>
            <a:spLocks noGrp="1"/>
          </p:cNvSpPr>
          <p:nvPr>
            <p:ph type="sldNum" sz="quarter" idx="11"/>
          </p:nvPr>
        </p:nvSpPr>
        <p:spPr>
          <a:xfrm>
            <a:off x="8119447" y="6223702"/>
            <a:ext cx="428046" cy="31406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spcBef>
                <a:spcPct val="0"/>
              </a:spcBef>
              <a:spcAft>
                <a:spcPts val="600"/>
              </a:spcAft>
              <a:buFont typeface="Arial" panose="020B0604020202020204" pitchFamily="34" charset="0"/>
              <a:buNone/>
            </a:pPr>
            <a:fld id="{0D28155E-3C08-4B02-ABA0-D109EA0FD96E}" type="slidenum">
              <a:rPr lang="en-GB" altLang="en-US" sz="900">
                <a:solidFill>
                  <a:srgbClr val="898989"/>
                </a:solidFill>
              </a:rPr>
              <a:pPr>
                <a:spcBef>
                  <a:spcPct val="0"/>
                </a:spcBef>
                <a:spcAft>
                  <a:spcPts val="600"/>
                </a:spcAft>
                <a:buFont typeface="Arial" panose="020B0604020202020204" pitchFamily="34" charset="0"/>
                <a:buNone/>
              </a:pPr>
              <a:t>4</a:t>
            </a:fld>
            <a:endParaRPr lang="en-GB" altLang="en-US" sz="900">
              <a:solidFill>
                <a:srgbClr val="898989"/>
              </a:solidFill>
            </a:endParaRPr>
          </a:p>
        </p:txBody>
      </p:sp>
    </p:spTree>
  </p:cSld>
  <p:clrMapOvr>
    <a:masterClrMapping/>
  </p:clrMapOvr>
  <p:transition spd="slow" advTm="100667"/>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0"/>
            <a:ext cx="8610371"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4034" name="Rectangle 1">
            <a:extLst>
              <a:ext uri="{FF2B5EF4-FFF2-40B4-BE49-F238E27FC236}">
                <a16:creationId xmlns:a16="http://schemas.microsoft.com/office/drawing/2014/main" id="{E9405996-D5D1-4A37-ACB6-B344CE2D6CB5}"/>
              </a:ext>
            </a:extLst>
          </p:cNvPr>
          <p:cNvSpPr>
            <a:spLocks noGrp="1" noChangeArrowheads="1"/>
          </p:cNvSpPr>
          <p:nvPr>
            <p:ph type="title"/>
          </p:nvPr>
        </p:nvSpPr>
        <p:spPr>
          <a:xfrm>
            <a:off x="884419" y="826680"/>
            <a:ext cx="7375161" cy="1325563"/>
          </a:xfrm>
        </p:spPr>
        <p:txBody>
          <a:bodyPr>
            <a:normAutofit/>
          </a:bodyPr>
          <a:lstStyle/>
          <a:p>
            <a:r>
              <a:rPr lang="en-GB" altLang="en-US" sz="3500">
                <a:solidFill>
                  <a:srgbClr val="FFFFFF"/>
                </a:solidFill>
              </a:rPr>
              <a:t>Relationships Between </a:t>
            </a:r>
            <a:br>
              <a:rPr lang="en-GB" altLang="en-US" sz="3500">
                <a:solidFill>
                  <a:srgbClr val="FFFFFF"/>
                </a:solidFill>
              </a:rPr>
            </a:br>
            <a:r>
              <a:rPr lang="en-GB" altLang="en-US" sz="3500">
                <a:solidFill>
                  <a:srgbClr val="FFFFFF"/>
                </a:solidFill>
              </a:rPr>
              <a:t>IT Workers and Clients (cont’d.)</a:t>
            </a:r>
          </a:p>
        </p:txBody>
      </p:sp>
      <p:sp>
        <p:nvSpPr>
          <p:cNvPr id="44035" name="Rectangle 2">
            <a:extLst>
              <a:ext uri="{FF2B5EF4-FFF2-40B4-BE49-F238E27FC236}">
                <a16:creationId xmlns:a16="http://schemas.microsoft.com/office/drawing/2014/main" id="{57A216A4-918E-4E31-B588-4B11485CB1C4}"/>
              </a:ext>
            </a:extLst>
          </p:cNvPr>
          <p:cNvSpPr>
            <a:spLocks noGrp="1" noChangeArrowheads="1"/>
          </p:cNvSpPr>
          <p:nvPr>
            <p:ph type="body" idx="1"/>
          </p:nvPr>
        </p:nvSpPr>
        <p:spPr>
          <a:xfrm>
            <a:off x="884419" y="3092970"/>
            <a:ext cx="7375161" cy="2693976"/>
          </a:xfrm>
        </p:spPr>
        <p:txBody>
          <a:bodyPr>
            <a:normAutofit/>
          </a:bodyPr>
          <a:lstStyle/>
          <a:p>
            <a:r>
              <a:rPr lang="en-GB" altLang="en-US" sz="2000" dirty="0"/>
              <a:t>Ethical problems arise if a company recommends its own products and services to remedy problems they have detected</a:t>
            </a:r>
          </a:p>
          <a:p>
            <a:pPr lvl="1"/>
            <a:r>
              <a:rPr lang="en-GB" altLang="en-US" sz="2000" dirty="0"/>
              <a:t>Creates a conflict of interest</a:t>
            </a:r>
          </a:p>
          <a:p>
            <a:r>
              <a:rPr lang="en-GB" altLang="en-US" sz="2000" dirty="0"/>
              <a:t>Problems arise during a project if IT workers are unable to provide full and accurate reporting of a project’s status</a:t>
            </a:r>
          </a:p>
          <a:p>
            <a:pPr lvl="1"/>
            <a:r>
              <a:rPr lang="en-GB" altLang="en-US" sz="2000" dirty="0"/>
              <a:t>Finger pointing and heated discussions can ensue</a:t>
            </a:r>
          </a:p>
          <a:p>
            <a:pPr lvl="1"/>
            <a:endParaRPr lang="en-GB" altLang="en-US" sz="2000" dirty="0"/>
          </a:p>
        </p:txBody>
      </p:sp>
      <p:sp>
        <p:nvSpPr>
          <p:cNvPr id="44037" name="Footer Placeholder 3">
            <a:extLst>
              <a:ext uri="{FF2B5EF4-FFF2-40B4-BE49-F238E27FC236}">
                <a16:creationId xmlns:a16="http://schemas.microsoft.com/office/drawing/2014/main" id="{CC41FA45-48B6-426E-B7CA-E7C2997670C7}"/>
              </a:ext>
            </a:extLst>
          </p:cNvPr>
          <p:cNvSpPr>
            <a:spLocks noGrp="1" noChangeArrowheads="1"/>
          </p:cNvSpPr>
          <p:nvPr>
            <p:ph type="ftr" sz="quarter" idx="10"/>
          </p:nvPr>
        </p:nvSpPr>
        <p:spPr>
          <a:xfrm>
            <a:off x="604245" y="6223702"/>
            <a:ext cx="4938563" cy="31406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spcBef>
                <a:spcPct val="0"/>
              </a:spcBef>
              <a:spcAft>
                <a:spcPts val="600"/>
              </a:spcAft>
              <a:buFont typeface="Arial" panose="020B0604020202020204" pitchFamily="34" charset="0"/>
              <a:buNone/>
            </a:pPr>
            <a:r>
              <a:rPr lang="en-US" altLang="en-US" sz="900">
                <a:solidFill>
                  <a:srgbClr val="898989"/>
                </a:solidFill>
              </a:rPr>
              <a:t>Ethics in Information Technology, Fifth Edition</a:t>
            </a:r>
          </a:p>
        </p:txBody>
      </p:sp>
      <p:sp>
        <p:nvSpPr>
          <p:cNvPr id="44036" name="Slide Number Placeholder 4">
            <a:extLst>
              <a:ext uri="{FF2B5EF4-FFF2-40B4-BE49-F238E27FC236}">
                <a16:creationId xmlns:a16="http://schemas.microsoft.com/office/drawing/2014/main" id="{CB785370-636B-415D-A315-75E7E84A11C9}"/>
              </a:ext>
            </a:extLst>
          </p:cNvPr>
          <p:cNvSpPr>
            <a:spLocks noGrp="1"/>
          </p:cNvSpPr>
          <p:nvPr>
            <p:ph type="sldNum" sz="quarter" idx="11"/>
          </p:nvPr>
        </p:nvSpPr>
        <p:spPr>
          <a:xfrm>
            <a:off x="8119447" y="6223702"/>
            <a:ext cx="428046" cy="31406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spcBef>
                <a:spcPct val="0"/>
              </a:spcBef>
              <a:spcAft>
                <a:spcPts val="600"/>
              </a:spcAft>
              <a:buFont typeface="Arial" panose="020B0604020202020204" pitchFamily="34" charset="0"/>
              <a:buNone/>
            </a:pPr>
            <a:fld id="{AEB0D888-1B94-4929-A6E7-FD81AD2D9A75}" type="slidenum">
              <a:rPr lang="en-GB" altLang="en-US" sz="900">
                <a:solidFill>
                  <a:srgbClr val="898989"/>
                </a:solidFill>
              </a:rPr>
              <a:pPr>
                <a:spcBef>
                  <a:spcPct val="0"/>
                </a:spcBef>
                <a:spcAft>
                  <a:spcPts val="600"/>
                </a:spcAft>
                <a:buFont typeface="Arial" panose="020B0604020202020204" pitchFamily="34" charset="0"/>
                <a:buNone/>
              </a:pPr>
              <a:t>5</a:t>
            </a:fld>
            <a:endParaRPr lang="en-GB" altLang="en-US" sz="900">
              <a:solidFill>
                <a:srgbClr val="898989"/>
              </a:solidFill>
            </a:endParaRPr>
          </a:p>
        </p:txBody>
      </p:sp>
    </p:spTree>
  </p:cSld>
  <p:clrMapOvr>
    <a:masterClrMapping/>
  </p:clrMapOvr>
  <p:transition spd="med" advTm="135888"/>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0"/>
            <a:ext cx="8610371"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6082" name="Rectangle 1">
            <a:extLst>
              <a:ext uri="{FF2B5EF4-FFF2-40B4-BE49-F238E27FC236}">
                <a16:creationId xmlns:a16="http://schemas.microsoft.com/office/drawing/2014/main" id="{168E4351-A3F7-4826-8FC2-822713F4FEE0}"/>
              </a:ext>
            </a:extLst>
          </p:cNvPr>
          <p:cNvSpPr>
            <a:spLocks noGrp="1" noChangeArrowheads="1"/>
          </p:cNvSpPr>
          <p:nvPr>
            <p:ph type="title"/>
          </p:nvPr>
        </p:nvSpPr>
        <p:spPr>
          <a:xfrm>
            <a:off x="884419" y="826680"/>
            <a:ext cx="7375161" cy="1325563"/>
          </a:xfrm>
        </p:spPr>
        <p:txBody>
          <a:bodyPr>
            <a:normAutofit/>
          </a:bodyPr>
          <a:lstStyle/>
          <a:p>
            <a:r>
              <a:rPr lang="en-GB" altLang="en-US" sz="3500">
                <a:solidFill>
                  <a:srgbClr val="FFFFFF"/>
                </a:solidFill>
              </a:rPr>
              <a:t>Relationships Between </a:t>
            </a:r>
            <a:br>
              <a:rPr lang="en-GB" altLang="en-US" sz="3500">
                <a:solidFill>
                  <a:srgbClr val="FFFFFF"/>
                </a:solidFill>
              </a:rPr>
            </a:br>
            <a:r>
              <a:rPr lang="en-GB" altLang="en-US" sz="3500">
                <a:solidFill>
                  <a:srgbClr val="FFFFFF"/>
                </a:solidFill>
              </a:rPr>
              <a:t>IT Workers and Clients (cont’d.)</a:t>
            </a:r>
          </a:p>
        </p:txBody>
      </p:sp>
      <p:sp>
        <p:nvSpPr>
          <p:cNvPr id="46083" name="Rectangle 2">
            <a:extLst>
              <a:ext uri="{FF2B5EF4-FFF2-40B4-BE49-F238E27FC236}">
                <a16:creationId xmlns:a16="http://schemas.microsoft.com/office/drawing/2014/main" id="{2CAE0C00-E977-44BE-8BFA-0493A72F2CE9}"/>
              </a:ext>
            </a:extLst>
          </p:cNvPr>
          <p:cNvSpPr>
            <a:spLocks noGrp="1" noChangeArrowheads="1"/>
          </p:cNvSpPr>
          <p:nvPr>
            <p:ph type="body" idx="1"/>
          </p:nvPr>
        </p:nvSpPr>
        <p:spPr>
          <a:xfrm>
            <a:off x="884419" y="3092970"/>
            <a:ext cx="7375161" cy="2693976"/>
          </a:xfrm>
        </p:spPr>
        <p:txBody>
          <a:bodyPr>
            <a:noAutofit/>
          </a:bodyPr>
          <a:lstStyle/>
          <a:p>
            <a:r>
              <a:rPr lang="en-GB" altLang="en-US" sz="2000" dirty="0"/>
              <a:t>Fraud</a:t>
            </a:r>
          </a:p>
          <a:p>
            <a:pPr lvl="1"/>
            <a:r>
              <a:rPr lang="en-GB" altLang="en-US" sz="2000" dirty="0"/>
              <a:t>Crime of obtaining goods, services, or property through deception or trickery</a:t>
            </a:r>
          </a:p>
          <a:p>
            <a:r>
              <a:rPr lang="en-GB" altLang="en-US" sz="2000" dirty="0"/>
              <a:t>Misrepresentation</a:t>
            </a:r>
          </a:p>
          <a:p>
            <a:pPr lvl="1"/>
            <a:r>
              <a:rPr lang="en-GB" altLang="en-US" sz="2000" dirty="0"/>
              <a:t>Misstatement or incomplete statement of material fact</a:t>
            </a:r>
          </a:p>
          <a:p>
            <a:pPr lvl="1"/>
            <a:r>
              <a:rPr lang="en-GB" altLang="en-US" sz="2000" dirty="0"/>
              <a:t>If misrepresentation causes a party to enter into a contract, that party may have the right to cancel contract or seek reimbursement for damages</a:t>
            </a:r>
          </a:p>
        </p:txBody>
      </p:sp>
      <p:sp>
        <p:nvSpPr>
          <p:cNvPr id="46085" name="Footer Placeholder 3">
            <a:extLst>
              <a:ext uri="{FF2B5EF4-FFF2-40B4-BE49-F238E27FC236}">
                <a16:creationId xmlns:a16="http://schemas.microsoft.com/office/drawing/2014/main" id="{0D9BF8DD-89A2-4E10-B3D8-FB0E397B6ADD}"/>
              </a:ext>
            </a:extLst>
          </p:cNvPr>
          <p:cNvSpPr>
            <a:spLocks noGrp="1" noChangeArrowheads="1"/>
          </p:cNvSpPr>
          <p:nvPr>
            <p:ph type="ftr" sz="quarter" idx="10"/>
          </p:nvPr>
        </p:nvSpPr>
        <p:spPr>
          <a:xfrm>
            <a:off x="604245" y="6223702"/>
            <a:ext cx="4938563" cy="31406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spcBef>
                <a:spcPct val="0"/>
              </a:spcBef>
              <a:spcAft>
                <a:spcPts val="600"/>
              </a:spcAft>
              <a:buFont typeface="Arial" panose="020B0604020202020204" pitchFamily="34" charset="0"/>
              <a:buNone/>
            </a:pPr>
            <a:r>
              <a:rPr lang="en-US" altLang="en-US" sz="900">
                <a:solidFill>
                  <a:srgbClr val="898989"/>
                </a:solidFill>
              </a:rPr>
              <a:t>Ethics in Information Technology, Fifth Edition</a:t>
            </a:r>
          </a:p>
        </p:txBody>
      </p:sp>
      <p:sp>
        <p:nvSpPr>
          <p:cNvPr id="46084" name="Slide Number Placeholder 4">
            <a:extLst>
              <a:ext uri="{FF2B5EF4-FFF2-40B4-BE49-F238E27FC236}">
                <a16:creationId xmlns:a16="http://schemas.microsoft.com/office/drawing/2014/main" id="{46862159-1F6D-4820-B940-50B82774033F}"/>
              </a:ext>
            </a:extLst>
          </p:cNvPr>
          <p:cNvSpPr>
            <a:spLocks noGrp="1"/>
          </p:cNvSpPr>
          <p:nvPr>
            <p:ph type="sldNum" sz="quarter" idx="11"/>
          </p:nvPr>
        </p:nvSpPr>
        <p:spPr>
          <a:xfrm>
            <a:off x="8119447" y="6223702"/>
            <a:ext cx="428046" cy="31406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spcBef>
                <a:spcPct val="0"/>
              </a:spcBef>
              <a:spcAft>
                <a:spcPts val="600"/>
              </a:spcAft>
              <a:buFont typeface="Arial" panose="020B0604020202020204" pitchFamily="34" charset="0"/>
              <a:buNone/>
            </a:pPr>
            <a:fld id="{AB0AB8CB-921B-4789-ADD3-B476A7445379}" type="slidenum">
              <a:rPr lang="en-GB" altLang="en-US" sz="900">
                <a:solidFill>
                  <a:srgbClr val="898989"/>
                </a:solidFill>
              </a:rPr>
              <a:pPr>
                <a:spcBef>
                  <a:spcPct val="0"/>
                </a:spcBef>
                <a:spcAft>
                  <a:spcPts val="600"/>
                </a:spcAft>
                <a:buFont typeface="Arial" panose="020B0604020202020204" pitchFamily="34" charset="0"/>
                <a:buNone/>
              </a:pPr>
              <a:t>6</a:t>
            </a:fld>
            <a:endParaRPr lang="en-GB" altLang="en-US" sz="900">
              <a:solidFill>
                <a:srgbClr val="898989"/>
              </a:solidFill>
            </a:endParaRPr>
          </a:p>
        </p:txBody>
      </p:sp>
    </p:spTree>
  </p:cSld>
  <p:clrMapOvr>
    <a:masterClrMapping/>
  </p:clrMapOvr>
  <p:transition spd="med" advTm="115638"/>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0"/>
            <a:ext cx="8610371"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8130" name="Rectangle 1">
            <a:extLst>
              <a:ext uri="{FF2B5EF4-FFF2-40B4-BE49-F238E27FC236}">
                <a16:creationId xmlns:a16="http://schemas.microsoft.com/office/drawing/2014/main" id="{EBDFAD31-7DE2-491C-8264-CF9ADC1D1E4F}"/>
              </a:ext>
            </a:extLst>
          </p:cNvPr>
          <p:cNvSpPr>
            <a:spLocks noGrp="1" noChangeArrowheads="1"/>
          </p:cNvSpPr>
          <p:nvPr>
            <p:ph type="title"/>
          </p:nvPr>
        </p:nvSpPr>
        <p:spPr>
          <a:xfrm>
            <a:off x="884419" y="826680"/>
            <a:ext cx="7375161" cy="1325563"/>
          </a:xfrm>
        </p:spPr>
        <p:txBody>
          <a:bodyPr>
            <a:normAutofit/>
          </a:bodyPr>
          <a:lstStyle/>
          <a:p>
            <a:r>
              <a:rPr lang="en-GB" altLang="en-US" sz="3500">
                <a:solidFill>
                  <a:srgbClr val="FFFFFF"/>
                </a:solidFill>
              </a:rPr>
              <a:t>Relationships Between </a:t>
            </a:r>
            <a:br>
              <a:rPr lang="en-GB" altLang="en-US" sz="3500">
                <a:solidFill>
                  <a:srgbClr val="FFFFFF"/>
                </a:solidFill>
              </a:rPr>
            </a:br>
            <a:r>
              <a:rPr lang="en-GB" altLang="en-US" sz="3500">
                <a:solidFill>
                  <a:srgbClr val="FFFFFF"/>
                </a:solidFill>
              </a:rPr>
              <a:t>IT Workers and Clients (cont’d.)</a:t>
            </a:r>
          </a:p>
        </p:txBody>
      </p:sp>
      <p:sp>
        <p:nvSpPr>
          <p:cNvPr id="48131" name="Rectangle 2">
            <a:extLst>
              <a:ext uri="{FF2B5EF4-FFF2-40B4-BE49-F238E27FC236}">
                <a16:creationId xmlns:a16="http://schemas.microsoft.com/office/drawing/2014/main" id="{21386696-FFDB-47FE-AA29-B24AC1FFE802}"/>
              </a:ext>
            </a:extLst>
          </p:cNvPr>
          <p:cNvSpPr>
            <a:spLocks noGrp="1" noChangeArrowheads="1"/>
          </p:cNvSpPr>
          <p:nvPr>
            <p:ph type="body" idx="1"/>
          </p:nvPr>
        </p:nvSpPr>
        <p:spPr>
          <a:xfrm>
            <a:off x="958309" y="2656921"/>
            <a:ext cx="7375161" cy="2693976"/>
          </a:xfrm>
        </p:spPr>
        <p:txBody>
          <a:bodyPr>
            <a:noAutofit/>
          </a:bodyPr>
          <a:lstStyle/>
          <a:p>
            <a:r>
              <a:rPr lang="en-GB" altLang="en-US" sz="2000" dirty="0"/>
              <a:t>Breach of contract </a:t>
            </a:r>
          </a:p>
          <a:p>
            <a:pPr lvl="1"/>
            <a:r>
              <a:rPr lang="en-GB" altLang="en-US" sz="2000" dirty="0"/>
              <a:t>One party fails to meet the terms of a contract</a:t>
            </a:r>
          </a:p>
          <a:p>
            <a:pPr lvl="1"/>
            <a:r>
              <a:rPr lang="en-GB" altLang="en-US" sz="2000" dirty="0"/>
              <a:t>When there is material breach of contract:</a:t>
            </a:r>
          </a:p>
          <a:p>
            <a:pPr lvl="2"/>
            <a:r>
              <a:rPr lang="en-GB" altLang="en-US" sz="2000" dirty="0"/>
              <a:t>The non-breaching party may rescind the contract, seek restitution of any compensation paid to the breaching party, and be discharged from any further performance under the contract</a:t>
            </a:r>
          </a:p>
          <a:p>
            <a:r>
              <a:rPr lang="en-GB" altLang="en-US" sz="2000" dirty="0"/>
              <a:t>IT projects are joint efforts in which vendors and customers work together</a:t>
            </a:r>
          </a:p>
          <a:p>
            <a:pPr lvl="1"/>
            <a:r>
              <a:rPr lang="en-GB" altLang="en-US" sz="2000" dirty="0"/>
              <a:t>When there are problems, it is difficult to assign who is at fault</a:t>
            </a:r>
          </a:p>
        </p:txBody>
      </p:sp>
      <p:sp>
        <p:nvSpPr>
          <p:cNvPr id="48133" name="Footer Placeholder 3">
            <a:extLst>
              <a:ext uri="{FF2B5EF4-FFF2-40B4-BE49-F238E27FC236}">
                <a16:creationId xmlns:a16="http://schemas.microsoft.com/office/drawing/2014/main" id="{C8E76920-FDBF-4336-B51A-7109AB7705C4}"/>
              </a:ext>
            </a:extLst>
          </p:cNvPr>
          <p:cNvSpPr>
            <a:spLocks noGrp="1" noChangeArrowheads="1"/>
          </p:cNvSpPr>
          <p:nvPr>
            <p:ph type="ftr" sz="quarter" idx="10"/>
          </p:nvPr>
        </p:nvSpPr>
        <p:spPr>
          <a:xfrm>
            <a:off x="604245" y="6223702"/>
            <a:ext cx="4938563" cy="31406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spcBef>
                <a:spcPct val="0"/>
              </a:spcBef>
              <a:spcAft>
                <a:spcPts val="600"/>
              </a:spcAft>
              <a:buFont typeface="Arial" panose="020B0604020202020204" pitchFamily="34" charset="0"/>
              <a:buNone/>
            </a:pPr>
            <a:r>
              <a:rPr lang="en-US" altLang="en-US" sz="900">
                <a:solidFill>
                  <a:srgbClr val="898989"/>
                </a:solidFill>
              </a:rPr>
              <a:t>Ethics in Information Technology, Fifth Edition</a:t>
            </a:r>
          </a:p>
        </p:txBody>
      </p:sp>
      <p:sp>
        <p:nvSpPr>
          <p:cNvPr id="48132" name="Slide Number Placeholder 4">
            <a:extLst>
              <a:ext uri="{FF2B5EF4-FFF2-40B4-BE49-F238E27FC236}">
                <a16:creationId xmlns:a16="http://schemas.microsoft.com/office/drawing/2014/main" id="{5BAFAAC9-5A13-4156-A626-8A626A51FF7E}"/>
              </a:ext>
            </a:extLst>
          </p:cNvPr>
          <p:cNvSpPr>
            <a:spLocks noGrp="1"/>
          </p:cNvSpPr>
          <p:nvPr>
            <p:ph type="sldNum" sz="quarter" idx="11"/>
          </p:nvPr>
        </p:nvSpPr>
        <p:spPr>
          <a:xfrm>
            <a:off x="8119447" y="6223702"/>
            <a:ext cx="428046" cy="31406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spcBef>
                <a:spcPct val="0"/>
              </a:spcBef>
              <a:spcAft>
                <a:spcPts val="600"/>
              </a:spcAft>
              <a:buFont typeface="Arial" panose="020B0604020202020204" pitchFamily="34" charset="0"/>
              <a:buNone/>
            </a:pPr>
            <a:fld id="{26BF3A67-2883-4CFA-95F2-0BF94FF9CCBE}" type="slidenum">
              <a:rPr lang="en-GB" altLang="en-US" sz="900">
                <a:solidFill>
                  <a:srgbClr val="898989"/>
                </a:solidFill>
              </a:rPr>
              <a:pPr>
                <a:spcBef>
                  <a:spcPct val="0"/>
                </a:spcBef>
                <a:spcAft>
                  <a:spcPts val="600"/>
                </a:spcAft>
                <a:buFont typeface="Arial" panose="020B0604020202020204" pitchFamily="34" charset="0"/>
                <a:buNone/>
              </a:pPr>
              <a:t>7</a:t>
            </a:fld>
            <a:endParaRPr lang="en-GB"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77">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2226" name="Rectangle 1">
            <a:extLst>
              <a:ext uri="{FF2B5EF4-FFF2-40B4-BE49-F238E27FC236}">
                <a16:creationId xmlns:a16="http://schemas.microsoft.com/office/drawing/2014/main" id="{6C600825-2CB6-4AF5-B658-75A942A966E8}"/>
              </a:ext>
            </a:extLst>
          </p:cNvPr>
          <p:cNvSpPr>
            <a:spLocks noGrp="1" noChangeArrowheads="1"/>
          </p:cNvSpPr>
          <p:nvPr>
            <p:ph type="title"/>
          </p:nvPr>
        </p:nvSpPr>
        <p:spPr>
          <a:xfrm>
            <a:off x="480059" y="2053641"/>
            <a:ext cx="2751871" cy="2760098"/>
          </a:xfrm>
        </p:spPr>
        <p:txBody>
          <a:bodyPr>
            <a:normAutofit/>
          </a:bodyPr>
          <a:lstStyle/>
          <a:p>
            <a:r>
              <a:rPr lang="en-GB" altLang="en-US" sz="3300">
                <a:solidFill>
                  <a:srgbClr val="FFFFFF"/>
                </a:solidFill>
              </a:rPr>
              <a:t>Relationships Between </a:t>
            </a:r>
            <a:br>
              <a:rPr lang="en-GB" altLang="en-US" sz="3300">
                <a:solidFill>
                  <a:srgbClr val="FFFFFF"/>
                </a:solidFill>
              </a:rPr>
            </a:br>
            <a:r>
              <a:rPr lang="en-GB" altLang="en-US" sz="3300">
                <a:solidFill>
                  <a:srgbClr val="FFFFFF"/>
                </a:solidFill>
              </a:rPr>
              <a:t>IT Workers and Suppliers</a:t>
            </a:r>
          </a:p>
        </p:txBody>
      </p:sp>
      <p:sp>
        <p:nvSpPr>
          <p:cNvPr id="52227" name="Rectangle 2">
            <a:extLst>
              <a:ext uri="{FF2B5EF4-FFF2-40B4-BE49-F238E27FC236}">
                <a16:creationId xmlns:a16="http://schemas.microsoft.com/office/drawing/2014/main" id="{D3621C7F-8DA1-4450-935A-B9DE316D45D3}"/>
              </a:ext>
            </a:extLst>
          </p:cNvPr>
          <p:cNvSpPr>
            <a:spLocks noGrp="1" noChangeArrowheads="1"/>
          </p:cNvSpPr>
          <p:nvPr>
            <p:ph type="body" idx="1"/>
          </p:nvPr>
        </p:nvSpPr>
        <p:spPr>
          <a:xfrm>
            <a:off x="3886200" y="801866"/>
            <a:ext cx="4661293" cy="5230634"/>
          </a:xfrm>
        </p:spPr>
        <p:txBody>
          <a:bodyPr anchor="ctr">
            <a:normAutofit/>
          </a:bodyPr>
          <a:lstStyle/>
          <a:p>
            <a:r>
              <a:rPr lang="en-GB" altLang="en-US" sz="2100" dirty="0"/>
              <a:t>Develop good working relationships with suppliers:</a:t>
            </a:r>
          </a:p>
          <a:p>
            <a:pPr lvl="1"/>
            <a:r>
              <a:rPr lang="en-GB" altLang="en-US" sz="2100" dirty="0"/>
              <a:t>To encourage flow of useful information and ideas to develop innovative and cost-effective ways of using the supplier in ways that the IT worker may not have considered</a:t>
            </a:r>
          </a:p>
          <a:p>
            <a:pPr lvl="1"/>
            <a:r>
              <a:rPr lang="en-GB" altLang="en-US" sz="2100" dirty="0"/>
              <a:t>By dealing fairly with them</a:t>
            </a:r>
          </a:p>
          <a:p>
            <a:pPr lvl="1"/>
            <a:r>
              <a:rPr lang="en-GB" altLang="en-US" sz="2100" dirty="0"/>
              <a:t>By not making unreasonable demands</a:t>
            </a:r>
          </a:p>
          <a:p>
            <a:endParaRPr lang="en-GB" altLang="en-US" sz="2100" dirty="0"/>
          </a:p>
        </p:txBody>
      </p:sp>
      <p:sp>
        <p:nvSpPr>
          <p:cNvPr id="52229" name="Footer Placeholder 3">
            <a:extLst>
              <a:ext uri="{FF2B5EF4-FFF2-40B4-BE49-F238E27FC236}">
                <a16:creationId xmlns:a16="http://schemas.microsoft.com/office/drawing/2014/main" id="{022B3DA7-0768-4344-B707-179D67C1C60B}"/>
              </a:ext>
            </a:extLst>
          </p:cNvPr>
          <p:cNvSpPr>
            <a:spLocks noGrp="1" noChangeArrowheads="1"/>
          </p:cNvSpPr>
          <p:nvPr>
            <p:ph type="ftr" sz="quarter" idx="10"/>
          </p:nvPr>
        </p:nvSpPr>
        <p:spPr>
          <a:xfrm>
            <a:off x="4152275" y="6223702"/>
            <a:ext cx="3967171" cy="31406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gn="r">
              <a:spcBef>
                <a:spcPct val="0"/>
              </a:spcBef>
              <a:spcAft>
                <a:spcPts val="600"/>
              </a:spcAft>
              <a:buFont typeface="Arial" panose="020B0604020202020204" pitchFamily="34" charset="0"/>
              <a:buNone/>
            </a:pPr>
            <a:r>
              <a:rPr lang="en-US" altLang="en-US" sz="900">
                <a:solidFill>
                  <a:srgbClr val="898989"/>
                </a:solidFill>
              </a:rPr>
              <a:t>Ethics in Information Technology, Fifth Edition</a:t>
            </a:r>
          </a:p>
        </p:txBody>
      </p:sp>
      <p:sp>
        <p:nvSpPr>
          <p:cNvPr id="52228" name="Slide Number Placeholder 4">
            <a:extLst>
              <a:ext uri="{FF2B5EF4-FFF2-40B4-BE49-F238E27FC236}">
                <a16:creationId xmlns:a16="http://schemas.microsoft.com/office/drawing/2014/main" id="{1A2E23DE-73CB-4E4B-86A4-E8E0BD2B465A}"/>
              </a:ext>
            </a:extLst>
          </p:cNvPr>
          <p:cNvSpPr>
            <a:spLocks noGrp="1"/>
          </p:cNvSpPr>
          <p:nvPr>
            <p:ph type="sldNum" sz="quarter" idx="11"/>
          </p:nvPr>
        </p:nvSpPr>
        <p:spPr>
          <a:xfrm>
            <a:off x="8119447" y="6223702"/>
            <a:ext cx="428046" cy="31406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spcBef>
                <a:spcPct val="0"/>
              </a:spcBef>
              <a:spcAft>
                <a:spcPts val="600"/>
              </a:spcAft>
              <a:buFont typeface="Arial" panose="020B0604020202020204" pitchFamily="34" charset="0"/>
              <a:buNone/>
            </a:pPr>
            <a:fld id="{1C4297F7-DB7C-4537-B32A-0205CF880B44}" type="slidenum">
              <a:rPr lang="en-GB" altLang="en-US" sz="900">
                <a:solidFill>
                  <a:srgbClr val="898989"/>
                </a:solidFill>
              </a:rPr>
              <a:pPr>
                <a:spcBef>
                  <a:spcPct val="0"/>
                </a:spcBef>
                <a:spcAft>
                  <a:spcPts val="600"/>
                </a:spcAft>
                <a:buFont typeface="Arial" panose="020B0604020202020204" pitchFamily="34" charset="0"/>
                <a:buNone/>
              </a:pPr>
              <a:t>8</a:t>
            </a:fld>
            <a:endParaRPr lang="en-GB"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0"/>
            <a:ext cx="8610371"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4274" name="Rectangle 1">
            <a:extLst>
              <a:ext uri="{FF2B5EF4-FFF2-40B4-BE49-F238E27FC236}">
                <a16:creationId xmlns:a16="http://schemas.microsoft.com/office/drawing/2014/main" id="{43692614-25A3-42FB-805A-69F0158B86AE}"/>
              </a:ext>
            </a:extLst>
          </p:cNvPr>
          <p:cNvSpPr>
            <a:spLocks noGrp="1" noChangeArrowheads="1"/>
          </p:cNvSpPr>
          <p:nvPr>
            <p:ph type="title"/>
          </p:nvPr>
        </p:nvSpPr>
        <p:spPr>
          <a:xfrm>
            <a:off x="884419" y="826680"/>
            <a:ext cx="7375161" cy="1325563"/>
          </a:xfrm>
        </p:spPr>
        <p:txBody>
          <a:bodyPr>
            <a:normAutofit/>
          </a:bodyPr>
          <a:lstStyle/>
          <a:p>
            <a:r>
              <a:rPr lang="en-GB" altLang="en-US" sz="3500">
                <a:solidFill>
                  <a:srgbClr val="FFFFFF"/>
                </a:solidFill>
              </a:rPr>
              <a:t>Relationships Between </a:t>
            </a:r>
            <a:br>
              <a:rPr lang="en-GB" altLang="en-US" sz="3500">
                <a:solidFill>
                  <a:srgbClr val="FFFFFF"/>
                </a:solidFill>
              </a:rPr>
            </a:br>
            <a:r>
              <a:rPr lang="en-GB" altLang="en-US" sz="3500">
                <a:solidFill>
                  <a:srgbClr val="FFFFFF"/>
                </a:solidFill>
              </a:rPr>
              <a:t>IT Workers and Suppliers (cont’d.)</a:t>
            </a:r>
          </a:p>
        </p:txBody>
      </p:sp>
      <p:sp>
        <p:nvSpPr>
          <p:cNvPr id="54275" name="Rectangle 2">
            <a:extLst>
              <a:ext uri="{FF2B5EF4-FFF2-40B4-BE49-F238E27FC236}">
                <a16:creationId xmlns:a16="http://schemas.microsoft.com/office/drawing/2014/main" id="{48377199-56D6-4DCF-B8BE-117DF8C0CD2B}"/>
              </a:ext>
            </a:extLst>
          </p:cNvPr>
          <p:cNvSpPr>
            <a:spLocks noGrp="1" noChangeArrowheads="1"/>
          </p:cNvSpPr>
          <p:nvPr>
            <p:ph type="body" idx="1"/>
          </p:nvPr>
        </p:nvSpPr>
        <p:spPr>
          <a:xfrm>
            <a:off x="958309" y="2678692"/>
            <a:ext cx="7375161" cy="2693976"/>
          </a:xfrm>
        </p:spPr>
        <p:txBody>
          <a:bodyPr>
            <a:noAutofit/>
          </a:bodyPr>
          <a:lstStyle/>
          <a:p>
            <a:r>
              <a:rPr lang="en-GB" altLang="en-US" sz="1800" dirty="0"/>
              <a:t>Bribery</a:t>
            </a:r>
          </a:p>
          <a:p>
            <a:pPr lvl="1"/>
            <a:r>
              <a:rPr lang="en-GB" altLang="en-US" sz="1800" dirty="0"/>
              <a:t>Providing money, property, or </a:t>
            </a:r>
            <a:r>
              <a:rPr lang="en-GB" altLang="en-US" sz="1800" dirty="0" err="1"/>
              <a:t>favors</a:t>
            </a:r>
            <a:r>
              <a:rPr lang="en-GB" altLang="en-US" sz="1800" dirty="0"/>
              <a:t> to obtain a business advantage</a:t>
            </a:r>
          </a:p>
          <a:p>
            <a:pPr lvl="1"/>
            <a:r>
              <a:rPr lang="en-GB" altLang="en-US" sz="1800" dirty="0"/>
              <a:t>U.S. Foreign Corrupt Practices Act (FCPA): </a:t>
            </a:r>
            <a:r>
              <a:rPr lang="en-US" altLang="en-US" sz="1800" dirty="0"/>
              <a:t>crime to bribe a foreign official, a foreign political party official, or a candidate for foreign political office</a:t>
            </a:r>
          </a:p>
          <a:p>
            <a:pPr lvl="1"/>
            <a:r>
              <a:rPr lang="en-GB" altLang="en-US" sz="1800" dirty="0"/>
              <a:t>At what point does a gift become a bribe?</a:t>
            </a:r>
          </a:p>
          <a:p>
            <a:pPr lvl="1"/>
            <a:r>
              <a:rPr lang="en-GB" altLang="en-US" sz="1800" dirty="0"/>
              <a:t>No gift should be hidden</a:t>
            </a:r>
          </a:p>
          <a:p>
            <a:pPr lvl="1"/>
            <a:r>
              <a:rPr lang="en-GB" altLang="en-US" sz="1800" dirty="0"/>
              <a:t>Perceptions of donor and recipient can differ</a:t>
            </a:r>
          </a:p>
          <a:p>
            <a:pPr lvl="1"/>
            <a:r>
              <a:rPr lang="en-GB" altLang="en-US" sz="1800" dirty="0"/>
              <a:t>United Nations Convention Against Corruption is a global treaty to fight bribery and corruption</a:t>
            </a:r>
          </a:p>
          <a:p>
            <a:pPr lvl="1"/>
            <a:endParaRPr lang="en-GB" altLang="en-US" sz="1800" dirty="0"/>
          </a:p>
          <a:p>
            <a:pPr lvl="1"/>
            <a:endParaRPr lang="en-GB" altLang="en-US" sz="1800" dirty="0"/>
          </a:p>
        </p:txBody>
      </p:sp>
      <p:sp>
        <p:nvSpPr>
          <p:cNvPr id="54277" name="Footer Placeholder 3">
            <a:extLst>
              <a:ext uri="{FF2B5EF4-FFF2-40B4-BE49-F238E27FC236}">
                <a16:creationId xmlns:a16="http://schemas.microsoft.com/office/drawing/2014/main" id="{F6AE3086-F814-4DA2-A3B4-266FE91AF86B}"/>
              </a:ext>
            </a:extLst>
          </p:cNvPr>
          <p:cNvSpPr>
            <a:spLocks noGrp="1" noChangeArrowheads="1"/>
          </p:cNvSpPr>
          <p:nvPr>
            <p:ph type="ftr" sz="quarter" idx="10"/>
          </p:nvPr>
        </p:nvSpPr>
        <p:spPr>
          <a:xfrm>
            <a:off x="604245" y="6223702"/>
            <a:ext cx="4938563" cy="31406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spcBef>
                <a:spcPct val="0"/>
              </a:spcBef>
              <a:spcAft>
                <a:spcPts val="600"/>
              </a:spcAft>
              <a:buFont typeface="Arial" panose="020B0604020202020204" pitchFamily="34" charset="0"/>
              <a:buNone/>
            </a:pPr>
            <a:r>
              <a:rPr lang="en-US" altLang="en-US" sz="900">
                <a:solidFill>
                  <a:srgbClr val="898989"/>
                </a:solidFill>
              </a:rPr>
              <a:t>Ethics in Information Technology, Fifth Edition</a:t>
            </a:r>
          </a:p>
        </p:txBody>
      </p:sp>
      <p:sp>
        <p:nvSpPr>
          <p:cNvPr id="54276" name="Slide Number Placeholder 4">
            <a:extLst>
              <a:ext uri="{FF2B5EF4-FFF2-40B4-BE49-F238E27FC236}">
                <a16:creationId xmlns:a16="http://schemas.microsoft.com/office/drawing/2014/main" id="{00745843-FDB0-408C-A78B-A8AC1285F949}"/>
              </a:ext>
            </a:extLst>
          </p:cNvPr>
          <p:cNvSpPr>
            <a:spLocks noGrp="1"/>
          </p:cNvSpPr>
          <p:nvPr>
            <p:ph type="sldNum" sz="quarter" idx="11"/>
          </p:nvPr>
        </p:nvSpPr>
        <p:spPr>
          <a:xfrm>
            <a:off x="8119447" y="6223702"/>
            <a:ext cx="428046" cy="31406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spcBef>
                <a:spcPct val="0"/>
              </a:spcBef>
              <a:spcAft>
                <a:spcPts val="600"/>
              </a:spcAft>
              <a:buFont typeface="Arial" panose="020B0604020202020204" pitchFamily="34" charset="0"/>
              <a:buNone/>
            </a:pPr>
            <a:fld id="{CD69BBEC-1441-499B-98B8-8CA549EC6300}" type="slidenum">
              <a:rPr lang="en-GB" altLang="en-US" sz="900">
                <a:solidFill>
                  <a:srgbClr val="898989"/>
                </a:solidFill>
              </a:rPr>
              <a:pPr>
                <a:spcBef>
                  <a:spcPct val="0"/>
                </a:spcBef>
                <a:spcAft>
                  <a:spcPts val="600"/>
                </a:spcAft>
                <a:buFont typeface="Arial" panose="020B0604020202020204" pitchFamily="34" charset="0"/>
                <a:buNone/>
              </a:pPr>
              <a:t>9</a:t>
            </a:fld>
            <a:endParaRPr lang="en-GB"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3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3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956</Words>
  <Application>Microsoft Office PowerPoint</Application>
  <PresentationFormat>On-screen Show (4:3)</PresentationFormat>
  <Paragraphs>154</Paragraphs>
  <Slides>17</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StarSymbol</vt:lpstr>
      <vt:lpstr>Times New Roman</vt:lpstr>
      <vt:lpstr>Default Design</vt:lpstr>
      <vt:lpstr>Ethics in Information Technology, Fifth Edition</vt:lpstr>
      <vt:lpstr>PowerPoint Presentation</vt:lpstr>
      <vt:lpstr>Relationships Between  IT Workers and Clients</vt:lpstr>
      <vt:lpstr>Relationships Between  IT Workers and Clients (cont’d.)</vt:lpstr>
      <vt:lpstr>Relationships Between  IT Workers and Clients (cont’d.)</vt:lpstr>
      <vt:lpstr>Relationships Between  IT Workers and Clients (cont’d.)</vt:lpstr>
      <vt:lpstr>Relationships Between  IT Workers and Clients (cont’d.)</vt:lpstr>
      <vt:lpstr>Relationships Between  IT Workers and Suppliers</vt:lpstr>
      <vt:lpstr>Relationships Between  IT Workers and Suppliers (cont’d.)</vt:lpstr>
      <vt:lpstr>Relationships Between  IT Workers and Suppliers (cont’d.)</vt:lpstr>
      <vt:lpstr>Relationships Between  IT Workers and Other Professionals</vt:lpstr>
      <vt:lpstr>Relationships Between  IT Workers and IT Users</vt:lpstr>
      <vt:lpstr>Relationships Between  IT Workers and Society</vt:lpstr>
      <vt:lpstr>Professional Codes of Ethics</vt:lpstr>
      <vt:lpstr>Professional Codes of Ethics  (cont’d.)</vt:lpstr>
      <vt:lpstr>Professional Organizations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in Information Technology, Fifth Edition</dc:title>
  <dc:creator>Muhammad Bilal</dc:creator>
  <cp:lastModifiedBy>Muhammad Bilal</cp:lastModifiedBy>
  <cp:revision>2</cp:revision>
  <dcterms:created xsi:type="dcterms:W3CDTF">2020-06-01T06:37:37Z</dcterms:created>
  <dcterms:modified xsi:type="dcterms:W3CDTF">2020-06-01T08:22:09Z</dcterms:modified>
</cp:coreProperties>
</file>