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70" r:id="rId6"/>
    <p:sldId id="262" r:id="rId7"/>
    <p:sldId id="263" r:id="rId8"/>
    <p:sldId id="264" r:id="rId9"/>
    <p:sldId id="265" r:id="rId10"/>
    <p:sldId id="269" r:id="rId11"/>
    <p:sldId id="261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31" autoAdjust="0"/>
    <p:restoredTop sz="93590" autoAdjust="0"/>
  </p:normalViewPr>
  <p:slideViewPr>
    <p:cSldViewPr snapToGrid="0">
      <p:cViewPr>
        <p:scale>
          <a:sx n="144" d="100"/>
          <a:sy n="144" d="100"/>
        </p:scale>
        <p:origin x="-56" y="-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10086-47F4-40B7-A028-6FF760D01D88}" type="datetimeFigureOut">
              <a:rPr lang="en-US" smtClean="0"/>
              <a:t>12/8/23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52B81-F4CD-48C9-AF28-73E4648B90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075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83749-DE6B-4FAA-9927-3830D5825D0A}" type="datetime1">
              <a:rPr lang="en-US" smtClean="0"/>
              <a:t>12/8/23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6A2E-B355-4EFD-9EC0-3F268E825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08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7597-29C9-4D10-93EA-B61BBE0A886E}" type="datetime1">
              <a:rPr lang="en-US" smtClean="0"/>
              <a:t>12/8/23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6A2E-B355-4EFD-9EC0-3F268E825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06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0E8C-3FAA-4A76-8881-A94348BACAD0}" type="datetime1">
              <a:rPr lang="en-US" smtClean="0"/>
              <a:t>12/8/23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6A2E-B355-4EFD-9EC0-3F268E825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9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68831-399A-4E0D-B780-3F7F0252E0FB}" type="datetime1">
              <a:rPr lang="en-US" smtClean="0"/>
              <a:t>12/8/23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6A2E-B355-4EFD-9EC0-3F268E825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34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C662-E45A-4276-ABF7-45C87B283D9C}" type="datetime1">
              <a:rPr lang="en-US" smtClean="0"/>
              <a:t>12/8/23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6A2E-B355-4EFD-9EC0-3F268E825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2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711D-E291-46BF-AC62-41CC73FD4D9F}" type="datetime1">
              <a:rPr lang="en-US" smtClean="0"/>
              <a:t>12/8/23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6A2E-B355-4EFD-9EC0-3F268E825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96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DAEF-8F7E-43C7-8B4F-25926F47918B}" type="datetime1">
              <a:rPr lang="en-US" smtClean="0"/>
              <a:t>12/8/23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6A2E-B355-4EFD-9EC0-3F268E825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0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CA20-C813-4455-987D-4738DBD2D878}" type="datetime1">
              <a:rPr lang="en-US" smtClean="0"/>
              <a:t>12/8/23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6A2E-B355-4EFD-9EC0-3F268E825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6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2A09-2C50-469F-8F70-49FA639A2290}" type="datetime1">
              <a:rPr lang="en-US" smtClean="0"/>
              <a:t>12/8/23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6A2E-B355-4EFD-9EC0-3F268E825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1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509A-164B-4C9C-B0D5-6023C56C2607}" type="datetime1">
              <a:rPr lang="en-US" smtClean="0"/>
              <a:t>12/8/23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6A2E-B355-4EFD-9EC0-3F268E825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4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07B1-9391-49B8-80AB-C51EA7FAE708}" type="datetime1">
              <a:rPr lang="en-US" smtClean="0"/>
              <a:t>12/8/23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6A2E-B355-4EFD-9EC0-3F268E825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0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55F4B-DDFA-4F05-B265-BB6727C47881}" type="datetime1">
              <a:rPr lang="en-US" smtClean="0"/>
              <a:t>12/8/23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46A2E-B355-4EFD-9EC0-3F268E825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4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VISUAL PROGRAMMING</a:t>
            </a:r>
            <a:br>
              <a:rPr lang="en-US" b="1" dirty="0"/>
            </a:br>
            <a:r>
              <a:rPr lang="en-US" b="1" dirty="0"/>
              <a:t>CSC444/CSC412</a:t>
            </a:r>
            <a:br>
              <a:rPr lang="en-US"/>
            </a:br>
            <a:r>
              <a:rPr lang="en-US"/>
              <a:t>WPF-Data Binding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6A2E-B355-4EFD-9EC0-3F268E825964}" type="slidenum">
              <a:rPr lang="en-US" smtClean="0"/>
              <a:t>1</a:t>
            </a:fld>
            <a:endParaRPr lang="en-US" dirty="0"/>
          </a:p>
        </p:txBody>
      </p:sp>
      <p:pic>
        <p:nvPicPr>
          <p:cNvPr id="2050" name="Picture 2" descr="File:COMSATS new logo.jp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41" y="23813"/>
            <a:ext cx="1764665" cy="176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708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WPF uses a dependency property called as Data Context property to net the source of bindings. </a:t>
            </a:r>
          </a:p>
          <a:p>
            <a:r>
              <a:rPr lang="en-GB" dirty="0"/>
              <a:t>If any other source is not specified for data bindings then WPF by default searches the Data Context. </a:t>
            </a:r>
          </a:p>
          <a:p>
            <a:r>
              <a:rPr lang="en-GB" dirty="0"/>
              <a:t>There's no default source for the Data Context property, you need to assign it some value otherwise binding will be null</a:t>
            </a:r>
            <a:r>
              <a:rPr lang="en-GB"/>
              <a:t>. </a:t>
            </a:r>
          </a:p>
          <a:p>
            <a:r>
              <a:rPr lang="en-GB"/>
              <a:t>So </a:t>
            </a:r>
            <a:r>
              <a:rPr lang="en-GB" dirty="0"/>
              <a:t>when ever you are using binding you are binding with data context of the corresponding element.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6A2E-B355-4EFD-9EC0-3F268E82596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 data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also possible to bind, not to a standard data source, but to another element on the page.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6A2E-B355-4EFD-9EC0-3F268E82596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915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 data binding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065"/>
          <a:stretch/>
        </p:blipFill>
        <p:spPr>
          <a:xfrm>
            <a:off x="838200" y="1690688"/>
            <a:ext cx="9339985" cy="482767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6A2E-B355-4EFD-9EC0-3F268E82596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25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Any question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6A2E-B355-4EFD-9EC0-3F268E82596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8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Topics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WPF - Data Binding</a:t>
            </a:r>
          </a:p>
          <a:p>
            <a:r>
              <a:rPr lang="en-GB" dirty="0"/>
              <a:t>Types of Data Binding </a:t>
            </a:r>
          </a:p>
          <a:p>
            <a:r>
              <a:rPr lang="en-GB" dirty="0"/>
              <a:t>Sample code to understand Data Binding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6A2E-B355-4EFD-9EC0-3F268E8259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6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</a:t>
            </a:r>
            <a:r>
              <a:rPr lang="en-US" dirty="0"/>
              <a:t>Data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binding is a mechanism in WPF applications that provides a simple and easy way to display and interact with data.</a:t>
            </a:r>
          </a:p>
          <a:p>
            <a:r>
              <a:rPr lang="en-GB" dirty="0"/>
              <a:t>Data binding allows the </a:t>
            </a:r>
            <a:r>
              <a:rPr lang="en-GB" b="1" dirty="0"/>
              <a:t>flow of data between UI elements and data object on user interface</a:t>
            </a:r>
            <a:r>
              <a:rPr lang="en-GB" dirty="0"/>
              <a:t>. </a:t>
            </a:r>
          </a:p>
          <a:p>
            <a:r>
              <a:rPr lang="en-GB" dirty="0"/>
              <a:t>We can use any object as the data source such as database, XML, Collection etc and bind to the WPF UI Element such as </a:t>
            </a:r>
            <a:r>
              <a:rPr lang="en-GB" dirty="0" err="1"/>
              <a:t>Listbox</a:t>
            </a:r>
            <a:r>
              <a:rPr lang="en-GB" dirty="0"/>
              <a:t>, </a:t>
            </a:r>
            <a:r>
              <a:rPr lang="en-GB" dirty="0" err="1"/>
              <a:t>Textblock</a:t>
            </a:r>
            <a:r>
              <a:rPr lang="en-GB" dirty="0"/>
              <a:t> etc which are called as Targets</a:t>
            </a:r>
          </a:p>
          <a:p>
            <a:r>
              <a:rPr lang="en-GB" dirty="0"/>
              <a:t>When a binding is established and the data (business model) changes, then it reflects the updates automatically to the UI elements and vice versa.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6A2E-B355-4EFD-9EC0-3F268E82596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84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</a:t>
            </a:r>
            <a:r>
              <a:rPr lang="en-US" dirty="0"/>
              <a:t>Data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are four modes of Data binding in WPF − </a:t>
            </a:r>
          </a:p>
          <a:p>
            <a:r>
              <a:rPr lang="en-GB" dirty="0" err="1"/>
              <a:t>OneWay</a:t>
            </a:r>
            <a:r>
              <a:rPr lang="en-GB" dirty="0"/>
              <a:t> data binding</a:t>
            </a:r>
          </a:p>
          <a:p>
            <a:r>
              <a:rPr lang="en-GB" dirty="0" err="1"/>
              <a:t>TwoWay</a:t>
            </a:r>
            <a:r>
              <a:rPr lang="en-GB" dirty="0"/>
              <a:t> data binding</a:t>
            </a:r>
          </a:p>
          <a:p>
            <a:r>
              <a:rPr lang="en-GB" dirty="0" err="1"/>
              <a:t>OneWayToSource</a:t>
            </a:r>
            <a:endParaRPr lang="en-GB" dirty="0"/>
          </a:p>
          <a:p>
            <a:r>
              <a:rPr lang="en-GB" dirty="0" err="1"/>
              <a:t>OneTime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6A2E-B355-4EFD-9EC0-3F268E8259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3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5CC1-1C14-493A-964A-9C1A8C62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Bindings in WPF</a:t>
            </a:r>
            <a:endParaRPr lang="en-PK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01DF87-9E9E-4444-B383-D5D8E428F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710" y="2107096"/>
            <a:ext cx="6197790" cy="315149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43495-45B3-4108-BB6C-1635C639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6A2E-B355-4EFD-9EC0-3F268E82596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91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One-Way Data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one-way binding, data is bound from its</a:t>
            </a:r>
          </a:p>
          <a:p>
            <a:pPr marL="0" indent="0">
              <a:buNone/>
            </a:pPr>
            <a:r>
              <a:rPr lang="en-GB" dirty="0"/>
              <a:t>source (that is the object that holds the data) to its </a:t>
            </a:r>
          </a:p>
          <a:p>
            <a:pPr marL="0" indent="0">
              <a:buNone/>
            </a:pPr>
            <a:r>
              <a:rPr lang="en-GB" dirty="0"/>
              <a:t>target (that is the object that displays the data)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 Name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= "ageText"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= "{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 Age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 Mode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= OneWay}"/&gt;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6A2E-B355-4EFD-9EC0-3F268E82596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59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Data Binding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9266"/>
          <a:stretch/>
        </p:blipFill>
        <p:spPr>
          <a:xfrm>
            <a:off x="1311855" y="1690688"/>
            <a:ext cx="9540412" cy="486686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6A2E-B355-4EFD-9EC0-3F268E82596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56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Data Binding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566"/>
          <a:stretch/>
        </p:blipFill>
        <p:spPr>
          <a:xfrm>
            <a:off x="838200" y="1690687"/>
            <a:ext cx="9520646" cy="489422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6A2E-B355-4EFD-9EC0-3F268E825964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2"/>
          <a:srcRect b="8566"/>
          <a:stretch/>
        </p:blipFill>
        <p:spPr>
          <a:xfrm>
            <a:off x="838200" y="1690688"/>
            <a:ext cx="9520646" cy="4894221"/>
          </a:xfrm>
          <a:prstGeom prst="rect">
            <a:avLst/>
          </a:prstGeom>
        </p:spPr>
      </p:pic>
      <p:pic>
        <p:nvPicPr>
          <p:cNvPr id="9" name="Picture 4" descr="Display same Mess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611" y="3423423"/>
            <a:ext cx="14382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27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Data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two-way binding, the user can modify the data through the user interface and have that data updated in the source. </a:t>
            </a:r>
          </a:p>
          <a:p>
            <a:r>
              <a:rPr lang="en-GB" dirty="0"/>
              <a:t>If the source changes while the user is looking at the view, you want the view to be updated.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TextBox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 Name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= "nameText"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= "{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 Name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 Mode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= TwoWay}"/&gt;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46A2E-B355-4EFD-9EC0-3F268E82596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41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8513</TotalTime>
  <Words>407</Words>
  <Application>Microsoft Macintosh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 VISUAL PROGRAMMING CSC444/CSC412 WPF-Data Binding</vt:lpstr>
      <vt:lpstr>Topics to Cover</vt:lpstr>
      <vt:lpstr>What is Data binding</vt:lpstr>
      <vt:lpstr>Types of Data binding</vt:lpstr>
      <vt:lpstr>Data Bindings in WPF</vt:lpstr>
      <vt:lpstr>One-Way Data Binding</vt:lpstr>
      <vt:lpstr>One-Way Data Binding</vt:lpstr>
      <vt:lpstr>One-Way Data Binding</vt:lpstr>
      <vt:lpstr>Two-Way Data Binding</vt:lpstr>
      <vt:lpstr>Data Context</vt:lpstr>
      <vt:lpstr>Element data binding</vt:lpstr>
      <vt:lpstr>Element data binding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PROGRAMMING   CSC412</dc:title>
  <dc:creator>Mirza Nauman Baig</dc:creator>
  <cp:lastModifiedBy>Taimur Sajjad</cp:lastModifiedBy>
  <cp:revision>490</cp:revision>
  <dcterms:created xsi:type="dcterms:W3CDTF">2020-02-10T05:38:27Z</dcterms:created>
  <dcterms:modified xsi:type="dcterms:W3CDTF">2023-12-08T07:57:30Z</dcterms:modified>
</cp:coreProperties>
</file>