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9" r:id="rId2"/>
    <p:sldId id="258" r:id="rId3"/>
    <p:sldId id="285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Advantages of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8543" y="2386264"/>
            <a:ext cx="10539663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Data Accessibility/ Responsiveness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standard data query language (SQL)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 Backup/Recovery, Concurrency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is easier</a:t>
            </a:r>
          </a:p>
          <a:p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Costs of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72791" y="2326105"/>
            <a:ext cx="10351168" cy="4114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Up-front costs: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Management Cost and Complexity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Costs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Ongoing Costs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New, Specialized Personnel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Explicit Backup and Recovery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Conflict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habits die hard</a:t>
            </a:r>
          </a:p>
        </p:txBody>
      </p:sp>
    </p:spTree>
    <p:extLst>
      <p:ext uri="{BB962C8B-B14F-4D97-AF65-F5344CB8AC3E}">
        <p14:creationId xmlns:p14="http://schemas.microsoft.com/office/powerpoint/2010/main" val="24466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History of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36433" y="2029326"/>
            <a:ext cx="10623884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1950s and early 1960s: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using magnetic tapes for storage</a:t>
            </a:r>
          </a:p>
          <a:p>
            <a:pPr lvl="2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Tapes provided only sequential access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Punched cards for input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https://upload.wikimedia.org/wikipedia/commons/thumb/8/83/Magtape1.jpg/220px-Magtap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90" y="4086726"/>
            <a:ext cx="2095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https://lh3.googleusercontent.com/-FY51PFN8t0M/TXzXnqVIQyI/AAAAAAAAAdI/WdSekwci_p8/s1600/punch_card.75dpi.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40" y="4086726"/>
            <a:ext cx="54483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7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History of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48464" y="2173706"/>
            <a:ext cx="10599821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 1960s and 1970s: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disks allowed direct access to data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hierarchical data models in widespread use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relational data model</a:t>
            </a:r>
          </a:p>
          <a:p>
            <a:pPr lvl="2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win the ACM Turing Award for this work</a:t>
            </a:r>
          </a:p>
          <a:p>
            <a:pPr lvl="2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Research begins System R prototype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(for the era)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51198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History of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56748" y="1869085"/>
            <a:ext cx="10383253" cy="537392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Web commerce</a:t>
            </a:r>
          </a:p>
        </p:txBody>
      </p:sp>
    </p:spTree>
    <p:extLst>
      <p:ext uri="{BB962C8B-B14F-4D97-AF65-F5344CB8AC3E}">
        <p14:creationId xmlns:p14="http://schemas.microsoft.com/office/powerpoint/2010/main" val="198507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0178" y="2173705"/>
            <a:ext cx="9926053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Yahoo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PNuts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Amazon</a:t>
            </a:r>
          </a:p>
          <a:p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History of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0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6" y="3395355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smtClean="0"/>
              <a:t>THE Database  Approach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80471" y="2839986"/>
            <a:ext cx="840142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LECTURE - 03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90" y="1834542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about: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approach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Advantages of Databases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History of Databases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The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685799" y="1981199"/>
            <a:ext cx="10720137" cy="362551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repository of shared data. Data is managed by a controlling agent Stored in a standardized, convenient form.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agent is named as Database Management System (DBMS).</a:t>
            </a:r>
          </a:p>
          <a:p>
            <a:pPr marL="0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DBMS:</a:t>
            </a:r>
          </a:p>
          <a:p>
            <a:pPr marL="0" indent="0" algn="just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that is used to create, maintain, and provide controlled access to user databases</a:t>
            </a:r>
          </a:p>
          <a:p>
            <a:pPr marL="0" indent="0" algn="just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The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62175" y="2331704"/>
            <a:ext cx="7772400" cy="3200400"/>
            <a:chOff x="990600" y="1981200"/>
            <a:chExt cx="7772400" cy="3276600"/>
          </a:xfrm>
        </p:grpSpPr>
        <p:sp>
          <p:nvSpPr>
            <p:cNvPr id="4" name="Rectangle 131"/>
            <p:cNvSpPr>
              <a:spLocks noChangeArrowheads="1"/>
            </p:cNvSpPr>
            <p:nvPr/>
          </p:nvSpPr>
          <p:spPr bwMode="auto">
            <a:xfrm>
              <a:off x="990600" y="1981200"/>
              <a:ext cx="1676400" cy="915042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Order Filing</a:t>
              </a: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 System</a:t>
              </a:r>
            </a:p>
          </p:txBody>
        </p:sp>
        <p:sp>
          <p:nvSpPr>
            <p:cNvPr id="5" name="Rectangle 133"/>
            <p:cNvSpPr>
              <a:spLocks noChangeArrowheads="1"/>
            </p:cNvSpPr>
            <p:nvPr/>
          </p:nvSpPr>
          <p:spPr bwMode="auto">
            <a:xfrm>
              <a:off x="990600" y="3123784"/>
              <a:ext cx="1676400" cy="915043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Invoicing</a:t>
              </a: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 System</a:t>
              </a:r>
            </a:p>
          </p:txBody>
        </p:sp>
        <p:sp>
          <p:nvSpPr>
            <p:cNvPr id="6" name="Rectangle 134"/>
            <p:cNvSpPr>
              <a:spLocks noChangeArrowheads="1"/>
            </p:cNvSpPr>
            <p:nvPr/>
          </p:nvSpPr>
          <p:spPr bwMode="auto">
            <a:xfrm>
              <a:off x="990600" y="4267993"/>
              <a:ext cx="1676400" cy="913417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Payroll</a:t>
              </a: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 System</a:t>
              </a:r>
            </a:p>
          </p:txBody>
        </p:sp>
        <p:sp>
          <p:nvSpPr>
            <p:cNvPr id="7" name="Rectangle 135"/>
            <p:cNvSpPr>
              <a:spLocks noChangeArrowheads="1"/>
            </p:cNvSpPr>
            <p:nvPr/>
          </p:nvSpPr>
          <p:spPr bwMode="auto">
            <a:xfrm>
              <a:off x="4038600" y="3123784"/>
              <a:ext cx="1676400" cy="915043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DBMS</a:t>
              </a:r>
            </a:p>
          </p:txBody>
        </p:sp>
        <p:sp>
          <p:nvSpPr>
            <p:cNvPr id="8" name="Line 136"/>
            <p:cNvSpPr>
              <a:spLocks noChangeShapeType="1"/>
            </p:cNvSpPr>
            <p:nvPr/>
          </p:nvSpPr>
          <p:spPr bwMode="auto">
            <a:xfrm>
              <a:off x="2667000" y="2361520"/>
              <a:ext cx="1371600" cy="83865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Line 137"/>
            <p:cNvSpPr>
              <a:spLocks noChangeShapeType="1"/>
            </p:cNvSpPr>
            <p:nvPr/>
          </p:nvSpPr>
          <p:spPr bwMode="auto">
            <a:xfrm>
              <a:off x="2667000" y="3582118"/>
              <a:ext cx="137160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Line 138"/>
            <p:cNvSpPr>
              <a:spLocks noChangeShapeType="1"/>
            </p:cNvSpPr>
            <p:nvPr/>
          </p:nvSpPr>
          <p:spPr bwMode="auto">
            <a:xfrm flipV="1">
              <a:off x="2667000" y="3886049"/>
              <a:ext cx="1371600" cy="83865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" name="AutoShape 139"/>
            <p:cNvSpPr>
              <a:spLocks noChangeArrowheads="1"/>
            </p:cNvSpPr>
            <p:nvPr/>
          </p:nvSpPr>
          <p:spPr bwMode="auto">
            <a:xfrm>
              <a:off x="6553200" y="2057588"/>
              <a:ext cx="2209800" cy="3200212"/>
            </a:xfrm>
            <a:prstGeom prst="flowChartMagneticDisk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chemeClr val="bg1"/>
                </a:solidFill>
                <a:latin typeface="+mn-lt"/>
              </a:endParaRP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Central database</a:t>
              </a:r>
            </a:p>
            <a:p>
              <a:pPr algn="ctr" eaLnBrk="1" hangingPunct="1">
                <a:defRPr/>
              </a:pPr>
              <a:endParaRPr lang="en-US" sz="1800" dirty="0">
                <a:solidFill>
                  <a:schemeClr val="bg1"/>
                </a:solidFill>
                <a:latin typeface="+mn-lt"/>
              </a:endParaRP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Contains employee,</a:t>
              </a: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order, inventory, </a:t>
              </a: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pricing, and </a:t>
              </a:r>
            </a:p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customer data</a:t>
              </a:r>
            </a:p>
          </p:txBody>
        </p:sp>
        <p:sp>
          <p:nvSpPr>
            <p:cNvPr id="12" name="Line 140"/>
            <p:cNvSpPr>
              <a:spLocks noChangeShapeType="1"/>
            </p:cNvSpPr>
            <p:nvPr/>
          </p:nvSpPr>
          <p:spPr bwMode="auto">
            <a:xfrm>
              <a:off x="5715000" y="3582118"/>
              <a:ext cx="83820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4230102" y="4825916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000" i="1" dirty="0"/>
              <a:t>DBMS manages data resources like an operating system manages hardware </a:t>
            </a:r>
            <a:r>
              <a:rPr lang="en-US" altLang="en-US" sz="2000" i="1" dirty="0" smtClean="0"/>
              <a:t>resources.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9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Database Approach vs File Based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5" descr="C:\Users\Amster\Documents\AmityWork\DBSystems\Figures\C7888_01\C7888_01\Fig01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69" y="1702607"/>
            <a:ext cx="9071811" cy="515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6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Advantages of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50756" y="1997242"/>
            <a:ext cx="10379243" cy="4114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Program-Data Independence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stored in DBMS, so applications don’t need to worry about data formats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queries/updates managed by DBMS so programs don’t need to process data access routines (reading/writing etc.)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in: increased application development and maintenance productivity</a:t>
            </a:r>
          </a:p>
          <a:p>
            <a:pPr algn="just">
              <a:lnSpc>
                <a:spcPct val="90000"/>
              </a:lnSpc>
            </a:pP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Data Redundancy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Leads to increased data integrity/consistency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Advantages of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62526" y="2157663"/>
            <a:ext cx="10828421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Sharing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users get different views of the data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 of Standards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access is done in the same way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Quality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Constraints, data validation rules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1935</TotalTime>
  <Words>439</Words>
  <Application>Microsoft Office PowerPoint</Application>
  <PresentationFormat>Custom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</vt:lpstr>
      <vt:lpstr>PowerPoint Presentation</vt:lpstr>
      <vt:lpstr>THE Database  Approach</vt:lpstr>
      <vt:lpstr>Previous 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66</cp:revision>
  <dcterms:created xsi:type="dcterms:W3CDTF">2016-08-25T05:41:22Z</dcterms:created>
  <dcterms:modified xsi:type="dcterms:W3CDTF">2020-09-22T18:12:54Z</dcterms:modified>
</cp:coreProperties>
</file>