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9" r:id="rId2"/>
    <p:sldId id="258" r:id="rId3"/>
    <p:sldId id="283" r:id="rId4"/>
    <p:sldId id="264" r:id="rId5"/>
    <p:sldId id="282" r:id="rId6"/>
    <p:sldId id="274" r:id="rId7"/>
    <p:sldId id="275" r:id="rId8"/>
    <p:sldId id="276" r:id="rId9"/>
    <p:sldId id="277" r:id="rId10"/>
    <p:sldId id="278" r:id="rId11"/>
    <p:sldId id="27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B335-0BB9-4DC4-8723-0D5284AE3916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8F84-D1B7-4DE5-8F32-C916319DA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6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160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309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millah -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6376" y="6596390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solidFill>
                  <a:srgbClr val="F8F8F8"/>
                </a:solidFill>
              </a:rPr>
              <a:t>https://sahibulsaif.wordpress.com/wisdom/bismillah-nature/</a:t>
            </a:r>
            <a:endParaRPr lang="en-GB" sz="1100" dirty="0">
              <a:solidFill>
                <a:srgbClr val="F8F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Limitations of FBS: Data </a:t>
            </a:r>
            <a:r>
              <a:rPr lang="en-US" sz="2800" dirty="0" smtClean="0">
                <a:latin typeface="Arial Rounded MT Bold" panose="020F0704030504030204" pitchFamily="34" charset="0"/>
              </a:rPr>
              <a:t>Redundancy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3768" y="2504870"/>
            <a:ext cx="111412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of space to have duplicate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more maintenance headaches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biggest Problem: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changes in one file, could cause inconsistencies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Compromises 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3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Solution – Database Approach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1143000" y="2895600"/>
            <a:ext cx="7772400" cy="289560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repository of shared data</a:t>
            </a:r>
          </a:p>
          <a:p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managed by a controlling agent</a:t>
            </a:r>
          </a:p>
          <a:p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in a standardized, convenient form</a:t>
            </a:r>
          </a:p>
          <a:p>
            <a:endParaRPr lang="en-US" alt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1295400" y="5867400"/>
            <a:ext cx="6776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cs typeface="Times New Roman" panose="02020603050405020304" pitchFamily="18" charset="0"/>
              </a:rPr>
              <a:t>Requires a </a:t>
            </a:r>
            <a:r>
              <a:rPr lang="en-US" altLang="en-US" b="1" dirty="0">
                <a:cs typeface="Times New Roman" panose="02020603050405020304" pitchFamily="18" charset="0"/>
              </a:rPr>
              <a:t>Database Management System (DBMS)</a:t>
            </a:r>
          </a:p>
        </p:txBody>
      </p:sp>
    </p:spTree>
    <p:extLst>
      <p:ext uri="{BB962C8B-B14F-4D97-AF65-F5344CB8AC3E}">
        <p14:creationId xmlns:p14="http://schemas.microsoft.com/office/powerpoint/2010/main" val="33436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1" y="0"/>
            <a:ext cx="121920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91663" y="6604084"/>
            <a:ext cx="27003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50" dirty="0"/>
              <a:t>http://www.thomasformo.com/category/qa/</a:t>
            </a:r>
          </a:p>
        </p:txBody>
      </p:sp>
    </p:spTree>
    <p:extLst>
      <p:ext uri="{BB962C8B-B14F-4D97-AF65-F5344CB8AC3E}">
        <p14:creationId xmlns:p14="http://schemas.microsoft.com/office/powerpoint/2010/main" val="16404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86" y="3395355"/>
            <a:ext cx="10058400" cy="1257328"/>
          </a:xfrm>
        </p:spPr>
        <p:txBody>
          <a:bodyPr>
            <a:normAutofit/>
          </a:bodyPr>
          <a:lstStyle/>
          <a:p>
            <a:pPr algn="ctr"/>
            <a:r>
              <a:rPr lang="en-US" sz="4000" i="0" dirty="0" smtClean="0"/>
              <a:t>FILE BASED SYSTEMS</a:t>
            </a:r>
            <a:endParaRPr lang="en-GB" sz="4000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05" y="1245883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CSC271 –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680471" y="2839986"/>
            <a:ext cx="8401429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LECTURE - 02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690" y="1834542"/>
            <a:ext cx="11029615" cy="1497507"/>
          </a:xfrm>
        </p:spPr>
        <p:txBody>
          <a:bodyPr/>
          <a:lstStyle/>
          <a:p>
            <a:pPr algn="ctr"/>
            <a:r>
              <a:rPr lang="en-US" dirty="0" smtClean="0"/>
              <a:t>Previous Lecture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13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Today’s Lecture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250" y="241887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 this lecture, you will learn about: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files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based systems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Limitations of File based systems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21BEC2-E503-4614-A5D3-F2CEE8B34780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8700" y="1812848"/>
            <a:ext cx="11029950" cy="36782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Meaningful facts, text, graphics, images, sound, video segments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Information: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 to be useful in decision making</a:t>
            </a:r>
          </a:p>
          <a:p>
            <a:pPr eaLnBrk="1" hangingPunct="1"/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Metadata: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that describes data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Definitions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76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Data Files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639" y="2187060"/>
            <a:ext cx="9709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related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file is a sequence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file has a specific format</a:t>
            </a:r>
          </a:p>
        </p:txBody>
      </p:sp>
      <p:pic>
        <p:nvPicPr>
          <p:cNvPr id="2050" name="Picture 2" descr="http://blogs.mathworks.com/images/pick/textscantool_sc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4" y="2187060"/>
            <a:ext cx="5247253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93501" y="6356111"/>
            <a:ext cx="4981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" dirty="0"/>
              <a:t>http://blogs.mathworks.com/pick/2008/06/06/reading-formatted-text/</a:t>
            </a:r>
          </a:p>
        </p:txBody>
      </p:sp>
    </p:spTree>
    <p:extLst>
      <p:ext uri="{BB962C8B-B14F-4D97-AF65-F5344CB8AC3E}">
        <p14:creationId xmlns:p14="http://schemas.microsoft.com/office/powerpoint/2010/main" val="22071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File Based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50" y="2523700"/>
            <a:ext cx="4943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of files and collection of application programs manipulating them is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file-based system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36" y="1671648"/>
            <a:ext cx="6524814" cy="484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7296754" y="6488668"/>
            <a:ext cx="41608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University’s File-Based 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750" y="5134660"/>
            <a:ext cx="4943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that use these files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knowledge of the file format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Limitations of File Based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3475" y="1812848"/>
            <a:ext cx="8982075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Program-Data Dependence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programs maintain 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file they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Redundancy  (Duplication of data)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systems/programs have separate copies of the same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 Sharing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centralized control of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Lengthy Development Times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must design their own file formats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Program Maintenance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systems budget</a:t>
            </a:r>
          </a:p>
        </p:txBody>
      </p:sp>
    </p:spTree>
    <p:extLst>
      <p:ext uri="{BB962C8B-B14F-4D97-AF65-F5344CB8AC3E}">
        <p14:creationId xmlns:p14="http://schemas.microsoft.com/office/powerpoint/2010/main" val="13053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latin typeface="Arial Rounded MT Bold" panose="020F0704030504030204" pitchFamily="34" charset="0"/>
              </a:rPr>
              <a:t>Limitations of FBS: Program Data Dependence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457828"/>
            <a:ext cx="10547684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application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its own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application program needs to include code for the metadata of each file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application program must have its own processing routines for reading, inserting, updating and deleting data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coordination and central control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Non-standard file formats</a:t>
            </a:r>
          </a:p>
        </p:txBody>
      </p:sp>
    </p:spTree>
    <p:extLst>
      <p:ext uri="{BB962C8B-B14F-4D97-AF65-F5344CB8AC3E}">
        <p14:creationId xmlns:p14="http://schemas.microsoft.com/office/powerpoint/2010/main" val="2823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188</TotalTime>
  <Words>312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PowerPoint Presentation</vt:lpstr>
      <vt:lpstr>FILE BASED SYSTEMS</vt:lpstr>
      <vt:lpstr>Previous 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Saqib Ejaz Awan</dc:creator>
  <cp:lastModifiedBy>Ayesha</cp:lastModifiedBy>
  <cp:revision>51</cp:revision>
  <dcterms:created xsi:type="dcterms:W3CDTF">2016-08-25T05:41:22Z</dcterms:created>
  <dcterms:modified xsi:type="dcterms:W3CDTF">2020-09-14T07:39:21Z</dcterms:modified>
</cp:coreProperties>
</file>