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2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81" d="100"/>
          <a:sy n="81" d="100"/>
        </p:scale>
        <p:origin x="-21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1E34-1348-47D4-B7D1-DFACEC6BF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6730A-789D-4C5E-9A73-7A6788162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6F71-952F-424A-951A-F217E94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076C-49B6-4D6E-A683-B1CAFC31B8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6E7A-96CD-4C9B-939B-98441828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DAAE-9EF7-4077-8122-6EB26CBB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E3C0-C266-4B47-BA59-51B80FA5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1274-783A-4A1D-8ED6-680F571C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A81A2-A76D-4820-AA68-C1004DFDD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5CA-14DD-4857-A0CD-92718835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076C-49B6-4D6E-A683-B1CAFC31B8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1F1A-56A9-4E02-8A12-A935A70A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E9CF-A09F-4ADB-A2DC-2905D427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E3C0-C266-4B47-BA59-51B80FA5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AB6A6-02A8-46F9-808A-3C735610A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D6FC4-05D9-4BBD-80DC-0B9EAF949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2A9AA-0519-4670-A75E-11421384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076C-49B6-4D6E-A683-B1CAFC31B8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A759-2A10-4739-B6B1-5833CEF6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9DBAC-B598-4639-A4E4-90248F6C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E3C0-C266-4B47-BA59-51B80FA5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70CD-6B63-4702-B305-E7BF252A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DAD3-A1DC-429E-8AFF-5DF2E0CF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AEB3-C20A-4F03-90F6-96C57C9A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076C-49B6-4D6E-A683-B1CAFC31B8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5B13-A796-4F62-B486-49D28418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1227-1658-4B4C-93E8-8D17ADBC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E3C0-C266-4B47-BA59-51B80FA5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CBF7-D5F1-4F96-94D9-65F256DC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CA19-B169-4DDB-B817-3E2AA5875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706D-BD0E-4C51-AFFE-C84C4537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076C-49B6-4D6E-A683-B1CAFC31B8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6786-8467-4ACE-8F23-18C3ED5E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FAEB-3FC5-4AFB-8E27-3F268419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E3C0-C266-4B47-BA59-51B80FA5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BC13-57D8-48CA-9149-BB5E9FF3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AA5A-C2AE-47A5-848A-F441F30E0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50E18-EFBA-481E-8FAF-BD817ADE8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67423-3E66-4584-A121-B7C25DFC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076C-49B6-4D6E-A683-B1CAFC31B8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9599E-7C54-4B6C-8447-8F45C4D8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95371-B3E5-424A-8FF5-94E60461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E3C0-C266-4B47-BA59-51B80FA5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2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BE5E-CE3C-4952-94BD-6A78A39A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BD57-12AC-4BFF-9BEB-6C9CEEE4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D483E-BE27-4618-B518-321E669E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80798-17BE-4B78-AF83-0193636D7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8718E-B522-4986-B7A1-E8C8A0ABE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CB5BB-7596-4DC1-BB58-7CC60D32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076C-49B6-4D6E-A683-B1CAFC31B8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02284-8A02-4ED7-A25C-AFBD468D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938F2-1BCE-46E1-9C3E-9259086A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E3C0-C266-4B47-BA59-51B80FA5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E340-7F91-45E0-B9BC-1F485522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B87D6-A3EC-43EC-BB76-2E15E7EC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076C-49B6-4D6E-A683-B1CAFC31B8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B6A8-AC60-4666-AAF3-A2D52BA8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00FA8-1933-43DF-A209-2813C6E4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E3C0-C266-4B47-BA59-51B80FA5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087A0-35EA-48D0-94A2-46162EEF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076C-49B6-4D6E-A683-B1CAFC31B8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63E1B-D0CA-4093-BA4E-E39C7B06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98C07-70C4-47F3-BF52-64150C58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E3C0-C266-4B47-BA59-51B80FA5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FBD1-CCFB-4118-AB10-597D67CA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D030-6982-46B3-B710-3DC60E05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2B066-AB44-4826-AAE0-69FD97041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2B5BF-DCB2-45D6-8729-9EFBFA05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076C-49B6-4D6E-A683-B1CAFC31B8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6D233-38FD-4660-830D-721DEA40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BD54-DB26-4B26-94B2-69F958A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E3C0-C266-4B47-BA59-51B80FA5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3BBE-044D-4D1E-9F6A-34AE11B0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0C5CA-FA8A-406E-8AA8-52898E06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1090-8636-421A-8A64-8C9743F89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B1593-4353-4D9A-9650-90C61235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076C-49B6-4D6E-A683-B1CAFC31B8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59E2E-CC7E-4AE5-90EB-9E71BEA0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C3050-5A1B-4BD9-8914-B357E8E8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E3C0-C266-4B47-BA59-51B80FA5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C6D86-1540-4446-B88B-10745EC4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5611-426D-456A-A098-B43B3982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D5B62-35BB-4FFA-A031-A8044D6B2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76C-49B6-4D6E-A683-B1CAFC31B8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813B-5F2D-482F-891D-958A8CCB2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236F-93D0-40C9-870C-8F945A3B1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E3C0-C266-4B47-BA59-51B80FA5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A74BE73-D6B4-4EDD-B0B8-CC5DFCBFD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9">
            <a:extLst>
              <a:ext uri="{FF2B5EF4-FFF2-40B4-BE49-F238E27FC236}">
                <a16:creationId xmlns:a16="http://schemas.microsoft.com/office/drawing/2014/main" id="{7555A6F7-2E58-4D09-935D-7B4F8DD5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148" y="2683051"/>
            <a:ext cx="1336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11E8542-DA55-41BF-9E95-3FBD6C62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177" y="2456959"/>
            <a:ext cx="6592712" cy="194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8888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COMSATS University Islamabad, Wah Campus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888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888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 # 32	(</a:t>
            </a: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 class)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888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Automata Theory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888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TOPIC: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Pushdown Automata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888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C6DAA42-B55A-40F5-8889-A3165EA0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177" y="4321565"/>
            <a:ext cx="6592712" cy="4571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5506-FEFF-4B16-8EA9-B62F4D9D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0895-58B0-4F6B-A690-739EE0CE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34A5F-A4E3-4FF7-8182-51BE1917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Department of Computer Science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A5C697F4-8028-4818-8E63-4E9275E7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972" y="6341535"/>
            <a:ext cx="419828" cy="37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CD202FF-DEED-48F5-A385-4E1B58102095}"/>
              </a:ext>
            </a:extLst>
          </p:cNvPr>
          <p:cNvSpPr txBox="1">
            <a:spLocks/>
          </p:cNvSpPr>
          <p:nvPr/>
        </p:nvSpPr>
        <p:spPr>
          <a:xfrm>
            <a:off x="8571088" y="47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Theory of Automata CS312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285544-B1F9-4B44-8A57-849C05B22F1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/>
            </a:br>
            <a:r>
              <a:rPr lang="en-US" b="1" dirty="0"/>
              <a:t>Pushdown Automata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8" y="1742839"/>
            <a:ext cx="9796834" cy="42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Pushdown Automata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3667"/>
            <a:ext cx="10515600" cy="3815254"/>
          </a:xfrm>
        </p:spPr>
      </p:pic>
    </p:spTree>
    <p:extLst>
      <p:ext uri="{BB962C8B-B14F-4D97-AF65-F5344CB8AC3E}">
        <p14:creationId xmlns:p14="http://schemas.microsoft.com/office/powerpoint/2010/main" val="31443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Pushdown Automata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1938"/>
            <a:ext cx="10515600" cy="3670327"/>
          </a:xfrm>
        </p:spPr>
      </p:pic>
    </p:spTree>
    <p:extLst>
      <p:ext uri="{BB962C8B-B14F-4D97-AF65-F5344CB8AC3E}">
        <p14:creationId xmlns:p14="http://schemas.microsoft.com/office/powerpoint/2010/main" val="95048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Pushdown Automata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93694"/>
            <a:ext cx="10931769" cy="4015200"/>
          </a:xfrm>
        </p:spPr>
      </p:pic>
    </p:spTree>
    <p:extLst>
      <p:ext uri="{BB962C8B-B14F-4D97-AF65-F5344CB8AC3E}">
        <p14:creationId xmlns:p14="http://schemas.microsoft.com/office/powerpoint/2010/main" val="197254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2181765"/>
            <a:ext cx="10155067" cy="3639058"/>
          </a:xfrm>
        </p:spPr>
      </p:pic>
    </p:spTree>
    <p:extLst>
      <p:ext uri="{BB962C8B-B14F-4D97-AF65-F5344CB8AC3E}">
        <p14:creationId xmlns:p14="http://schemas.microsoft.com/office/powerpoint/2010/main" val="1958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A6A6DB3A784445B2A135340B7CA923" ma:contentTypeVersion="4" ma:contentTypeDescription="Create a new document." ma:contentTypeScope="" ma:versionID="96b4cecfa5d67d5fa997272364d1d54b">
  <xsd:schema xmlns:xsd="http://www.w3.org/2001/XMLSchema" xmlns:xs="http://www.w3.org/2001/XMLSchema" xmlns:p="http://schemas.microsoft.com/office/2006/metadata/properties" xmlns:ns2="319eb1b8-259b-4be9-ac8a-9a7dbbd51a6f" targetNamespace="http://schemas.microsoft.com/office/2006/metadata/properties" ma:root="true" ma:fieldsID="5144d6f8cca783db78b875de3bbd5a28" ns2:_="">
    <xsd:import namespace="319eb1b8-259b-4be9-ac8a-9a7dbbd51a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eb1b8-259b-4be9-ac8a-9a7dbbd51a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4A708C-0777-497D-93A3-AB7D53AD25C9}"/>
</file>

<file path=customXml/itemProps2.xml><?xml version="1.0" encoding="utf-8"?>
<ds:datastoreItem xmlns:ds="http://schemas.openxmlformats.org/officeDocument/2006/customXml" ds:itemID="{4BF7B1EE-87D3-450B-9442-C6A01BFC6D62}"/>
</file>

<file path=customXml/itemProps3.xml><?xml version="1.0" encoding="utf-8"?>
<ds:datastoreItem xmlns:ds="http://schemas.openxmlformats.org/officeDocument/2006/customXml" ds:itemID="{9793DB07-109B-4A9A-8A69-6805452FF22E}"/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 </vt:lpstr>
      <vt:lpstr> Pushdown Automata </vt:lpstr>
      <vt:lpstr> Pushdown Automata  </vt:lpstr>
      <vt:lpstr> Pushdown Automata  </vt:lpstr>
      <vt:lpstr>PDA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Zainab Akhtar</dc:creator>
  <cp:lastModifiedBy>Waheed Khan</cp:lastModifiedBy>
  <cp:revision>40</cp:revision>
  <dcterms:created xsi:type="dcterms:W3CDTF">2020-05-04T06:31:20Z</dcterms:created>
  <dcterms:modified xsi:type="dcterms:W3CDTF">2020-12-28T04:57:13Z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0x01010058A6A6DB3A784445B2A135340B7CA923</vt:lpwstr>
  </property>
</Properties>
</file>