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B1AE-C0FC-4FFD-977A-8ECCF43BBB2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7D90-B7D4-4777-9C3E-F4451367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400" y="270594"/>
            <a:ext cx="3508131" cy="6710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Flow of on-go-services-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pic>
        <p:nvPicPr>
          <p:cNvPr id="10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101"/>
            <a:ext cx="1204546" cy="12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268" y="2989386"/>
            <a:ext cx="1131278" cy="31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Developer</a:t>
            </a:r>
            <a:endParaRPr lang="en-US" sz="1600" b="1" dirty="0"/>
          </a:p>
        </p:txBody>
      </p:sp>
      <p:sp>
        <p:nvSpPr>
          <p:cNvPr id="4" name="Curved Down Arrow 3"/>
          <p:cNvSpPr/>
          <p:nvPr/>
        </p:nvSpPr>
        <p:spPr>
          <a:xfrm>
            <a:off x="602273" y="1257300"/>
            <a:ext cx="2351942" cy="6858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Atlassian Bitbucket (@Bitbucket) /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547083" y="2125052"/>
            <a:ext cx="626940" cy="6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2347758" y="2802499"/>
            <a:ext cx="1025588" cy="35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/>
              <a:t>Bitbucket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12204" y="3147647"/>
            <a:ext cx="3065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 Jenkins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source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deploye.sh file contain all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en-US" dirty="0" smtClean="0"/>
              <a:t>ib -&gt; entrypoint.sh file use to create image of required container.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Deploye1.sh file use to create 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628" y="3283023"/>
            <a:ext cx="306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/Push code</a:t>
            </a:r>
          </a:p>
        </p:txBody>
      </p:sp>
      <p:pic>
        <p:nvPicPr>
          <p:cNvPr id="1038" name="Picture 14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26" y="1798775"/>
            <a:ext cx="755551" cy="10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7926" y="3159931"/>
            <a:ext cx="3065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all steps from Jenkins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deploy.sh file and copy it into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linked services also perform using </a:t>
            </a:r>
            <a:r>
              <a:rPr lang="en-US" dirty="0" err="1" smtClean="0"/>
              <a:t>env</a:t>
            </a:r>
            <a:r>
              <a:rPr lang="en-US" dirty="0" smtClean="0"/>
              <a:t>-variable  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655007" y="2842065"/>
            <a:ext cx="1025588" cy="35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Jenkins</a:t>
            </a:r>
          </a:p>
          <a:p>
            <a:endParaRPr lang="en-US" sz="1600" b="1" dirty="0"/>
          </a:p>
        </p:txBody>
      </p:sp>
      <p:pic>
        <p:nvPicPr>
          <p:cNvPr id="1040" name="Picture 16" descr="microservice-application · GitHub Topics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98" y="1572777"/>
            <a:ext cx="1731871" cy="14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126596" y="3068063"/>
            <a:ext cx="306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Server contain all services. </a:t>
            </a:r>
          </a:p>
        </p:txBody>
      </p:sp>
      <p:pic>
        <p:nvPicPr>
          <p:cNvPr id="1044" name="Picture 20" descr="Microservices - Service Registry - Registering a Service - YouT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37" y="3929354"/>
            <a:ext cx="1736448" cy="9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126596" y="5123213"/>
            <a:ext cx="30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services register here!</a:t>
            </a:r>
          </a:p>
        </p:txBody>
      </p:sp>
      <p:sp>
        <p:nvSpPr>
          <p:cNvPr id="23" name="Curved Down Arrow 22"/>
          <p:cNvSpPr/>
          <p:nvPr/>
        </p:nvSpPr>
        <p:spPr>
          <a:xfrm>
            <a:off x="3450524" y="1229876"/>
            <a:ext cx="2351942" cy="6858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7071422" y="1202346"/>
            <a:ext cx="2351942" cy="6858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6200000" flipH="1">
            <a:off x="7712779" y="3861765"/>
            <a:ext cx="2297238" cy="530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7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Muneeb Nadeem</dc:creator>
  <cp:lastModifiedBy>Muneeb Nadeem</cp:lastModifiedBy>
  <cp:revision>3</cp:revision>
  <dcterms:created xsi:type="dcterms:W3CDTF">2022-05-19T07:09:42Z</dcterms:created>
  <dcterms:modified xsi:type="dcterms:W3CDTF">2022-05-19T07:26:09Z</dcterms:modified>
</cp:coreProperties>
</file>