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23/04/2017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Membership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mtClean="0"/>
              <a:t>and </a:t>
            </a:r>
            <a:r>
              <a:rPr lang="en-US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Enable Simple Membership in </a:t>
            </a:r>
            <a:r>
              <a:rPr lang="en-US" dirty="0" err="1" smtClean="0"/>
              <a:t>ASP.Net</a:t>
            </a:r>
            <a:r>
              <a:rPr lang="en-US" dirty="0" smtClean="0"/>
              <a:t> Web Forms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7700"/>
          </a:xfrm>
        </p:spPr>
        <p:txBody>
          <a:bodyPr/>
          <a:lstStyle/>
          <a:p>
            <a:pPr fontAlgn="base"/>
            <a:r>
              <a:rPr lang="en-US" dirty="0"/>
              <a:t>Create a brand-new ASP.NET </a:t>
            </a:r>
            <a:r>
              <a:rPr lang="en-US" dirty="0" err="1"/>
              <a:t>WebForms</a:t>
            </a:r>
            <a:r>
              <a:rPr lang="en-US" dirty="0"/>
              <a:t> </a:t>
            </a:r>
            <a:r>
              <a:rPr lang="en-US" dirty="0" smtClean="0"/>
              <a:t>application project</a:t>
            </a:r>
            <a:endParaRPr lang="en-US" dirty="0"/>
          </a:p>
          <a:p>
            <a:r>
              <a:rPr lang="en-US" dirty="0"/>
              <a:t>Open the Package Manager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Tools &gt; </a:t>
            </a:r>
            <a:r>
              <a:rPr lang="en-US" dirty="0" err="1"/>
              <a:t>NuGet</a:t>
            </a:r>
            <a:r>
              <a:rPr lang="en-US" dirty="0"/>
              <a:t> Package Manager &gt; Package Manager Console</a:t>
            </a:r>
            <a:endParaRPr lang="en-US" dirty="0" smtClean="0"/>
          </a:p>
          <a:p>
            <a:r>
              <a:rPr lang="en-US" dirty="0" smtClean="0"/>
              <a:t>Run these commands: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22600" y="3732941"/>
            <a:ext cx="4648200" cy="17543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Uninstall-Package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Microsoft.AspNet.WebHelpers</a:t>
            </a: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Uninstall-Package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Microsoft.AspNet.WebPages.OAuth</a:t>
            </a: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Uninstall-Package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Microsoft.AspNet.WebPages.WebData</a:t>
            </a: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Uninstall-Package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Microsoft.AspNet.WebPages.Data</a:t>
            </a: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Microsoft.AspNet.WebPages.Data</a:t>
            </a: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Microsoft.AspNet.WebPages.WebData</a:t>
            </a: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Microsoft.AspNet.WebPages.Oauth</a:t>
            </a:r>
            <a:endParaRPr lang="en-US" altLang="en-US" sz="1200" b="1" dirty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Install-Package </a:t>
            </a:r>
            <a:r>
              <a:rPr kumimoji="0" lang="en-US" altLang="en-US" sz="1200" b="1" i="0" u="none" strike="noStrike" normalizeH="0" baseline="0" dirty="0" err="1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Microsoft.AspNet.WebHelpers</a:t>
            </a:r>
            <a:r>
              <a:rPr kumimoji="0" lang="en-US" altLang="en-US" b="1" i="0" u="none" strike="noStrike" normalizeH="0" baseline="0" dirty="0" smtClean="0">
                <a:ln/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3200" b="1" i="0" u="none" strike="noStrike" normalizeH="0" baseline="0" dirty="0" smtClean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5092700"/>
          </a:xfrm>
        </p:spPr>
        <p:txBody>
          <a:bodyPr/>
          <a:lstStyle/>
          <a:p>
            <a:pPr fontAlgn="base"/>
            <a:r>
              <a:rPr lang="en-US" dirty="0"/>
              <a:t>Open </a:t>
            </a:r>
            <a:r>
              <a:rPr lang="en-US" dirty="0" err="1" smtClean="0"/>
              <a:t>web.config</a:t>
            </a:r>
            <a:r>
              <a:rPr lang="en-US" dirty="0" smtClean="0"/>
              <a:t> and create connection string to your database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905000"/>
            <a:ext cx="8591550" cy="48498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425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6200"/>
            <a:ext cx="8915400" cy="2590800"/>
          </a:xfrm>
        </p:spPr>
        <p:txBody>
          <a:bodyPr/>
          <a:lstStyle/>
          <a:p>
            <a:pPr fontAlgn="base"/>
            <a:r>
              <a:rPr lang="en-US" dirty="0"/>
              <a:t>Remove the </a:t>
            </a:r>
            <a:r>
              <a:rPr lang="en-US" dirty="0">
                <a:latin typeface="Consolas" panose="020B0609020204030204" pitchFamily="49" charset="0"/>
              </a:rPr>
              <a:t>&lt;profile&gt;</a:t>
            </a:r>
            <a:r>
              <a:rPr lang="en-US" dirty="0"/>
              <a:t> element. You’ll manage user profile information by accessing the user table directly.</a:t>
            </a:r>
          </a:p>
          <a:p>
            <a:r>
              <a:rPr lang="en-US" dirty="0" smtClean="0"/>
              <a:t>In </a:t>
            </a:r>
            <a:r>
              <a:rPr lang="en-US" dirty="0" err="1" smtClean="0">
                <a:latin typeface="Consolas" panose="020B0609020204030204" pitchFamily="49" charset="0"/>
              </a:rPr>
              <a:t>system.web</a:t>
            </a:r>
            <a:r>
              <a:rPr lang="en-US" dirty="0" smtClean="0"/>
              <a:t>, replace </a:t>
            </a:r>
            <a:r>
              <a:rPr lang="en-US" dirty="0"/>
              <a:t>the </a:t>
            </a:r>
            <a:r>
              <a:rPr lang="en-US" dirty="0">
                <a:latin typeface="Consolas" panose="020B0609020204030204" pitchFamily="49" charset="0"/>
              </a:rPr>
              <a:t>&lt;membership&gt;</a:t>
            </a:r>
            <a:r>
              <a:rPr lang="en-US" dirty="0"/>
              <a:t> and 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roleManager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 elements </a:t>
            </a:r>
            <a:r>
              <a:rPr lang="en-US" dirty="0" smtClean="0"/>
              <a:t>with: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89212" y="2627090"/>
            <a:ext cx="8915400" cy="40010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membership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defaultProvider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SimpleMembershipProvider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SimpleMembershipProvider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WebMatrix.WebData.SimpleMembershipProvider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WebMatrix.WebData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enablePasswordRetrieval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enablePasswordReset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requiresQuestionAndAnswer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requiresUniqueEmail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maxInvalidPasswordAttempts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minRequiredPasswordLength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minRequiredNonalphanumericCharacters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membership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roleManager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defaultProvider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SimpleRoleProvider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SimpleRoleProvider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WebMatrix.WebData.SimpleRoleProvider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WebMatrix.WebData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providers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roleManager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kumimoji="0" lang="en-US" altLang="en-US" sz="2800" b="1" i="0" u="none" strike="noStrike" normalizeH="0" baseline="0" dirty="0" smtClean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6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AppSettings</a:t>
            </a:r>
            <a:r>
              <a:rPr lang="en-US" dirty="0" smtClean="0"/>
              <a:t> In Configuration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Add an 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appSettings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 section under </a:t>
            </a:r>
            <a:r>
              <a:rPr lang="en-US" dirty="0">
                <a:latin typeface="Consolas" panose="020B0609020204030204" pitchFamily="49" charset="0"/>
              </a:rPr>
              <a:t>&lt;configuration&gt;</a:t>
            </a:r>
          </a:p>
          <a:p>
            <a:pPr fontAlgn="base"/>
            <a:r>
              <a:rPr lang="en-US" dirty="0"/>
              <a:t>Add </a:t>
            </a:r>
            <a:r>
              <a:rPr lang="en-US" dirty="0" smtClean="0"/>
              <a:t>following lines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97200" y="3112873"/>
            <a:ext cx="7696200" cy="12926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appSettings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webPages:Version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3.0.0.0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DefaultConnectionName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SimpleMembershipConnection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UsersTableName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Users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UsersPrimaryKeyColumnName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UsersUserNameColumnName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appSettings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kumimoji="0" lang="en-US" altLang="en-US" sz="3200" b="1" i="0" u="none" strike="noStrike" normalizeH="0" baseline="0" dirty="0" smtClean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0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Class file, named </a:t>
            </a:r>
            <a:r>
              <a:rPr lang="en-US" dirty="0" err="1" smtClean="0"/>
              <a:t>Config</a:t>
            </a:r>
            <a:endParaRPr lang="en-US" dirty="0"/>
          </a:p>
          <a:p>
            <a:r>
              <a:rPr lang="en-US" dirty="0" smtClean="0"/>
              <a:t>Add following properties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3099081"/>
            <a:ext cx="9701212" cy="18466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DefaultConnectionName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??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UsersTableName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UsersTableName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??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"Users"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UsersPrimaryKeyColumnName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UsersPrimaryKeyColumnName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??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UsersUserNameColumnName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UsersUserNameColumnName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??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"Email"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3200" b="1" i="0" u="none" strike="noStrike" normalizeH="0" baseline="0" dirty="0" smtClean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3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/>
          <a:lstStyle/>
          <a:p>
            <a:r>
              <a:rPr lang="en-US" dirty="0" err="1" smtClean="0"/>
              <a:t>Global.asax.cs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8600"/>
            <a:ext cx="8915400" cy="3777622"/>
          </a:xfrm>
        </p:spPr>
        <p:txBody>
          <a:bodyPr/>
          <a:lstStyle/>
          <a:p>
            <a:r>
              <a:rPr lang="en-US" dirty="0" smtClean="0"/>
              <a:t>Add a new method, and then call this method in </a:t>
            </a:r>
            <a:r>
              <a:rPr lang="en-US" dirty="0" err="1" smtClean="0"/>
              <a:t>Application_Start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2268085"/>
            <a:ext cx="9701212" cy="35086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InitializeSimpleMembership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WebSecurity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.InitializeDatabaseConnection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.ConnectionStringName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.UsersTableName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.UsersPrimaryKeyColumnName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.UsersUserNameColumnName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autoCreateTables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 ASP.NET Simple Membership database could not be initialized. For more information, please see http://go.microsoft.com/fwlink/?LinkId=256588"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ex);</a:t>
            </a:r>
          </a:p>
          <a:p>
            <a:pPr lvl="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200" b="1" i="0" u="none" strike="noStrike" normalizeH="0" baseline="0" dirty="0" smtClean="0">
              <a:ln/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69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308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3</vt:lpstr>
      <vt:lpstr>Wisp</vt:lpstr>
      <vt:lpstr>Simple Membership</vt:lpstr>
      <vt:lpstr>How to Enable Simple Membership in ASP.Net Web Forms Application</vt:lpstr>
      <vt:lpstr>Connection String</vt:lpstr>
      <vt:lpstr>Web.config</vt:lpstr>
      <vt:lpstr>AppSettings In Configuration Section</vt:lpstr>
      <vt:lpstr>Config.cs</vt:lpstr>
      <vt:lpstr>Global.asax.cs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Muneeb Baig</dc:creator>
  <cp:lastModifiedBy>Muneeb Baig</cp:lastModifiedBy>
  <cp:revision>15</cp:revision>
  <dcterms:created xsi:type="dcterms:W3CDTF">2017-04-18T08:32:58Z</dcterms:created>
  <dcterms:modified xsi:type="dcterms:W3CDTF">2017-04-23T10:47:53Z</dcterms:modified>
</cp:coreProperties>
</file>