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Int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Int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nt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nt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b0318b30_2_6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40b0318b30_2_6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9" name="Google Shape;59;g340b0318b30_2_6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debb56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debb56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debb56f4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debb56f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debb56f4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debb56f4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debb56f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debb56f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debb56f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debb56f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0b0318b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0b0318b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E6E2DB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8F5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429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/>
          <p:nvPr/>
        </p:nvSpPr>
        <p:spPr>
          <a:xfrm>
            <a:off x="3925119" y="1591866"/>
            <a:ext cx="4722763" cy="885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2800"/>
              <a:buFont typeface="DM Sans Medium"/>
              <a:buNone/>
            </a:pPr>
            <a:r>
              <a:rPr b="0" i="0" lang="en" sz="2800" u="none" cap="none" strike="noStrike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Personal Protective Equipment Detection</a:t>
            </a:r>
            <a:endParaRPr b="0" i="0" sz="2800" u="none" cap="none" strike="noStrike"/>
          </a:p>
        </p:txBody>
      </p:sp>
      <p:sp>
        <p:nvSpPr>
          <p:cNvPr id="63" name="Google Shape;63;p16"/>
          <p:cNvSpPr/>
          <p:nvPr/>
        </p:nvSpPr>
        <p:spPr>
          <a:xfrm>
            <a:off x="3925119" y="2690441"/>
            <a:ext cx="472276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100"/>
              <a:buFont typeface="Inter"/>
              <a:buNone/>
            </a:pPr>
            <a:r>
              <a:rPr b="0" i="0" lang="en" sz="1100" u="none" cap="none" strike="noStrike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An overview of challenges and solutions for PPE detection using computer vision.</a:t>
            </a:r>
            <a:endParaRPr b="0" i="0" sz="1100" u="none" cap="none" strike="noStrike"/>
          </a:p>
        </p:txBody>
      </p:sp>
      <p:sp>
        <p:nvSpPr>
          <p:cNvPr id="64" name="Google Shape;64;p16"/>
          <p:cNvSpPr/>
          <p:nvPr/>
        </p:nvSpPr>
        <p:spPr>
          <a:xfrm>
            <a:off x="3925125" y="3303550"/>
            <a:ext cx="4971900" cy="1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400"/>
              <a:buFont typeface="Inter"/>
              <a:buNone/>
            </a:pPr>
            <a:r>
              <a:rPr b="1" i="0" lang="en" sz="1400" u="none" cap="none" strike="noStrike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Muneeb ur Rehman Khan (2024-M</a:t>
            </a:r>
            <a:r>
              <a:rPr b="1" lang="en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b="1" i="0" lang="en" sz="1400" u="none" cap="none" strike="noStrike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DS-115)</a:t>
            </a:r>
            <a:endParaRPr b="1" i="0" sz="1400" u="none" cap="none" strike="noStrike">
              <a:solidFill>
                <a:srgbClr val="16161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400"/>
              <a:buFont typeface="Inter"/>
              <a:buNone/>
            </a:pPr>
            <a:r>
              <a:rPr b="1" lang="en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Rehman Kabir  		         (2024-MSDS-120)</a:t>
            </a:r>
            <a:endParaRPr b="1">
              <a:solidFill>
                <a:srgbClr val="16161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400"/>
              <a:buFont typeface="Inter"/>
              <a:buNone/>
            </a:pPr>
            <a:r>
              <a:rPr b="1" lang="en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Shamroz Ali		         (2024-MSDS-122)</a:t>
            </a:r>
            <a:endParaRPr b="1">
              <a:solidFill>
                <a:srgbClr val="16161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161613"/>
              </a:buClr>
              <a:buSzPts val="1400"/>
              <a:buFont typeface="Inter"/>
              <a:buNone/>
            </a:pPr>
            <a:r>
              <a:t/>
            </a:r>
            <a:endParaRPr b="1">
              <a:solidFill>
                <a:srgbClr val="16161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Problem Statement </a:t>
            </a:r>
            <a:endParaRPr sz="2620"/>
          </a:p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24675"/>
            <a:ext cx="448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industries (construction, mining, manufacturing, traffic) require mandatory helmet-wearing to protect workers from head injuries.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safety inspections are time-consuming, prone to human error, and ineffective in large-scale environments.</a:t>
            </a:r>
            <a:endParaRPr/>
          </a:p>
        </p:txBody>
      </p:sp>
      <p:pic>
        <p:nvPicPr>
          <p:cNvPr id="71" name="Google Shape;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50" y="975500"/>
            <a:ext cx="3586438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</a:t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52475"/>
            <a:ext cx="45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methods (HOG, SVM, Haar cascades) struggle with accuracy and adaptability in complex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deep learning models (YOLO, Faster R-CNN, SSD) face challenges in detecting small, false positives, occluded, or overlapping helmets.</a:t>
            </a:r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500" y="1170125"/>
            <a:ext cx="358355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Common Technique and Research Gap</a:t>
            </a:r>
            <a:endParaRPr/>
          </a:p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534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 object on full image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systematic </a:t>
            </a:r>
            <a:r>
              <a:rPr lang="en"/>
              <a:t>literature</a:t>
            </a:r>
            <a:r>
              <a:rPr lang="en"/>
              <a:t> review we have come to know most of the cases researchers </a:t>
            </a:r>
            <a:r>
              <a:rPr lang="en"/>
              <a:t>using</a:t>
            </a:r>
            <a:r>
              <a:rPr lang="en"/>
              <a:t> object detection on full image which may cause false positives </a:t>
            </a:r>
            <a:r>
              <a:rPr lang="en"/>
              <a:t>in case</a:t>
            </a:r>
            <a:r>
              <a:rPr lang="en"/>
              <a:t> of small object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Using techniques like SAHI can detect small objects in image but cause false positives.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</a:t>
            </a:r>
            <a:r>
              <a:rPr lang="en"/>
              <a:t>previous</a:t>
            </a:r>
            <a:r>
              <a:rPr lang="en"/>
              <a:t> </a:t>
            </a:r>
            <a:r>
              <a:rPr lang="en"/>
              <a:t>techniques</a:t>
            </a:r>
            <a:r>
              <a:rPr lang="en"/>
              <a:t> </a:t>
            </a:r>
            <a:r>
              <a:rPr lang="en"/>
              <a:t>another</a:t>
            </a:r>
            <a:r>
              <a:rPr lang="en"/>
              <a:t> problem is not real time inference.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 case of PPE we need real time inference.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some papers researchers use object detection then use a classifier to classify if there is object or not but this is not accurate.</a:t>
            </a:r>
            <a:endParaRPr/>
          </a:p>
        </p:txBody>
      </p:sp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876" y="338250"/>
            <a:ext cx="3828526" cy="47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Solution/ </a:t>
            </a:r>
            <a:r>
              <a:rPr lang="en"/>
              <a:t>Novelty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311700" y="1152475"/>
            <a:ext cx="506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Reference Object Detection (Person Identification)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YOLO model trained specifically to detect humans acts as the first filter.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ensures that only regions containing a person are analyzed further, eliminating irrelevant detections.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PPE Detection (Helmet, Vest, Safety Goggles, etc.)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secondary YOLO model, fine-tuned for PPE recognition, is applied exclusively within the detected human regions.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stage prevents false detections on background objects, machinery, or random artifacts.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500" y="1170125"/>
            <a:ext cx="3464099" cy="31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Ultra-High Accuracy (&gt;98%) – By constraining detection to human figures, the model drastically reduces misclassifications.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Drastically Reduced False Positives (1-2 per 100 detections) – Eliminating non-relevant areas minimizes the likelihood of incorrect classifications.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Real-Time Performance – YOLO’s inherent speed, combined with an efficient two-stage pipeline, ensures seamless execution in live environments.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Scalability &amp; Extensibility – Additional PPE (such as vests and goggles) can be seamlessly integrated into the second detection layer without retraining the first model.</a:t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97454"/>
            <a:ext cx="4267201" cy="2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