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85ffd4161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85ffd4161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85ffd416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85ffd416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85ffd4161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85ffd4161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85ffd4161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85ffd4161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85ffd4161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85ffd4161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85ffd4161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285ffd4161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85ffd4161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85ffd4161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85ffd4161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85ffd4161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85ffd416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85ffd416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85ffd4161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85ffd4161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85ffd416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85ffd416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85ffd4161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85ffd4161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285ffd4161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285ffd4161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85ffd4161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85ffd4161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85ffd4161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85ffd4161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85ffd416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85ffd416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85ffd4161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85ffd4161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85ffd416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85ffd416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85ffd416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85ffd416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85ffd4161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85ffd4161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85ffd4161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85ffd4161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5ffd4161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85ffd4161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Relationship Id="rId7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Movie Recommendation and Rating Prediction System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2021-MS-DS-115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20 Cast Members producing content on Netflix.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7137" y="1364400"/>
            <a:ext cx="4921613" cy="320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10 Countries producing content on Netflix.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775" y="1389600"/>
            <a:ext cx="4340025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Rating count of distribution of Content Rating 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2143575"/>
            <a:ext cx="5719500" cy="2425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400" y="2265400"/>
            <a:ext cx="1772842" cy="183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3803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</a:t>
            </a:r>
            <a:r>
              <a:rPr lang="en"/>
              <a:t> if netflix content released every year.</a:t>
            </a:r>
            <a:endParaRPr/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719500" cy="3508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45" name="Google Shape;145;p26"/>
          <p:cNvSpPr txBox="1"/>
          <p:nvPr>
            <p:ph idx="1" type="body"/>
          </p:nvPr>
        </p:nvSpPr>
        <p:spPr>
          <a:xfrm>
            <a:off x="311700" y="1380325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Number if netflix content released every year separated by movies and tv_shows.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2100" y="1463700"/>
            <a:ext cx="5438075" cy="352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2" name="Google Shape;152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we have data in natural language form so we clean data.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Remove extra spaces.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Remove </a:t>
            </a:r>
            <a:r>
              <a:rPr lang="en"/>
              <a:t>punctuations</a:t>
            </a:r>
            <a:r>
              <a:rPr lang="en"/>
              <a:t>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Remove use-less data.</a:t>
            </a: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6975" y="1461688"/>
            <a:ext cx="5719500" cy="3035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/>
          <p:nvPr>
            <p:ph type="title"/>
          </p:nvPr>
        </p:nvSpPr>
        <p:spPr>
          <a:xfrm>
            <a:off x="311700" y="555600"/>
            <a:ext cx="29784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159" name="Google Shape;159;p28"/>
          <p:cNvSpPr txBox="1"/>
          <p:nvPr>
            <p:ph idx="1" type="body"/>
          </p:nvPr>
        </p:nvSpPr>
        <p:spPr>
          <a:xfrm>
            <a:off x="311700" y="1389600"/>
            <a:ext cx="4637100" cy="246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add a new </a:t>
            </a:r>
            <a:r>
              <a:rPr lang="en"/>
              <a:t>column</a:t>
            </a:r>
            <a:r>
              <a:rPr lang="en"/>
              <a:t> which contain all the </a:t>
            </a:r>
            <a:r>
              <a:rPr lang="en"/>
              <a:t>columns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As shown in image below </a:t>
            </a:r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317950"/>
            <a:ext cx="8155448" cy="61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080430"/>
            <a:ext cx="5009626" cy="172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279400" cy="10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feature extraction we use Countvectorizer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41225"/>
            <a:ext cx="6700197" cy="2649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of CountVectorizer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47570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 the data in training set and test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library is scikit-learn.</a:t>
            </a: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22325"/>
            <a:ext cx="8520602" cy="94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Recommendation System Important?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Enhanced User Experience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Personalized content suggestions help users quickly find shows and movies they'll enjoy, reducing decision fatigue.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Increased Engagement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Relevant recommendations keep users watching longer, increasing retention and satisfaction.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Content Discovery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Introduces users to niche or lesser-known content, maximizing the value of Netflix's extensive library.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Revenue Growth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By keeping users engaged, Netflix reduces churn rates and attracts new subscribers, boosting profitability.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Efficient Content Investment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Insights from user preferences guide decisions on new content production and licensing, ensuring alignment with audience interests.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Competitive Edge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 robust recommendation engine differentiates Netflix from competitors, solidifying its position as a leader in streaming services.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</a:t>
            </a:r>
            <a:r>
              <a:rPr lang="en"/>
              <a:t>Reusable Function</a:t>
            </a:r>
            <a:endParaRPr/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 is a function which get x_train,y_train,x_test, y_test and classifier as input and plot the results.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26720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in </a:t>
            </a:r>
            <a:r>
              <a:rPr lang="en"/>
              <a:t>Confusion</a:t>
            </a:r>
            <a:r>
              <a:rPr lang="en"/>
              <a:t> Matrix</a:t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025" y="1232575"/>
            <a:ext cx="1815967" cy="1637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1629" y="1232575"/>
            <a:ext cx="1815967" cy="1637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4233" y="1232575"/>
            <a:ext cx="1815967" cy="16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91848" y="3014898"/>
            <a:ext cx="1815967" cy="1637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6136" y="3014875"/>
            <a:ext cx="1815967" cy="1637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3"/>
          <p:cNvSpPr txBox="1"/>
          <p:nvPr/>
        </p:nvSpPr>
        <p:spPr>
          <a:xfrm>
            <a:off x="713600" y="1538425"/>
            <a:ext cx="2140800" cy="27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Here we can see that Random forest has more accuracy as compare to other model then we have </a:t>
            </a:r>
            <a:r>
              <a:rPr lang="en" sz="1800">
                <a:solidFill>
                  <a:schemeClr val="dk2"/>
                </a:solidFill>
              </a:rPr>
              <a:t>Multi Model</a:t>
            </a:r>
            <a:r>
              <a:rPr lang="en" sz="1800">
                <a:solidFill>
                  <a:schemeClr val="dk2"/>
                </a:solidFill>
              </a:rPr>
              <a:t> model at second.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Similarities 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4053300" cy="7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similarity we use Cosine similarity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550" y="1695825"/>
            <a:ext cx="3814150" cy="258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078898"/>
            <a:ext cx="4269574" cy="320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05250"/>
            <a:ext cx="8084724" cy="367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2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Below is the head of the dataset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fields like show_type, director, country, release_year,rating and description etc.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775" y="2694000"/>
            <a:ext cx="8208901" cy="213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433400" cy="34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is the information of the dataset.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Here we can see all the features are object type except release year.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925" y="1070399"/>
            <a:ext cx="3101550" cy="342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/>
              <a:t>Problems in Dataset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The dataset have six column containing null values.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 sz="1800" u="sng"/>
              <a:t>Names</a:t>
            </a:r>
            <a:r>
              <a:rPr lang="en" sz="1800"/>
              <a:t>:</a:t>
            </a:r>
            <a:endParaRPr sz="1800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Director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Cast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Country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Date_added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Rating</a:t>
            </a:r>
            <a:endParaRPr sz="1800"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sz="1800"/>
              <a:t>Duration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3450" y="340325"/>
            <a:ext cx="3619125" cy="446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555600"/>
            <a:ext cx="2941200" cy="52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Director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389600"/>
            <a:ext cx="33768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From null count we can see there are 2634 values which are null in director column.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 it is not possible to remove all these records.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We replace the null values with ‘</a:t>
            </a:r>
            <a:r>
              <a:rPr b="1" lang="en" sz="1800"/>
              <a:t>Unknown Director’.</a:t>
            </a:r>
            <a:endParaRPr b="1" sz="18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850" y="1311300"/>
            <a:ext cx="4904399" cy="325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555600"/>
            <a:ext cx="4952400" cy="6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for Other Null Values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For other all null values replace null with the mode of that column.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Then we can see there is no null values remaining.</a:t>
            </a:r>
            <a:endParaRPr sz="18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6075" y="1389600"/>
            <a:ext cx="4378763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Bar plot of count of Movie and Tv_shows.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957" y="1389600"/>
            <a:ext cx="4070746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55600"/>
            <a:ext cx="5647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Top 10 </a:t>
            </a:r>
            <a:r>
              <a:rPr lang="en"/>
              <a:t>directors</a:t>
            </a:r>
            <a:r>
              <a:rPr lang="en"/>
              <a:t> </a:t>
            </a:r>
            <a:r>
              <a:rPr lang="en"/>
              <a:t>producing</a:t>
            </a:r>
            <a:r>
              <a:rPr lang="en"/>
              <a:t> content on Netflix.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361" y="1473550"/>
            <a:ext cx="4890263" cy="317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