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11"/>
  </p:notesMasterIdLst>
  <p:sldIdLst>
    <p:sldId id="256" r:id="rId2"/>
    <p:sldId id="259" r:id="rId3"/>
    <p:sldId id="260" r:id="rId4"/>
    <p:sldId id="262" r:id="rId5"/>
    <p:sldId id="263" r:id="rId6"/>
    <p:sldId id="266" r:id="rId7"/>
    <p:sldId id="270" r:id="rId8"/>
    <p:sldId id="285" r:id="rId9"/>
    <p:sldId id="288"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2218B6-81EF-4C00-8D84-AD1D83E3B4D7}">
  <a:tblStyle styleId="{652218B6-81EF-4C00-8D84-AD1D83E3B4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83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9a36df63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9a36df63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a00e37ba4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a00e37ba4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9f35faa215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9f35faa215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26d4d080c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26d4d080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b26d4d080c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b26d4d080c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b26d4d080c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b26d4d080c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9ba07e393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9ba07e393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b26d4d080c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b26d4d080c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5400000">
            <a:off x="2320950" y="-1683000"/>
            <a:ext cx="4502100" cy="8509500"/>
          </a:xfrm>
          <a:prstGeom prst="rect">
            <a:avLst/>
          </a:prstGeom>
          <a:solidFill>
            <a:srgbClr val="2A2828">
              <a:alpha val="67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flipH="1">
            <a:off x="2483850" y="1822325"/>
            <a:ext cx="4176300" cy="908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5200"/>
              <a:buNone/>
              <a:defRPr sz="3800">
                <a:solidFill>
                  <a:schemeClr val="lt1"/>
                </a:solidFill>
              </a:defRPr>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11" name="Google Shape;11;p2"/>
          <p:cNvSpPr txBox="1">
            <a:spLocks noGrp="1"/>
          </p:cNvSpPr>
          <p:nvPr>
            <p:ph type="subTitle" idx="1"/>
          </p:nvPr>
        </p:nvSpPr>
        <p:spPr>
          <a:xfrm>
            <a:off x="2865150" y="3143463"/>
            <a:ext cx="3413700" cy="1770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Clr>
                <a:schemeClr val="dk1"/>
              </a:buClr>
              <a:buSzPts val="2800"/>
              <a:buNone/>
              <a:defRPr sz="1400">
                <a:solidFill>
                  <a:schemeClr val="lt1"/>
                </a:solidFill>
                <a:latin typeface="Open Sans Light"/>
                <a:ea typeface="Open Sans Light"/>
                <a:cs typeface="Open Sans Light"/>
                <a:sym typeface="Open Sans Light"/>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rot="-5400000">
            <a:off x="2320950" y="-1683000"/>
            <a:ext cx="4502100" cy="85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4577625" y="1715750"/>
            <a:ext cx="3855900" cy="60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4798475" y="2649800"/>
            <a:ext cx="3629400" cy="777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rgbClr val="FFFFFF"/>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713225" y="1017600"/>
            <a:ext cx="3858900" cy="687600"/>
          </a:xfrm>
          <a:prstGeom prst="rect">
            <a:avLst/>
          </a:prstGeom>
        </p:spPr>
        <p:txBody>
          <a:bodyPr spcFirstLastPara="1" wrap="square" lIns="91425" tIns="91425" rIns="91425" bIns="91425" anchor="ctr" anchorCtr="0">
            <a:noAutofit/>
          </a:bodyPr>
          <a:lstStyle>
            <a:lvl1pPr marL="457200" lvl="0" indent="-228600" algn="r">
              <a:lnSpc>
                <a:spcPct val="100000"/>
              </a:lnSpc>
              <a:spcBef>
                <a:spcPts val="0"/>
              </a:spcBef>
              <a:spcAft>
                <a:spcPts val="0"/>
              </a:spcAft>
              <a:buSzPts val="1800"/>
              <a:buNone/>
              <a:defRPr sz="2800">
                <a:latin typeface="Playfair Display"/>
                <a:ea typeface="Playfair Display"/>
                <a:cs typeface="Playfair Display"/>
                <a:sym typeface="Playfair Display"/>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48"/>
        <p:cNvGrpSpPr/>
        <p:nvPr/>
      </p:nvGrpSpPr>
      <p:grpSpPr>
        <a:xfrm>
          <a:off x="0" y="0"/>
          <a:ext cx="0" cy="0"/>
          <a:chOff x="0" y="0"/>
          <a:chExt cx="0" cy="0"/>
        </a:xfrm>
      </p:grpSpPr>
      <p:sp>
        <p:nvSpPr>
          <p:cNvPr id="49" name="Google Shape;49;p13"/>
          <p:cNvSpPr/>
          <p:nvPr/>
        </p:nvSpPr>
        <p:spPr>
          <a:xfrm rot="-5400000">
            <a:off x="2320950" y="-1683000"/>
            <a:ext cx="4502100" cy="8509500"/>
          </a:xfrm>
          <a:prstGeom prst="rect">
            <a:avLst/>
          </a:prstGeom>
          <a:solidFill>
            <a:srgbClr val="2A2828">
              <a:alpha val="67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3"/>
          <p:cNvSpPr txBox="1">
            <a:spLocks noGrp="1"/>
          </p:cNvSpPr>
          <p:nvPr>
            <p:ph type="title"/>
          </p:nvPr>
        </p:nvSpPr>
        <p:spPr>
          <a:xfrm>
            <a:off x="3634350" y="3043150"/>
            <a:ext cx="1875300" cy="198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2800"/>
              <a:buNone/>
              <a:defRPr sz="1400" b="0">
                <a:solidFill>
                  <a:schemeClr val="lt1"/>
                </a:solidFill>
                <a:latin typeface="Open Sans"/>
                <a:ea typeface="Open Sans"/>
                <a:cs typeface="Open Sans"/>
                <a:sym typeface="Open Sans"/>
              </a:defRPr>
            </a:lvl1pPr>
            <a:lvl2pPr lvl="1">
              <a:spcBef>
                <a:spcPts val="0"/>
              </a:spcBef>
              <a:spcAft>
                <a:spcPts val="0"/>
              </a:spcAft>
              <a:buClr>
                <a:schemeClr val="lt1"/>
              </a:buClr>
              <a:buSzPts val="2800"/>
              <a:buNone/>
              <a:defRPr>
                <a:solidFill>
                  <a:schemeClr val="lt1"/>
                </a:solidFill>
                <a:latin typeface="Lato"/>
                <a:ea typeface="Lato"/>
                <a:cs typeface="Lato"/>
                <a:sym typeface="Lato"/>
              </a:defRPr>
            </a:lvl2pPr>
            <a:lvl3pPr lvl="2">
              <a:spcBef>
                <a:spcPts val="0"/>
              </a:spcBef>
              <a:spcAft>
                <a:spcPts val="0"/>
              </a:spcAft>
              <a:buClr>
                <a:schemeClr val="lt1"/>
              </a:buClr>
              <a:buSzPts val="2800"/>
              <a:buNone/>
              <a:defRPr>
                <a:solidFill>
                  <a:schemeClr val="lt1"/>
                </a:solidFill>
                <a:latin typeface="Lato"/>
                <a:ea typeface="Lato"/>
                <a:cs typeface="Lato"/>
                <a:sym typeface="Lato"/>
              </a:defRPr>
            </a:lvl3pPr>
            <a:lvl4pPr lvl="3">
              <a:spcBef>
                <a:spcPts val="0"/>
              </a:spcBef>
              <a:spcAft>
                <a:spcPts val="0"/>
              </a:spcAft>
              <a:buClr>
                <a:schemeClr val="lt1"/>
              </a:buClr>
              <a:buSzPts val="2800"/>
              <a:buNone/>
              <a:defRPr>
                <a:solidFill>
                  <a:schemeClr val="lt1"/>
                </a:solidFill>
                <a:latin typeface="Lato"/>
                <a:ea typeface="Lato"/>
                <a:cs typeface="Lato"/>
                <a:sym typeface="Lato"/>
              </a:defRPr>
            </a:lvl4pPr>
            <a:lvl5pPr lvl="4">
              <a:spcBef>
                <a:spcPts val="0"/>
              </a:spcBef>
              <a:spcAft>
                <a:spcPts val="0"/>
              </a:spcAft>
              <a:buClr>
                <a:schemeClr val="lt1"/>
              </a:buClr>
              <a:buSzPts val="2800"/>
              <a:buNone/>
              <a:defRPr>
                <a:solidFill>
                  <a:schemeClr val="lt1"/>
                </a:solidFill>
                <a:latin typeface="Lato"/>
                <a:ea typeface="Lato"/>
                <a:cs typeface="Lato"/>
                <a:sym typeface="Lato"/>
              </a:defRPr>
            </a:lvl5pPr>
            <a:lvl6pPr lvl="5">
              <a:spcBef>
                <a:spcPts val="0"/>
              </a:spcBef>
              <a:spcAft>
                <a:spcPts val="0"/>
              </a:spcAft>
              <a:buClr>
                <a:schemeClr val="lt1"/>
              </a:buClr>
              <a:buSzPts val="2800"/>
              <a:buNone/>
              <a:defRPr>
                <a:solidFill>
                  <a:schemeClr val="lt1"/>
                </a:solidFill>
                <a:latin typeface="Lato"/>
                <a:ea typeface="Lato"/>
                <a:cs typeface="Lato"/>
                <a:sym typeface="Lato"/>
              </a:defRPr>
            </a:lvl6pPr>
            <a:lvl7pPr lvl="6">
              <a:spcBef>
                <a:spcPts val="0"/>
              </a:spcBef>
              <a:spcAft>
                <a:spcPts val="0"/>
              </a:spcAft>
              <a:buClr>
                <a:schemeClr val="lt1"/>
              </a:buClr>
              <a:buSzPts val="2800"/>
              <a:buNone/>
              <a:defRPr>
                <a:solidFill>
                  <a:schemeClr val="lt1"/>
                </a:solidFill>
                <a:latin typeface="Lato"/>
                <a:ea typeface="Lato"/>
                <a:cs typeface="Lato"/>
                <a:sym typeface="Lato"/>
              </a:defRPr>
            </a:lvl7pPr>
            <a:lvl8pPr lvl="7">
              <a:spcBef>
                <a:spcPts val="0"/>
              </a:spcBef>
              <a:spcAft>
                <a:spcPts val="0"/>
              </a:spcAft>
              <a:buClr>
                <a:schemeClr val="lt1"/>
              </a:buClr>
              <a:buSzPts val="2800"/>
              <a:buNone/>
              <a:defRPr>
                <a:solidFill>
                  <a:schemeClr val="lt1"/>
                </a:solidFill>
                <a:latin typeface="Lato"/>
                <a:ea typeface="Lato"/>
                <a:cs typeface="Lato"/>
                <a:sym typeface="Lato"/>
              </a:defRPr>
            </a:lvl8pPr>
            <a:lvl9pPr lvl="8">
              <a:spcBef>
                <a:spcPts val="0"/>
              </a:spcBef>
              <a:spcAft>
                <a:spcPts val="0"/>
              </a:spcAft>
              <a:buClr>
                <a:schemeClr val="lt1"/>
              </a:buClr>
              <a:buSzPts val="2800"/>
              <a:buNone/>
              <a:defRPr>
                <a:solidFill>
                  <a:schemeClr val="lt1"/>
                </a:solidFill>
                <a:latin typeface="Lato"/>
                <a:ea typeface="Lato"/>
                <a:cs typeface="Lato"/>
                <a:sym typeface="Lato"/>
              </a:defRPr>
            </a:lvl9pPr>
          </a:lstStyle>
          <a:p>
            <a:endParaRPr/>
          </a:p>
        </p:txBody>
      </p:sp>
      <p:sp>
        <p:nvSpPr>
          <p:cNvPr id="51" name="Google Shape;51;p13"/>
          <p:cNvSpPr txBox="1">
            <a:spLocks noGrp="1"/>
          </p:cNvSpPr>
          <p:nvPr>
            <p:ph type="subTitle" idx="1"/>
          </p:nvPr>
        </p:nvSpPr>
        <p:spPr>
          <a:xfrm>
            <a:off x="1943100" y="1892850"/>
            <a:ext cx="5257800" cy="791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700"/>
              <a:buNone/>
              <a:defRPr b="1">
                <a:solidFill>
                  <a:schemeClr val="lt1"/>
                </a:solidFill>
                <a:latin typeface="Nanum Myeongjo"/>
                <a:ea typeface="Nanum Myeongjo"/>
                <a:cs typeface="Nanum Myeongjo"/>
                <a:sym typeface="Nanum Myeongjo"/>
              </a:defRPr>
            </a:lvl1pPr>
            <a:lvl2pPr lvl="1">
              <a:spcBef>
                <a:spcPts val="0"/>
              </a:spcBef>
              <a:spcAft>
                <a:spcPts val="0"/>
              </a:spcAft>
              <a:buClr>
                <a:schemeClr val="lt1"/>
              </a:buClr>
              <a:buSzPts val="300"/>
              <a:buNone/>
              <a:defRPr sz="300">
                <a:solidFill>
                  <a:schemeClr val="lt1"/>
                </a:solidFill>
              </a:defRPr>
            </a:lvl2pPr>
            <a:lvl3pPr lvl="2">
              <a:spcBef>
                <a:spcPts val="1600"/>
              </a:spcBef>
              <a:spcAft>
                <a:spcPts val="0"/>
              </a:spcAft>
              <a:buClr>
                <a:schemeClr val="lt1"/>
              </a:buClr>
              <a:buSzPts val="300"/>
              <a:buNone/>
              <a:defRPr sz="300">
                <a:solidFill>
                  <a:schemeClr val="lt1"/>
                </a:solidFill>
              </a:defRPr>
            </a:lvl3pPr>
            <a:lvl4pPr lvl="3">
              <a:spcBef>
                <a:spcPts val="1600"/>
              </a:spcBef>
              <a:spcAft>
                <a:spcPts val="0"/>
              </a:spcAft>
              <a:buClr>
                <a:schemeClr val="lt1"/>
              </a:buClr>
              <a:buSzPts val="300"/>
              <a:buNone/>
              <a:defRPr sz="300">
                <a:solidFill>
                  <a:schemeClr val="lt1"/>
                </a:solidFill>
              </a:defRPr>
            </a:lvl4pPr>
            <a:lvl5pPr lvl="4">
              <a:spcBef>
                <a:spcPts val="1600"/>
              </a:spcBef>
              <a:spcAft>
                <a:spcPts val="0"/>
              </a:spcAft>
              <a:buClr>
                <a:schemeClr val="lt1"/>
              </a:buClr>
              <a:buSzPts val="300"/>
              <a:buNone/>
              <a:defRPr sz="300">
                <a:solidFill>
                  <a:schemeClr val="lt1"/>
                </a:solidFill>
              </a:defRPr>
            </a:lvl5pPr>
            <a:lvl6pPr lvl="5">
              <a:spcBef>
                <a:spcPts val="1600"/>
              </a:spcBef>
              <a:spcAft>
                <a:spcPts val="0"/>
              </a:spcAft>
              <a:buClr>
                <a:schemeClr val="lt1"/>
              </a:buClr>
              <a:buSzPts val="300"/>
              <a:buNone/>
              <a:defRPr sz="300">
                <a:solidFill>
                  <a:schemeClr val="lt1"/>
                </a:solidFill>
              </a:defRPr>
            </a:lvl6pPr>
            <a:lvl7pPr lvl="6">
              <a:spcBef>
                <a:spcPts val="1600"/>
              </a:spcBef>
              <a:spcAft>
                <a:spcPts val="0"/>
              </a:spcAft>
              <a:buClr>
                <a:schemeClr val="lt1"/>
              </a:buClr>
              <a:buSzPts val="300"/>
              <a:buNone/>
              <a:defRPr sz="300">
                <a:solidFill>
                  <a:schemeClr val="lt1"/>
                </a:solidFill>
              </a:defRPr>
            </a:lvl7pPr>
            <a:lvl8pPr lvl="7">
              <a:spcBef>
                <a:spcPts val="1600"/>
              </a:spcBef>
              <a:spcAft>
                <a:spcPts val="0"/>
              </a:spcAft>
              <a:buClr>
                <a:schemeClr val="lt1"/>
              </a:buClr>
              <a:buSzPts val="300"/>
              <a:buNone/>
              <a:defRPr sz="300">
                <a:solidFill>
                  <a:schemeClr val="lt1"/>
                </a:solidFill>
              </a:defRPr>
            </a:lvl8pPr>
            <a:lvl9pPr lvl="8">
              <a:spcBef>
                <a:spcPts val="1600"/>
              </a:spcBef>
              <a:spcAft>
                <a:spcPts val="1600"/>
              </a:spcAft>
              <a:buClr>
                <a:schemeClr val="lt1"/>
              </a:buClr>
              <a:buSzPts val="300"/>
              <a:buNone/>
              <a:defRPr sz="3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1">
  <p:cSld name="TITLE_AND_BODY_2">
    <p:spTree>
      <p:nvGrpSpPr>
        <p:cNvPr id="1" name="Shape 52"/>
        <p:cNvGrpSpPr/>
        <p:nvPr/>
      </p:nvGrpSpPr>
      <p:grpSpPr>
        <a:xfrm>
          <a:off x="0" y="0"/>
          <a:ext cx="0" cy="0"/>
          <a:chOff x="0" y="0"/>
          <a:chExt cx="0" cy="0"/>
        </a:xfrm>
      </p:grpSpPr>
      <p:sp>
        <p:nvSpPr>
          <p:cNvPr id="53" name="Google Shape;53;p14"/>
          <p:cNvSpPr/>
          <p:nvPr/>
        </p:nvSpPr>
        <p:spPr>
          <a:xfrm rot="-5400000">
            <a:off x="2320950" y="-1683000"/>
            <a:ext cx="4502100" cy="85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4"/>
          <p:cNvSpPr txBox="1">
            <a:spLocks noGrp="1"/>
          </p:cNvSpPr>
          <p:nvPr>
            <p:ph type="title"/>
          </p:nvPr>
        </p:nvSpPr>
        <p:spPr>
          <a:xfrm>
            <a:off x="1198600" y="1943375"/>
            <a:ext cx="3182100" cy="32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14"/>
          <p:cNvSpPr txBox="1">
            <a:spLocks noGrp="1"/>
          </p:cNvSpPr>
          <p:nvPr>
            <p:ph type="subTitle" idx="1"/>
          </p:nvPr>
        </p:nvSpPr>
        <p:spPr>
          <a:xfrm>
            <a:off x="1196500" y="2761050"/>
            <a:ext cx="3184200" cy="539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
  <p:cSld name="CUSTOM_4">
    <p:spTree>
      <p:nvGrpSpPr>
        <p:cNvPr id="1" name="Shape 84"/>
        <p:cNvGrpSpPr/>
        <p:nvPr/>
      </p:nvGrpSpPr>
      <p:grpSpPr>
        <a:xfrm>
          <a:off x="0" y="0"/>
          <a:ext cx="0" cy="0"/>
          <a:chOff x="0" y="0"/>
          <a:chExt cx="0" cy="0"/>
        </a:xfrm>
      </p:grpSpPr>
      <p:sp>
        <p:nvSpPr>
          <p:cNvPr id="85" name="Google Shape;85;p18"/>
          <p:cNvSpPr/>
          <p:nvPr/>
        </p:nvSpPr>
        <p:spPr>
          <a:xfrm rot="-5400000">
            <a:off x="2320950" y="-1683000"/>
            <a:ext cx="4502100" cy="85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txBox="1">
            <a:spLocks noGrp="1"/>
          </p:cNvSpPr>
          <p:nvPr>
            <p:ph type="title"/>
          </p:nvPr>
        </p:nvSpPr>
        <p:spPr>
          <a:xfrm>
            <a:off x="713225" y="543300"/>
            <a:ext cx="7717500" cy="43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87" name="Google Shape;87;p18"/>
          <p:cNvSpPr txBox="1">
            <a:spLocks noGrp="1"/>
          </p:cNvSpPr>
          <p:nvPr>
            <p:ph type="subTitle" idx="1"/>
          </p:nvPr>
        </p:nvSpPr>
        <p:spPr>
          <a:xfrm>
            <a:off x="1253975" y="1485621"/>
            <a:ext cx="1490400" cy="70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Playfair Display"/>
              <a:buNone/>
              <a:defRPr sz="2000" b="1">
                <a:solidFill>
                  <a:schemeClr val="dk1"/>
                </a:solidFill>
                <a:latin typeface="Nanum Myeongjo"/>
                <a:ea typeface="Nanum Myeongjo"/>
                <a:cs typeface="Nanum Myeongjo"/>
                <a:sym typeface="Nanum Myeongj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8" name="Google Shape;88;p18"/>
          <p:cNvSpPr txBox="1">
            <a:spLocks noGrp="1"/>
          </p:cNvSpPr>
          <p:nvPr>
            <p:ph type="subTitle" idx="2"/>
          </p:nvPr>
        </p:nvSpPr>
        <p:spPr>
          <a:xfrm>
            <a:off x="1251875" y="1859421"/>
            <a:ext cx="1494600" cy="8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89" name="Google Shape;89;p18"/>
          <p:cNvSpPr txBox="1">
            <a:spLocks noGrp="1"/>
          </p:cNvSpPr>
          <p:nvPr>
            <p:ph type="subTitle" idx="3"/>
          </p:nvPr>
        </p:nvSpPr>
        <p:spPr>
          <a:xfrm>
            <a:off x="3826800" y="1485621"/>
            <a:ext cx="1490400" cy="70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Playfair Display"/>
              <a:buNone/>
              <a:defRPr sz="2000" b="1">
                <a:solidFill>
                  <a:schemeClr val="dk1"/>
                </a:solidFill>
                <a:latin typeface="Nanum Myeongjo"/>
                <a:ea typeface="Nanum Myeongjo"/>
                <a:cs typeface="Nanum Myeongjo"/>
                <a:sym typeface="Nanum Myeongj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0" name="Google Shape;90;p18"/>
          <p:cNvSpPr txBox="1">
            <a:spLocks noGrp="1"/>
          </p:cNvSpPr>
          <p:nvPr>
            <p:ph type="subTitle" idx="4"/>
          </p:nvPr>
        </p:nvSpPr>
        <p:spPr>
          <a:xfrm>
            <a:off x="3826800" y="1859421"/>
            <a:ext cx="1490400" cy="8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1" name="Google Shape;91;p18"/>
          <p:cNvSpPr txBox="1">
            <a:spLocks noGrp="1"/>
          </p:cNvSpPr>
          <p:nvPr>
            <p:ph type="subTitle" idx="5"/>
          </p:nvPr>
        </p:nvSpPr>
        <p:spPr>
          <a:xfrm>
            <a:off x="1253975" y="3122777"/>
            <a:ext cx="1490400" cy="70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Playfair Display"/>
              <a:buNone/>
              <a:defRPr sz="2000" b="1">
                <a:solidFill>
                  <a:schemeClr val="dk1"/>
                </a:solidFill>
                <a:latin typeface="Nanum Myeongjo"/>
                <a:ea typeface="Nanum Myeongjo"/>
                <a:cs typeface="Nanum Myeongjo"/>
                <a:sym typeface="Nanum Myeongj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2" name="Google Shape;92;p18"/>
          <p:cNvSpPr txBox="1">
            <a:spLocks noGrp="1"/>
          </p:cNvSpPr>
          <p:nvPr>
            <p:ph type="subTitle" idx="6"/>
          </p:nvPr>
        </p:nvSpPr>
        <p:spPr>
          <a:xfrm>
            <a:off x="1253975" y="3499983"/>
            <a:ext cx="1490400" cy="8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3" name="Google Shape;93;p18"/>
          <p:cNvSpPr txBox="1">
            <a:spLocks noGrp="1"/>
          </p:cNvSpPr>
          <p:nvPr>
            <p:ph type="subTitle" idx="7"/>
          </p:nvPr>
        </p:nvSpPr>
        <p:spPr>
          <a:xfrm>
            <a:off x="3826800" y="3122777"/>
            <a:ext cx="1490400" cy="70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Playfair Display"/>
              <a:buNone/>
              <a:defRPr sz="2000" b="1">
                <a:solidFill>
                  <a:schemeClr val="dk1"/>
                </a:solidFill>
                <a:latin typeface="Nanum Myeongjo"/>
                <a:ea typeface="Nanum Myeongjo"/>
                <a:cs typeface="Nanum Myeongjo"/>
                <a:sym typeface="Nanum Myeongj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4" name="Google Shape;94;p18"/>
          <p:cNvSpPr txBox="1">
            <a:spLocks noGrp="1"/>
          </p:cNvSpPr>
          <p:nvPr>
            <p:ph type="subTitle" idx="8"/>
          </p:nvPr>
        </p:nvSpPr>
        <p:spPr>
          <a:xfrm>
            <a:off x="3826800" y="3499983"/>
            <a:ext cx="1490400" cy="8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5" name="Google Shape;95;p18"/>
          <p:cNvSpPr txBox="1">
            <a:spLocks noGrp="1"/>
          </p:cNvSpPr>
          <p:nvPr>
            <p:ph type="subTitle" idx="9"/>
          </p:nvPr>
        </p:nvSpPr>
        <p:spPr>
          <a:xfrm>
            <a:off x="6399275" y="1485621"/>
            <a:ext cx="1490400" cy="70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Playfair Display"/>
              <a:buNone/>
              <a:defRPr sz="2000" b="1">
                <a:solidFill>
                  <a:schemeClr val="dk1"/>
                </a:solidFill>
                <a:latin typeface="Nanum Myeongjo"/>
                <a:ea typeface="Nanum Myeongjo"/>
                <a:cs typeface="Nanum Myeongjo"/>
                <a:sym typeface="Nanum Myeongj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6" name="Google Shape;96;p18"/>
          <p:cNvSpPr txBox="1">
            <a:spLocks noGrp="1"/>
          </p:cNvSpPr>
          <p:nvPr>
            <p:ph type="subTitle" idx="13"/>
          </p:nvPr>
        </p:nvSpPr>
        <p:spPr>
          <a:xfrm>
            <a:off x="6399275" y="1859421"/>
            <a:ext cx="1490400" cy="8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7" name="Google Shape;97;p18"/>
          <p:cNvSpPr txBox="1">
            <a:spLocks noGrp="1"/>
          </p:cNvSpPr>
          <p:nvPr>
            <p:ph type="subTitle" idx="14"/>
          </p:nvPr>
        </p:nvSpPr>
        <p:spPr>
          <a:xfrm>
            <a:off x="6399275" y="3122777"/>
            <a:ext cx="1490400" cy="70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Playfair Display"/>
              <a:buNone/>
              <a:defRPr sz="2000" b="1">
                <a:solidFill>
                  <a:schemeClr val="dk1"/>
                </a:solidFill>
                <a:latin typeface="Nanum Myeongjo"/>
                <a:ea typeface="Nanum Myeongjo"/>
                <a:cs typeface="Nanum Myeongjo"/>
                <a:sym typeface="Nanum Myeongj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8" name="Google Shape;98;p18"/>
          <p:cNvSpPr txBox="1">
            <a:spLocks noGrp="1"/>
          </p:cNvSpPr>
          <p:nvPr>
            <p:ph type="subTitle" idx="15"/>
          </p:nvPr>
        </p:nvSpPr>
        <p:spPr>
          <a:xfrm>
            <a:off x="6399275" y="3499983"/>
            <a:ext cx="1490400" cy="87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_1_2">
    <p:spTree>
      <p:nvGrpSpPr>
        <p:cNvPr id="1" name="Shape 99"/>
        <p:cNvGrpSpPr/>
        <p:nvPr/>
      </p:nvGrpSpPr>
      <p:grpSpPr>
        <a:xfrm>
          <a:off x="0" y="0"/>
          <a:ext cx="0" cy="0"/>
          <a:chOff x="0" y="0"/>
          <a:chExt cx="0" cy="0"/>
        </a:xfrm>
      </p:grpSpPr>
      <p:sp>
        <p:nvSpPr>
          <p:cNvPr id="100" name="Google Shape;100;p19"/>
          <p:cNvSpPr/>
          <p:nvPr/>
        </p:nvSpPr>
        <p:spPr>
          <a:xfrm rot="-5400000">
            <a:off x="2320950" y="-1683000"/>
            <a:ext cx="4502100" cy="8509500"/>
          </a:xfrm>
          <a:prstGeom prst="rect">
            <a:avLst/>
          </a:prstGeom>
          <a:solidFill>
            <a:srgbClr val="2A2828">
              <a:alpha val="67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9"/>
          <p:cNvSpPr txBox="1">
            <a:spLocks noGrp="1"/>
          </p:cNvSpPr>
          <p:nvPr>
            <p:ph type="title"/>
          </p:nvPr>
        </p:nvSpPr>
        <p:spPr>
          <a:xfrm>
            <a:off x="4418650" y="2327175"/>
            <a:ext cx="3421500" cy="279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latin typeface="Lato"/>
                <a:ea typeface="Lato"/>
                <a:cs typeface="Lato"/>
                <a:sym typeface="Lato"/>
              </a:defRPr>
            </a:lvl2pPr>
            <a:lvl3pPr lvl="2" rtl="0">
              <a:spcBef>
                <a:spcPts val="0"/>
              </a:spcBef>
              <a:spcAft>
                <a:spcPts val="0"/>
              </a:spcAft>
              <a:buClr>
                <a:schemeClr val="lt1"/>
              </a:buClr>
              <a:buSzPts val="2800"/>
              <a:buNone/>
              <a:defRPr>
                <a:solidFill>
                  <a:schemeClr val="lt1"/>
                </a:solidFill>
                <a:latin typeface="Lato"/>
                <a:ea typeface="Lato"/>
                <a:cs typeface="Lato"/>
                <a:sym typeface="Lato"/>
              </a:defRPr>
            </a:lvl3pPr>
            <a:lvl4pPr lvl="3" rtl="0">
              <a:spcBef>
                <a:spcPts val="0"/>
              </a:spcBef>
              <a:spcAft>
                <a:spcPts val="0"/>
              </a:spcAft>
              <a:buClr>
                <a:schemeClr val="lt1"/>
              </a:buClr>
              <a:buSzPts val="2800"/>
              <a:buNone/>
              <a:defRPr>
                <a:solidFill>
                  <a:schemeClr val="lt1"/>
                </a:solidFill>
                <a:latin typeface="Lato"/>
                <a:ea typeface="Lato"/>
                <a:cs typeface="Lato"/>
                <a:sym typeface="Lato"/>
              </a:defRPr>
            </a:lvl4pPr>
            <a:lvl5pPr lvl="4" rtl="0">
              <a:spcBef>
                <a:spcPts val="0"/>
              </a:spcBef>
              <a:spcAft>
                <a:spcPts val="0"/>
              </a:spcAft>
              <a:buClr>
                <a:schemeClr val="lt1"/>
              </a:buClr>
              <a:buSzPts val="2800"/>
              <a:buNone/>
              <a:defRPr>
                <a:solidFill>
                  <a:schemeClr val="lt1"/>
                </a:solidFill>
                <a:latin typeface="Lato"/>
                <a:ea typeface="Lato"/>
                <a:cs typeface="Lato"/>
                <a:sym typeface="Lato"/>
              </a:defRPr>
            </a:lvl5pPr>
            <a:lvl6pPr lvl="5" rtl="0">
              <a:spcBef>
                <a:spcPts val="0"/>
              </a:spcBef>
              <a:spcAft>
                <a:spcPts val="0"/>
              </a:spcAft>
              <a:buClr>
                <a:schemeClr val="lt1"/>
              </a:buClr>
              <a:buSzPts val="2800"/>
              <a:buNone/>
              <a:defRPr>
                <a:solidFill>
                  <a:schemeClr val="lt1"/>
                </a:solidFill>
                <a:latin typeface="Lato"/>
                <a:ea typeface="Lato"/>
                <a:cs typeface="Lato"/>
                <a:sym typeface="Lato"/>
              </a:defRPr>
            </a:lvl6pPr>
            <a:lvl7pPr lvl="6" rtl="0">
              <a:spcBef>
                <a:spcPts val="0"/>
              </a:spcBef>
              <a:spcAft>
                <a:spcPts val="0"/>
              </a:spcAft>
              <a:buClr>
                <a:schemeClr val="lt1"/>
              </a:buClr>
              <a:buSzPts val="2800"/>
              <a:buNone/>
              <a:defRPr>
                <a:solidFill>
                  <a:schemeClr val="lt1"/>
                </a:solidFill>
                <a:latin typeface="Lato"/>
                <a:ea typeface="Lato"/>
                <a:cs typeface="Lato"/>
                <a:sym typeface="Lato"/>
              </a:defRPr>
            </a:lvl7pPr>
            <a:lvl8pPr lvl="7" rtl="0">
              <a:spcBef>
                <a:spcPts val="0"/>
              </a:spcBef>
              <a:spcAft>
                <a:spcPts val="0"/>
              </a:spcAft>
              <a:buClr>
                <a:schemeClr val="lt1"/>
              </a:buClr>
              <a:buSzPts val="2800"/>
              <a:buNone/>
              <a:defRPr>
                <a:solidFill>
                  <a:schemeClr val="lt1"/>
                </a:solidFill>
                <a:latin typeface="Lato"/>
                <a:ea typeface="Lato"/>
                <a:cs typeface="Lato"/>
                <a:sym typeface="Lato"/>
              </a:defRPr>
            </a:lvl8pPr>
            <a:lvl9pPr lvl="8" rtl="0">
              <a:spcBef>
                <a:spcPts val="0"/>
              </a:spcBef>
              <a:spcAft>
                <a:spcPts val="0"/>
              </a:spcAft>
              <a:buClr>
                <a:schemeClr val="lt1"/>
              </a:buClr>
              <a:buSzPts val="2800"/>
              <a:buNone/>
              <a:defRPr>
                <a:solidFill>
                  <a:schemeClr val="lt1"/>
                </a:solidFill>
                <a:latin typeface="Lato"/>
                <a:ea typeface="Lato"/>
                <a:cs typeface="Lato"/>
                <a:sym typeface="Lato"/>
              </a:defRPr>
            </a:lvl9pPr>
          </a:lstStyle>
          <a:p>
            <a:endParaRPr/>
          </a:p>
        </p:txBody>
      </p:sp>
      <p:sp>
        <p:nvSpPr>
          <p:cNvPr id="102" name="Google Shape;102;p19"/>
          <p:cNvSpPr txBox="1">
            <a:spLocks noGrp="1"/>
          </p:cNvSpPr>
          <p:nvPr>
            <p:ph type="title" idx="2" hasCustomPrompt="1"/>
          </p:nvPr>
        </p:nvSpPr>
        <p:spPr>
          <a:xfrm>
            <a:off x="1565600" y="1857375"/>
            <a:ext cx="2286000" cy="1143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03"/>
        <p:cNvGrpSpPr/>
        <p:nvPr/>
      </p:nvGrpSpPr>
      <p:grpSpPr>
        <a:xfrm>
          <a:off x="0" y="0"/>
          <a:ext cx="0" cy="0"/>
          <a:chOff x="0" y="0"/>
          <a:chExt cx="0" cy="0"/>
        </a:xfrm>
      </p:grpSpPr>
      <p:sp>
        <p:nvSpPr>
          <p:cNvPr id="104" name="Google Shape;104;p20"/>
          <p:cNvSpPr/>
          <p:nvPr/>
        </p:nvSpPr>
        <p:spPr>
          <a:xfrm rot="-5400000">
            <a:off x="2320950" y="-1683000"/>
            <a:ext cx="4502100" cy="850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0"/>
          <p:cNvSpPr txBox="1">
            <a:spLocks noGrp="1"/>
          </p:cNvSpPr>
          <p:nvPr>
            <p:ph type="title"/>
          </p:nvPr>
        </p:nvSpPr>
        <p:spPr>
          <a:xfrm>
            <a:off x="713225" y="543200"/>
            <a:ext cx="7714500" cy="43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06" name="Google Shape;106;p20"/>
          <p:cNvSpPr txBox="1">
            <a:spLocks noGrp="1"/>
          </p:cNvSpPr>
          <p:nvPr>
            <p:ph type="subTitle" idx="1"/>
          </p:nvPr>
        </p:nvSpPr>
        <p:spPr>
          <a:xfrm>
            <a:off x="1201032" y="2949046"/>
            <a:ext cx="1579200" cy="13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Playfair Display"/>
              <a:buNone/>
              <a:defRPr sz="2000" b="1">
                <a:latin typeface="Nanum Myeongjo"/>
                <a:ea typeface="Nanum Myeongjo"/>
                <a:cs typeface="Nanum Myeongjo"/>
                <a:sym typeface="Nanum Myeongj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7" name="Google Shape;107;p20"/>
          <p:cNvSpPr txBox="1">
            <a:spLocks noGrp="1"/>
          </p:cNvSpPr>
          <p:nvPr>
            <p:ph type="subTitle" idx="2"/>
          </p:nvPr>
        </p:nvSpPr>
        <p:spPr>
          <a:xfrm>
            <a:off x="976782" y="3283313"/>
            <a:ext cx="21306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8" name="Google Shape;108;p20"/>
          <p:cNvSpPr txBox="1">
            <a:spLocks noGrp="1"/>
          </p:cNvSpPr>
          <p:nvPr>
            <p:ph type="subTitle" idx="3"/>
          </p:nvPr>
        </p:nvSpPr>
        <p:spPr>
          <a:xfrm>
            <a:off x="3786650" y="2949046"/>
            <a:ext cx="1581900" cy="13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Playfair Display"/>
              <a:buNone/>
              <a:defRPr sz="2000" b="1">
                <a:latin typeface="Nanum Myeongjo"/>
                <a:ea typeface="Nanum Myeongjo"/>
                <a:cs typeface="Nanum Myeongjo"/>
                <a:sym typeface="Nanum Myeongj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9" name="Google Shape;109;p20"/>
          <p:cNvSpPr txBox="1">
            <a:spLocks noGrp="1"/>
          </p:cNvSpPr>
          <p:nvPr>
            <p:ph type="subTitle" idx="4"/>
          </p:nvPr>
        </p:nvSpPr>
        <p:spPr>
          <a:xfrm>
            <a:off x="3512300" y="3283313"/>
            <a:ext cx="21306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0" name="Google Shape;110;p20"/>
          <p:cNvSpPr txBox="1">
            <a:spLocks noGrp="1"/>
          </p:cNvSpPr>
          <p:nvPr>
            <p:ph type="subTitle" idx="5"/>
          </p:nvPr>
        </p:nvSpPr>
        <p:spPr>
          <a:xfrm>
            <a:off x="6358150" y="2949046"/>
            <a:ext cx="1581900" cy="13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Font typeface="Playfair Display"/>
              <a:buNone/>
              <a:defRPr sz="2000" b="1">
                <a:latin typeface="Nanum Myeongjo"/>
                <a:ea typeface="Nanum Myeongjo"/>
                <a:cs typeface="Nanum Myeongjo"/>
                <a:sym typeface="Nanum Myeongjo"/>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1" name="Google Shape;111;p20"/>
          <p:cNvSpPr txBox="1">
            <a:spLocks noGrp="1"/>
          </p:cNvSpPr>
          <p:nvPr>
            <p:ph type="subTitle" idx="6"/>
          </p:nvPr>
        </p:nvSpPr>
        <p:spPr>
          <a:xfrm>
            <a:off x="6083800" y="3283313"/>
            <a:ext cx="21306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250" y="543200"/>
            <a:ext cx="7711500" cy="474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Nanum Myeongjo"/>
              <a:buNone/>
              <a:defRPr sz="2800" b="1">
                <a:solidFill>
                  <a:schemeClr val="dk1"/>
                </a:solidFill>
                <a:latin typeface="Nanum Myeongjo"/>
                <a:ea typeface="Nanum Myeongjo"/>
                <a:cs typeface="Nanum Myeongjo"/>
                <a:sym typeface="Nanum Myeongj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6250" y="1701675"/>
            <a:ext cx="7711500" cy="2867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6" r:id="rId3"/>
    <p:sldLayoutId id="2147483658" r:id="rId4"/>
    <p:sldLayoutId id="2147483659" r:id="rId5"/>
    <p:sldLayoutId id="2147483660" r:id="rId6"/>
    <p:sldLayoutId id="2147483664" r:id="rId7"/>
    <p:sldLayoutId id="2147483665" r:id="rId8"/>
    <p:sldLayoutId id="214748366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6"/>
        <p:cNvGrpSpPr/>
        <p:nvPr/>
      </p:nvGrpSpPr>
      <p:grpSpPr>
        <a:xfrm>
          <a:off x="0" y="0"/>
          <a:ext cx="0" cy="0"/>
          <a:chOff x="0" y="0"/>
          <a:chExt cx="0" cy="0"/>
        </a:xfrm>
      </p:grpSpPr>
      <p:sp>
        <p:nvSpPr>
          <p:cNvPr id="187" name="Google Shape;187;p33"/>
          <p:cNvSpPr/>
          <p:nvPr/>
        </p:nvSpPr>
        <p:spPr>
          <a:xfrm>
            <a:off x="2046750" y="1528800"/>
            <a:ext cx="5050500" cy="20859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3"/>
          <p:cNvSpPr txBox="1">
            <a:spLocks noGrp="1"/>
          </p:cNvSpPr>
          <p:nvPr>
            <p:ph type="ctrTitle"/>
          </p:nvPr>
        </p:nvSpPr>
        <p:spPr>
          <a:xfrm flipH="1">
            <a:off x="2483850" y="1954405"/>
            <a:ext cx="4176300" cy="90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PHP</a:t>
            </a:r>
            <a:br>
              <a:rPr lang="en-US" dirty="0"/>
            </a:br>
            <a:r>
              <a:rPr lang="en-US" dirty="0"/>
              <a:t>Lawyers Website</a:t>
            </a:r>
            <a:endParaRPr dirty="0"/>
          </a:p>
        </p:txBody>
      </p:sp>
      <p:cxnSp>
        <p:nvCxnSpPr>
          <p:cNvPr id="190" name="Google Shape;190;p33"/>
          <p:cNvCxnSpPr/>
          <p:nvPr/>
        </p:nvCxnSpPr>
        <p:spPr>
          <a:xfrm>
            <a:off x="3790650" y="3246230"/>
            <a:ext cx="15627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9"/>
        <p:cNvGrpSpPr/>
        <p:nvPr/>
      </p:nvGrpSpPr>
      <p:grpSpPr>
        <a:xfrm>
          <a:off x="0" y="0"/>
          <a:ext cx="0" cy="0"/>
          <a:chOff x="0" y="0"/>
          <a:chExt cx="0" cy="0"/>
        </a:xfrm>
      </p:grpSpPr>
      <p:sp>
        <p:nvSpPr>
          <p:cNvPr id="220" name="Google Shape;220;p36"/>
          <p:cNvSpPr/>
          <p:nvPr/>
        </p:nvSpPr>
        <p:spPr>
          <a:xfrm>
            <a:off x="1433850" y="1555725"/>
            <a:ext cx="2599500" cy="20541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6"/>
          <p:cNvSpPr txBox="1">
            <a:spLocks noGrp="1"/>
          </p:cNvSpPr>
          <p:nvPr>
            <p:ph type="title"/>
          </p:nvPr>
        </p:nvSpPr>
        <p:spPr>
          <a:xfrm>
            <a:off x="4270600" y="2409504"/>
            <a:ext cx="3421500" cy="279600"/>
          </a:xfrm>
          <a:prstGeom prst="rect">
            <a:avLst/>
          </a:prstGeom>
        </p:spPr>
        <p:txBody>
          <a:bodyPr spcFirstLastPara="1" wrap="square" lIns="114300"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222" name="Google Shape;222;p36"/>
          <p:cNvSpPr txBox="1">
            <a:spLocks noGrp="1"/>
          </p:cNvSpPr>
          <p:nvPr>
            <p:ph type="title" idx="2"/>
          </p:nvPr>
        </p:nvSpPr>
        <p:spPr>
          <a:xfrm>
            <a:off x="1565600" y="1857375"/>
            <a:ext cx="22860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223" name="Google Shape;223;p36"/>
          <p:cNvCxnSpPr/>
          <p:nvPr/>
        </p:nvCxnSpPr>
        <p:spPr>
          <a:xfrm>
            <a:off x="4418650" y="2826071"/>
            <a:ext cx="15627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221;p36">
            <a:extLst>
              <a:ext uri="{FF2B5EF4-FFF2-40B4-BE49-F238E27FC236}">
                <a16:creationId xmlns:a16="http://schemas.microsoft.com/office/drawing/2014/main" id="{09A550A3-9032-DAC1-DDC3-E5B0C3C7F944}"/>
              </a:ext>
            </a:extLst>
          </p:cNvPr>
          <p:cNvSpPr txBox="1">
            <a:spLocks/>
          </p:cNvSpPr>
          <p:nvPr/>
        </p:nvSpPr>
        <p:spPr>
          <a:xfrm>
            <a:off x="4288650" y="2934150"/>
            <a:ext cx="3421500" cy="279600"/>
          </a:xfrm>
          <a:prstGeom prst="rect">
            <a:avLst/>
          </a:prstGeom>
          <a:noFill/>
          <a:ln>
            <a:noFill/>
          </a:ln>
        </p:spPr>
        <p:txBody>
          <a:bodyPr spcFirstLastPara="1" wrap="square" lIns="114300"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Nanum Myeongjo"/>
              <a:buNone/>
              <a:defRPr sz="2800" b="1" i="0" u="none" strike="noStrike" cap="none">
                <a:solidFill>
                  <a:schemeClr val="lt1"/>
                </a:solidFill>
                <a:latin typeface="Nanum Myeongjo"/>
                <a:ea typeface="Nanum Myeongjo"/>
                <a:cs typeface="Nanum Myeongjo"/>
                <a:sym typeface="Nanum Myeongjo"/>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Lato"/>
                <a:ea typeface="Lato"/>
                <a:cs typeface="Lato"/>
                <a:sym typeface="Lato"/>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Lato"/>
                <a:ea typeface="Lato"/>
                <a:cs typeface="Lato"/>
                <a:sym typeface="Lato"/>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Lato"/>
                <a:ea typeface="Lato"/>
                <a:cs typeface="Lato"/>
                <a:sym typeface="Lato"/>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Lato"/>
                <a:ea typeface="Lato"/>
                <a:cs typeface="Lato"/>
                <a:sym typeface="Lato"/>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Lato"/>
                <a:ea typeface="Lato"/>
                <a:cs typeface="Lato"/>
                <a:sym typeface="Lato"/>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Lato"/>
                <a:ea typeface="Lato"/>
                <a:cs typeface="Lato"/>
                <a:sym typeface="Lato"/>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Lato"/>
                <a:ea typeface="Lato"/>
                <a:cs typeface="Lato"/>
                <a:sym typeface="Lato"/>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Lato"/>
                <a:ea typeface="Lato"/>
                <a:cs typeface="Lato"/>
                <a:sym typeface="Lato"/>
              </a:defRPr>
            </a:lvl9pPr>
          </a:lstStyle>
          <a:p>
            <a:r>
              <a:rPr lang="en-US" sz="1400" b="0" dirty="0"/>
              <a:t>Welcome to JusticiaLaw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37"/>
          <p:cNvPicPr preferRelativeResize="0"/>
          <p:nvPr/>
        </p:nvPicPr>
        <p:blipFill rotWithShape="1">
          <a:blip r:embed="rId3">
            <a:alphaModFix/>
          </a:blip>
          <a:srcRect l="2242" r="1926"/>
          <a:stretch/>
        </p:blipFill>
        <p:spPr>
          <a:xfrm>
            <a:off x="0" y="539500"/>
            <a:ext cx="4419900" cy="4612200"/>
          </a:xfrm>
          <a:prstGeom prst="rect">
            <a:avLst/>
          </a:prstGeom>
          <a:noFill/>
          <a:ln>
            <a:noFill/>
          </a:ln>
        </p:spPr>
      </p:pic>
      <p:sp>
        <p:nvSpPr>
          <p:cNvPr id="229" name="Google Shape;229;p37"/>
          <p:cNvSpPr/>
          <p:nvPr/>
        </p:nvSpPr>
        <p:spPr>
          <a:xfrm rot="-5400000">
            <a:off x="-91950" y="631450"/>
            <a:ext cx="4602300" cy="4418400"/>
          </a:xfrm>
          <a:prstGeom prst="rect">
            <a:avLst/>
          </a:prstGeom>
          <a:solidFill>
            <a:srgbClr val="2A2828">
              <a:alpha val="67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7"/>
          <p:cNvSpPr txBox="1">
            <a:spLocks noGrp="1"/>
          </p:cNvSpPr>
          <p:nvPr>
            <p:ph type="title"/>
          </p:nvPr>
        </p:nvSpPr>
        <p:spPr>
          <a:xfrm>
            <a:off x="4577625" y="1715750"/>
            <a:ext cx="3855900" cy="60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About Us</a:t>
            </a:r>
            <a:endParaRPr dirty="0"/>
          </a:p>
        </p:txBody>
      </p:sp>
      <p:sp>
        <p:nvSpPr>
          <p:cNvPr id="231" name="Google Shape;231;p37"/>
          <p:cNvSpPr txBox="1">
            <a:spLocks noGrp="1"/>
          </p:cNvSpPr>
          <p:nvPr>
            <p:ph type="subTitle" idx="1"/>
          </p:nvPr>
        </p:nvSpPr>
        <p:spPr>
          <a:xfrm>
            <a:off x="4798350" y="2924100"/>
            <a:ext cx="3629400" cy="7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dirty="0">
                <a:solidFill>
                  <a:schemeClr val="tx1"/>
                </a:solidFill>
                <a:effectLst/>
                <a:latin typeface="Söhne"/>
              </a:rPr>
              <a:t>Our vision is to create a transparent and efficient legal marketplace, promoting accessibility to legal services for individuals and organizations alike. We believe that everyone deserves equal access to quality legal representation, and JusticiaLaw strives to bridge the gap between clients and lawyers by streamlining the entire process.</a:t>
            </a:r>
            <a:endParaRPr dirty="0">
              <a:solidFill>
                <a:schemeClr val="tx1"/>
              </a:solidFill>
            </a:endParaRPr>
          </a:p>
        </p:txBody>
      </p:sp>
      <p:cxnSp>
        <p:nvCxnSpPr>
          <p:cNvPr id="232" name="Google Shape;232;p37"/>
          <p:cNvCxnSpPr/>
          <p:nvPr/>
        </p:nvCxnSpPr>
        <p:spPr>
          <a:xfrm>
            <a:off x="5724225" y="2348971"/>
            <a:ext cx="1562700" cy="0"/>
          </a:xfrm>
          <a:prstGeom prst="straightConnector1">
            <a:avLst/>
          </a:prstGeom>
          <a:noFill/>
          <a:ln w="9525" cap="flat" cmpd="sng">
            <a:solidFill>
              <a:schemeClr val="accent1"/>
            </a:solidFill>
            <a:prstDash val="solid"/>
            <a:round/>
            <a:headEnd type="none" w="med" len="med"/>
            <a:tailEnd type="none" w="med" len="med"/>
          </a:ln>
        </p:spPr>
      </p:cxnSp>
      <p:sp>
        <p:nvSpPr>
          <p:cNvPr id="233" name="Google Shape;233;p37"/>
          <p:cNvSpPr/>
          <p:nvPr/>
        </p:nvSpPr>
        <p:spPr>
          <a:xfrm>
            <a:off x="716250" y="722200"/>
            <a:ext cx="3855900" cy="42771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9"/>
          <p:cNvSpPr txBox="1">
            <a:spLocks noGrp="1"/>
          </p:cNvSpPr>
          <p:nvPr>
            <p:ph type="title"/>
          </p:nvPr>
        </p:nvSpPr>
        <p:spPr>
          <a:xfrm>
            <a:off x="713225" y="543200"/>
            <a:ext cx="7714500" cy="4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Philosophy</a:t>
            </a:r>
            <a:endParaRPr/>
          </a:p>
          <a:p>
            <a:pPr marL="0" lvl="0" indent="0" algn="ctr" rtl="0">
              <a:spcBef>
                <a:spcPts val="0"/>
              </a:spcBef>
              <a:spcAft>
                <a:spcPts val="0"/>
              </a:spcAft>
              <a:buNone/>
            </a:pPr>
            <a:endParaRPr/>
          </a:p>
        </p:txBody>
      </p:sp>
      <p:sp>
        <p:nvSpPr>
          <p:cNvPr id="276" name="Google Shape;276;p39"/>
          <p:cNvSpPr txBox="1">
            <a:spLocks noGrp="1"/>
          </p:cNvSpPr>
          <p:nvPr>
            <p:ph type="subTitle" idx="1"/>
          </p:nvPr>
        </p:nvSpPr>
        <p:spPr>
          <a:xfrm>
            <a:off x="1201032" y="2949046"/>
            <a:ext cx="1579200" cy="13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Mission</a:t>
            </a:r>
            <a:endParaRPr dirty="0"/>
          </a:p>
        </p:txBody>
      </p:sp>
      <p:sp>
        <p:nvSpPr>
          <p:cNvPr id="277" name="Google Shape;277;p39"/>
          <p:cNvSpPr txBox="1">
            <a:spLocks noGrp="1"/>
          </p:cNvSpPr>
          <p:nvPr>
            <p:ph type="subTitle" idx="2"/>
          </p:nvPr>
        </p:nvSpPr>
        <p:spPr>
          <a:xfrm>
            <a:off x="977250" y="3663462"/>
            <a:ext cx="21306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b="0" i="0" dirty="0">
                <a:solidFill>
                  <a:schemeClr val="tx1"/>
                </a:solidFill>
                <a:effectLst/>
                <a:latin typeface="Söhne"/>
              </a:rPr>
              <a:t>By leveraging technology and user-friendly features, JusticiaLaw aims to simplify the lawyer-hiring process, save valuable time and effort,</a:t>
            </a:r>
            <a:endParaRPr dirty="0">
              <a:solidFill>
                <a:schemeClr val="tx1"/>
              </a:solidFill>
            </a:endParaRPr>
          </a:p>
        </p:txBody>
      </p:sp>
      <p:sp>
        <p:nvSpPr>
          <p:cNvPr id="278" name="Google Shape;278;p39"/>
          <p:cNvSpPr txBox="1">
            <a:spLocks noGrp="1"/>
          </p:cNvSpPr>
          <p:nvPr>
            <p:ph type="subTitle" idx="3"/>
          </p:nvPr>
        </p:nvSpPr>
        <p:spPr>
          <a:xfrm>
            <a:off x="3786650" y="2949046"/>
            <a:ext cx="1581900" cy="13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Vision</a:t>
            </a:r>
            <a:endParaRPr/>
          </a:p>
        </p:txBody>
      </p:sp>
      <p:sp>
        <p:nvSpPr>
          <p:cNvPr id="279" name="Google Shape;279;p39"/>
          <p:cNvSpPr txBox="1">
            <a:spLocks noGrp="1"/>
          </p:cNvSpPr>
          <p:nvPr>
            <p:ph type="subTitle" idx="4"/>
          </p:nvPr>
        </p:nvSpPr>
        <p:spPr>
          <a:xfrm>
            <a:off x="3382205" y="3713122"/>
            <a:ext cx="2390789"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dirty="0">
                <a:solidFill>
                  <a:schemeClr val="tx1"/>
                </a:solidFill>
                <a:effectLst/>
                <a:latin typeface="Söhne"/>
              </a:rPr>
              <a:t>Our vision is to create a transparent and efficient legal marketplace, promoting accessibility to legal services for individuals and organizations alike. </a:t>
            </a:r>
            <a:endParaRPr dirty="0">
              <a:solidFill>
                <a:schemeClr val="tx1"/>
              </a:solidFill>
            </a:endParaRPr>
          </a:p>
        </p:txBody>
      </p:sp>
      <p:sp>
        <p:nvSpPr>
          <p:cNvPr id="280" name="Google Shape;280;p39"/>
          <p:cNvSpPr txBox="1">
            <a:spLocks noGrp="1"/>
          </p:cNvSpPr>
          <p:nvPr>
            <p:ph type="subTitle" idx="5"/>
          </p:nvPr>
        </p:nvSpPr>
        <p:spPr>
          <a:xfrm>
            <a:off x="6358150" y="2949046"/>
            <a:ext cx="1581900" cy="13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Values</a:t>
            </a:r>
            <a:endParaRPr/>
          </a:p>
        </p:txBody>
      </p:sp>
      <p:sp>
        <p:nvSpPr>
          <p:cNvPr id="281" name="Google Shape;281;p39"/>
          <p:cNvSpPr txBox="1">
            <a:spLocks noGrp="1"/>
          </p:cNvSpPr>
          <p:nvPr>
            <p:ph type="subTitle" idx="6"/>
          </p:nvPr>
        </p:nvSpPr>
        <p:spPr>
          <a:xfrm>
            <a:off x="6075588" y="3492304"/>
            <a:ext cx="21306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i="0" dirty="0">
                <a:solidFill>
                  <a:schemeClr val="tx1"/>
                </a:solidFill>
                <a:effectLst/>
                <a:latin typeface="Söhne"/>
              </a:rPr>
              <a:t>JusticiaLaw seeks to eliminate these difficulties by providing a centralized hub </a:t>
            </a:r>
            <a:endParaRPr dirty="0">
              <a:solidFill>
                <a:schemeClr val="tx1"/>
              </a:solidFill>
            </a:endParaRPr>
          </a:p>
        </p:txBody>
      </p:sp>
      <p:grpSp>
        <p:nvGrpSpPr>
          <p:cNvPr id="282" name="Google Shape;282;p39"/>
          <p:cNvGrpSpPr/>
          <p:nvPr/>
        </p:nvGrpSpPr>
        <p:grpSpPr>
          <a:xfrm>
            <a:off x="1563132" y="1839450"/>
            <a:ext cx="855000" cy="855000"/>
            <a:chOff x="1563132" y="1839450"/>
            <a:chExt cx="855000" cy="855000"/>
          </a:xfrm>
        </p:grpSpPr>
        <p:sp>
          <p:nvSpPr>
            <p:cNvPr id="283" name="Google Shape;283;p39"/>
            <p:cNvSpPr/>
            <p:nvPr/>
          </p:nvSpPr>
          <p:spPr>
            <a:xfrm>
              <a:off x="1563132" y="1839450"/>
              <a:ext cx="855000" cy="8550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9"/>
            <p:cNvSpPr/>
            <p:nvPr/>
          </p:nvSpPr>
          <p:spPr>
            <a:xfrm>
              <a:off x="1900250" y="2259438"/>
              <a:ext cx="117700" cy="220275"/>
            </a:xfrm>
            <a:custGeom>
              <a:avLst/>
              <a:gdLst/>
              <a:ahLst/>
              <a:cxnLst/>
              <a:rect l="l" t="t" r="r" b="b"/>
              <a:pathLst>
                <a:path w="4708" h="8811" extrusionOk="0">
                  <a:moveTo>
                    <a:pt x="3779" y="1"/>
                  </a:moveTo>
                  <a:cubicBezTo>
                    <a:pt x="3285" y="1"/>
                    <a:pt x="2847" y="438"/>
                    <a:pt x="2847" y="929"/>
                  </a:cubicBezTo>
                  <a:lnTo>
                    <a:pt x="2847" y="2133"/>
                  </a:lnTo>
                  <a:cubicBezTo>
                    <a:pt x="2847" y="3503"/>
                    <a:pt x="2356" y="4870"/>
                    <a:pt x="1424" y="5912"/>
                  </a:cubicBezTo>
                  <a:lnTo>
                    <a:pt x="110" y="7335"/>
                  </a:lnTo>
                  <a:cubicBezTo>
                    <a:pt x="1" y="7497"/>
                    <a:pt x="1" y="7663"/>
                    <a:pt x="110" y="7773"/>
                  </a:cubicBezTo>
                  <a:cubicBezTo>
                    <a:pt x="193" y="7827"/>
                    <a:pt x="275" y="7855"/>
                    <a:pt x="350" y="7855"/>
                  </a:cubicBezTo>
                  <a:cubicBezTo>
                    <a:pt x="425" y="7855"/>
                    <a:pt x="493" y="7827"/>
                    <a:pt x="548" y="7773"/>
                  </a:cubicBezTo>
                  <a:lnTo>
                    <a:pt x="1862" y="6293"/>
                  </a:lnTo>
                  <a:cubicBezTo>
                    <a:pt x="2904" y="5145"/>
                    <a:pt x="3451" y="3665"/>
                    <a:pt x="3451" y="2133"/>
                  </a:cubicBezTo>
                  <a:lnTo>
                    <a:pt x="3451" y="929"/>
                  </a:lnTo>
                  <a:cubicBezTo>
                    <a:pt x="3451" y="767"/>
                    <a:pt x="3613" y="600"/>
                    <a:pt x="3779" y="600"/>
                  </a:cubicBezTo>
                  <a:cubicBezTo>
                    <a:pt x="3998" y="600"/>
                    <a:pt x="4108" y="767"/>
                    <a:pt x="4108" y="929"/>
                  </a:cubicBezTo>
                  <a:lnTo>
                    <a:pt x="4108" y="2242"/>
                  </a:lnTo>
                  <a:cubicBezTo>
                    <a:pt x="4108" y="3941"/>
                    <a:pt x="3504" y="5636"/>
                    <a:pt x="2299" y="6897"/>
                  </a:cubicBezTo>
                  <a:lnTo>
                    <a:pt x="1043" y="8320"/>
                  </a:lnTo>
                  <a:cubicBezTo>
                    <a:pt x="933" y="8429"/>
                    <a:pt x="933" y="8591"/>
                    <a:pt x="1095" y="8701"/>
                  </a:cubicBezTo>
                  <a:cubicBezTo>
                    <a:pt x="1152" y="8758"/>
                    <a:pt x="1205" y="8810"/>
                    <a:pt x="1262" y="8810"/>
                  </a:cubicBezTo>
                  <a:cubicBezTo>
                    <a:pt x="1371" y="8810"/>
                    <a:pt x="1424" y="8758"/>
                    <a:pt x="1481" y="8701"/>
                  </a:cubicBezTo>
                  <a:lnTo>
                    <a:pt x="2737" y="7278"/>
                  </a:lnTo>
                  <a:cubicBezTo>
                    <a:pt x="3998" y="5912"/>
                    <a:pt x="4708" y="4103"/>
                    <a:pt x="4708" y="2242"/>
                  </a:cubicBezTo>
                  <a:lnTo>
                    <a:pt x="4708" y="929"/>
                  </a:lnTo>
                  <a:cubicBezTo>
                    <a:pt x="4708" y="438"/>
                    <a:pt x="4327" y="1"/>
                    <a:pt x="3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9"/>
            <p:cNvSpPr/>
            <p:nvPr/>
          </p:nvSpPr>
          <p:spPr>
            <a:xfrm>
              <a:off x="1886575" y="2227913"/>
              <a:ext cx="162900" cy="266900"/>
            </a:xfrm>
            <a:custGeom>
              <a:avLst/>
              <a:gdLst/>
              <a:ahLst/>
              <a:cxnLst/>
              <a:rect l="l" t="t" r="r" b="b"/>
              <a:pathLst>
                <a:path w="6516" h="10676" extrusionOk="0">
                  <a:moveTo>
                    <a:pt x="4326" y="0"/>
                  </a:moveTo>
                  <a:cubicBezTo>
                    <a:pt x="3122" y="0"/>
                    <a:pt x="2137" y="986"/>
                    <a:pt x="2137" y="2190"/>
                  </a:cubicBezTo>
                  <a:lnTo>
                    <a:pt x="2137" y="3394"/>
                  </a:lnTo>
                  <a:cubicBezTo>
                    <a:pt x="2137" y="4489"/>
                    <a:pt x="1752" y="5531"/>
                    <a:pt x="1042" y="6350"/>
                  </a:cubicBezTo>
                  <a:lnTo>
                    <a:pt x="110" y="7335"/>
                  </a:lnTo>
                  <a:cubicBezTo>
                    <a:pt x="0" y="7501"/>
                    <a:pt x="0" y="7663"/>
                    <a:pt x="110" y="7773"/>
                  </a:cubicBezTo>
                  <a:cubicBezTo>
                    <a:pt x="165" y="7827"/>
                    <a:pt x="247" y="7855"/>
                    <a:pt x="329" y="7855"/>
                  </a:cubicBezTo>
                  <a:cubicBezTo>
                    <a:pt x="411" y="7855"/>
                    <a:pt x="493" y="7827"/>
                    <a:pt x="548" y="7773"/>
                  </a:cubicBezTo>
                  <a:lnTo>
                    <a:pt x="1480" y="6735"/>
                  </a:lnTo>
                  <a:cubicBezTo>
                    <a:pt x="2299" y="5802"/>
                    <a:pt x="2737" y="4598"/>
                    <a:pt x="2737" y="3394"/>
                  </a:cubicBezTo>
                  <a:lnTo>
                    <a:pt x="2737" y="2190"/>
                  </a:lnTo>
                  <a:cubicBezTo>
                    <a:pt x="2737" y="1314"/>
                    <a:pt x="3451" y="605"/>
                    <a:pt x="4326" y="605"/>
                  </a:cubicBezTo>
                  <a:cubicBezTo>
                    <a:pt x="5202" y="605"/>
                    <a:pt x="5912" y="1314"/>
                    <a:pt x="5912" y="2190"/>
                  </a:cubicBezTo>
                  <a:lnTo>
                    <a:pt x="5912" y="3503"/>
                  </a:lnTo>
                  <a:cubicBezTo>
                    <a:pt x="5912" y="5531"/>
                    <a:pt x="5202" y="7501"/>
                    <a:pt x="3779" y="9034"/>
                  </a:cubicBezTo>
                  <a:lnTo>
                    <a:pt x="2737" y="10181"/>
                  </a:lnTo>
                  <a:cubicBezTo>
                    <a:pt x="2628" y="10290"/>
                    <a:pt x="2628" y="10509"/>
                    <a:pt x="2737" y="10619"/>
                  </a:cubicBezTo>
                  <a:cubicBezTo>
                    <a:pt x="2794" y="10676"/>
                    <a:pt x="2903" y="10676"/>
                    <a:pt x="2956" y="10676"/>
                  </a:cubicBezTo>
                  <a:cubicBezTo>
                    <a:pt x="3013" y="10676"/>
                    <a:pt x="3122" y="10619"/>
                    <a:pt x="3175" y="10566"/>
                  </a:cubicBezTo>
                  <a:lnTo>
                    <a:pt x="4217" y="9415"/>
                  </a:lnTo>
                  <a:cubicBezTo>
                    <a:pt x="5693" y="7773"/>
                    <a:pt x="6516" y="5693"/>
                    <a:pt x="6516" y="3503"/>
                  </a:cubicBezTo>
                  <a:lnTo>
                    <a:pt x="6516" y="2190"/>
                  </a:lnTo>
                  <a:cubicBezTo>
                    <a:pt x="6516" y="986"/>
                    <a:pt x="5531" y="0"/>
                    <a:pt x="4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9"/>
            <p:cNvSpPr/>
            <p:nvPr/>
          </p:nvSpPr>
          <p:spPr>
            <a:xfrm>
              <a:off x="1864675" y="2196488"/>
              <a:ext cx="216225" cy="298325"/>
            </a:xfrm>
            <a:custGeom>
              <a:avLst/>
              <a:gdLst/>
              <a:ahLst/>
              <a:cxnLst/>
              <a:rect l="l" t="t" r="r" b="b"/>
              <a:pathLst>
                <a:path w="8649" h="11933" extrusionOk="0">
                  <a:moveTo>
                    <a:pt x="5202" y="1"/>
                  </a:moveTo>
                  <a:cubicBezTo>
                    <a:pt x="3342" y="1"/>
                    <a:pt x="1752" y="1586"/>
                    <a:pt x="1752" y="3447"/>
                  </a:cubicBezTo>
                  <a:lnTo>
                    <a:pt x="1752" y="4651"/>
                  </a:lnTo>
                  <a:cubicBezTo>
                    <a:pt x="1752" y="5417"/>
                    <a:pt x="1481" y="6183"/>
                    <a:pt x="986" y="6731"/>
                  </a:cubicBezTo>
                  <a:lnTo>
                    <a:pt x="110" y="7663"/>
                  </a:lnTo>
                  <a:cubicBezTo>
                    <a:pt x="1" y="7773"/>
                    <a:pt x="58" y="7992"/>
                    <a:pt x="167" y="8101"/>
                  </a:cubicBezTo>
                  <a:cubicBezTo>
                    <a:pt x="216" y="8150"/>
                    <a:pt x="276" y="8177"/>
                    <a:pt x="336" y="8177"/>
                  </a:cubicBezTo>
                  <a:cubicBezTo>
                    <a:pt x="411" y="8177"/>
                    <a:pt x="487" y="8136"/>
                    <a:pt x="548" y="8044"/>
                  </a:cubicBezTo>
                  <a:lnTo>
                    <a:pt x="1424" y="7116"/>
                  </a:lnTo>
                  <a:cubicBezTo>
                    <a:pt x="2028" y="6459"/>
                    <a:pt x="2356" y="5584"/>
                    <a:pt x="2356" y="4651"/>
                  </a:cubicBezTo>
                  <a:lnTo>
                    <a:pt x="2356" y="3447"/>
                  </a:lnTo>
                  <a:cubicBezTo>
                    <a:pt x="2356" y="1862"/>
                    <a:pt x="3670" y="601"/>
                    <a:pt x="5202" y="601"/>
                  </a:cubicBezTo>
                  <a:cubicBezTo>
                    <a:pt x="6788" y="601"/>
                    <a:pt x="8049" y="1862"/>
                    <a:pt x="8049" y="3447"/>
                  </a:cubicBezTo>
                  <a:lnTo>
                    <a:pt x="8049" y="4760"/>
                  </a:lnTo>
                  <a:cubicBezTo>
                    <a:pt x="8049" y="7116"/>
                    <a:pt x="7173" y="9358"/>
                    <a:pt x="5583" y="11109"/>
                  </a:cubicBezTo>
                  <a:lnTo>
                    <a:pt x="5312" y="11438"/>
                  </a:lnTo>
                  <a:cubicBezTo>
                    <a:pt x="5202" y="11547"/>
                    <a:pt x="5202" y="11766"/>
                    <a:pt x="5312" y="11876"/>
                  </a:cubicBezTo>
                  <a:cubicBezTo>
                    <a:pt x="5364" y="11933"/>
                    <a:pt x="5474" y="11933"/>
                    <a:pt x="5531" y="11933"/>
                  </a:cubicBezTo>
                  <a:cubicBezTo>
                    <a:pt x="5583" y="11933"/>
                    <a:pt x="5693" y="11876"/>
                    <a:pt x="5750" y="11823"/>
                  </a:cubicBezTo>
                  <a:lnTo>
                    <a:pt x="6021" y="11495"/>
                  </a:lnTo>
                  <a:cubicBezTo>
                    <a:pt x="7720" y="9634"/>
                    <a:pt x="8648" y="7278"/>
                    <a:pt x="8648" y="4760"/>
                  </a:cubicBezTo>
                  <a:lnTo>
                    <a:pt x="8648" y="3447"/>
                  </a:lnTo>
                  <a:cubicBezTo>
                    <a:pt x="8648" y="1586"/>
                    <a:pt x="7116" y="1"/>
                    <a:pt x="5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9"/>
            <p:cNvSpPr/>
            <p:nvPr/>
          </p:nvSpPr>
          <p:spPr>
            <a:xfrm>
              <a:off x="1877050" y="2166388"/>
              <a:ext cx="109500" cy="124500"/>
            </a:xfrm>
            <a:custGeom>
              <a:avLst/>
              <a:gdLst/>
              <a:ahLst/>
              <a:cxnLst/>
              <a:rect l="l" t="t" r="r" b="b"/>
              <a:pathLst>
                <a:path w="4380" h="4980" extrusionOk="0">
                  <a:moveTo>
                    <a:pt x="4051" y="1"/>
                  </a:moveTo>
                  <a:cubicBezTo>
                    <a:pt x="2956" y="163"/>
                    <a:pt x="1914" y="710"/>
                    <a:pt x="1205" y="1586"/>
                  </a:cubicBezTo>
                  <a:cubicBezTo>
                    <a:pt x="438" y="2409"/>
                    <a:pt x="0" y="3504"/>
                    <a:pt x="0" y="4651"/>
                  </a:cubicBezTo>
                  <a:cubicBezTo>
                    <a:pt x="0" y="4817"/>
                    <a:pt x="162" y="4979"/>
                    <a:pt x="329" y="4979"/>
                  </a:cubicBezTo>
                  <a:cubicBezTo>
                    <a:pt x="491" y="4979"/>
                    <a:pt x="600" y="4817"/>
                    <a:pt x="600" y="4651"/>
                  </a:cubicBezTo>
                  <a:cubicBezTo>
                    <a:pt x="600" y="3666"/>
                    <a:pt x="986" y="2737"/>
                    <a:pt x="1642" y="1971"/>
                  </a:cubicBezTo>
                  <a:cubicBezTo>
                    <a:pt x="2299" y="1205"/>
                    <a:pt x="3175" y="710"/>
                    <a:pt x="4160" y="601"/>
                  </a:cubicBezTo>
                  <a:cubicBezTo>
                    <a:pt x="4270" y="548"/>
                    <a:pt x="4379" y="439"/>
                    <a:pt x="4379" y="272"/>
                  </a:cubicBezTo>
                  <a:cubicBezTo>
                    <a:pt x="4379" y="110"/>
                    <a:pt x="4213" y="1"/>
                    <a:pt x="4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9"/>
            <p:cNvSpPr/>
            <p:nvPr/>
          </p:nvSpPr>
          <p:spPr>
            <a:xfrm>
              <a:off x="1844200" y="2304538"/>
              <a:ext cx="47875" cy="72600"/>
            </a:xfrm>
            <a:custGeom>
              <a:avLst/>
              <a:gdLst/>
              <a:ahLst/>
              <a:cxnLst/>
              <a:rect l="l" t="t" r="r" b="b"/>
              <a:pathLst>
                <a:path w="1915" h="2904" extrusionOk="0">
                  <a:moveTo>
                    <a:pt x="1643" y="1"/>
                  </a:moveTo>
                  <a:cubicBezTo>
                    <a:pt x="1476" y="1"/>
                    <a:pt x="1314" y="167"/>
                    <a:pt x="1314" y="329"/>
                  </a:cubicBezTo>
                  <a:cubicBezTo>
                    <a:pt x="1314" y="767"/>
                    <a:pt x="1148" y="1205"/>
                    <a:pt x="820" y="1590"/>
                  </a:cubicBezTo>
                  <a:lnTo>
                    <a:pt x="110" y="2409"/>
                  </a:lnTo>
                  <a:cubicBezTo>
                    <a:pt x="1" y="2518"/>
                    <a:pt x="1" y="2685"/>
                    <a:pt x="110" y="2794"/>
                  </a:cubicBezTo>
                  <a:cubicBezTo>
                    <a:pt x="163" y="2847"/>
                    <a:pt x="272" y="2904"/>
                    <a:pt x="329" y="2904"/>
                  </a:cubicBezTo>
                  <a:cubicBezTo>
                    <a:pt x="382" y="2904"/>
                    <a:pt x="491" y="2847"/>
                    <a:pt x="548" y="2794"/>
                  </a:cubicBezTo>
                  <a:lnTo>
                    <a:pt x="1257" y="1971"/>
                  </a:lnTo>
                  <a:cubicBezTo>
                    <a:pt x="1695" y="1533"/>
                    <a:pt x="1914" y="933"/>
                    <a:pt x="1914" y="329"/>
                  </a:cubicBezTo>
                  <a:cubicBezTo>
                    <a:pt x="1914" y="167"/>
                    <a:pt x="1805" y="1"/>
                    <a:pt x="16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9"/>
            <p:cNvSpPr/>
            <p:nvPr/>
          </p:nvSpPr>
          <p:spPr>
            <a:xfrm>
              <a:off x="2078150" y="2378088"/>
              <a:ext cx="26075" cy="45575"/>
            </a:xfrm>
            <a:custGeom>
              <a:avLst/>
              <a:gdLst/>
              <a:ahLst/>
              <a:cxnLst/>
              <a:rect l="l" t="t" r="r" b="b"/>
              <a:pathLst>
                <a:path w="1043" h="1823" extrusionOk="0">
                  <a:moveTo>
                    <a:pt x="738" y="1"/>
                  </a:moveTo>
                  <a:cubicBezTo>
                    <a:pt x="604" y="1"/>
                    <a:pt x="485" y="99"/>
                    <a:pt x="438" y="233"/>
                  </a:cubicBezTo>
                  <a:cubicBezTo>
                    <a:pt x="328" y="618"/>
                    <a:pt x="166" y="1056"/>
                    <a:pt x="57" y="1437"/>
                  </a:cubicBezTo>
                  <a:cubicBezTo>
                    <a:pt x="0" y="1604"/>
                    <a:pt x="57" y="1766"/>
                    <a:pt x="219" y="1823"/>
                  </a:cubicBezTo>
                  <a:lnTo>
                    <a:pt x="328" y="1823"/>
                  </a:lnTo>
                  <a:cubicBezTo>
                    <a:pt x="438" y="1823"/>
                    <a:pt x="547" y="1766"/>
                    <a:pt x="604" y="1656"/>
                  </a:cubicBezTo>
                  <a:cubicBezTo>
                    <a:pt x="766" y="1218"/>
                    <a:pt x="876" y="780"/>
                    <a:pt x="985" y="343"/>
                  </a:cubicBezTo>
                  <a:cubicBezTo>
                    <a:pt x="1042" y="181"/>
                    <a:pt x="933" y="14"/>
                    <a:pt x="823" y="14"/>
                  </a:cubicBezTo>
                  <a:cubicBezTo>
                    <a:pt x="795" y="5"/>
                    <a:pt x="766" y="1"/>
                    <a:pt x="7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9"/>
            <p:cNvSpPr/>
            <p:nvPr/>
          </p:nvSpPr>
          <p:spPr>
            <a:xfrm>
              <a:off x="2060400" y="2193588"/>
              <a:ext cx="52025" cy="167125"/>
            </a:xfrm>
            <a:custGeom>
              <a:avLst/>
              <a:gdLst/>
              <a:ahLst/>
              <a:cxnLst/>
              <a:rect l="l" t="t" r="r" b="b"/>
              <a:pathLst>
                <a:path w="2081" h="6685" extrusionOk="0">
                  <a:moveTo>
                    <a:pt x="364" y="1"/>
                  </a:moveTo>
                  <a:cubicBezTo>
                    <a:pt x="267" y="1"/>
                    <a:pt x="178" y="49"/>
                    <a:pt x="110" y="117"/>
                  </a:cubicBezTo>
                  <a:cubicBezTo>
                    <a:pt x="1" y="226"/>
                    <a:pt x="1" y="388"/>
                    <a:pt x="110" y="498"/>
                  </a:cubicBezTo>
                  <a:cubicBezTo>
                    <a:pt x="986" y="1321"/>
                    <a:pt x="1476" y="2416"/>
                    <a:pt x="1476" y="3563"/>
                  </a:cubicBezTo>
                  <a:lnTo>
                    <a:pt x="1476" y="4876"/>
                  </a:lnTo>
                  <a:cubicBezTo>
                    <a:pt x="1476" y="5371"/>
                    <a:pt x="1476" y="5862"/>
                    <a:pt x="1367" y="6356"/>
                  </a:cubicBezTo>
                  <a:cubicBezTo>
                    <a:pt x="1367" y="6518"/>
                    <a:pt x="1476" y="6628"/>
                    <a:pt x="1643" y="6685"/>
                  </a:cubicBezTo>
                  <a:lnTo>
                    <a:pt x="1695" y="6685"/>
                  </a:lnTo>
                  <a:cubicBezTo>
                    <a:pt x="1805" y="6685"/>
                    <a:pt x="1971" y="6575"/>
                    <a:pt x="1971" y="6409"/>
                  </a:cubicBezTo>
                  <a:cubicBezTo>
                    <a:pt x="2024" y="5919"/>
                    <a:pt x="2081" y="5371"/>
                    <a:pt x="2081" y="4876"/>
                  </a:cubicBezTo>
                  <a:lnTo>
                    <a:pt x="2081" y="3563"/>
                  </a:lnTo>
                  <a:cubicBezTo>
                    <a:pt x="2081" y="2249"/>
                    <a:pt x="1533" y="993"/>
                    <a:pt x="548" y="60"/>
                  </a:cubicBezTo>
                  <a:cubicBezTo>
                    <a:pt x="485" y="19"/>
                    <a:pt x="423" y="1"/>
                    <a:pt x="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9"/>
            <p:cNvSpPr/>
            <p:nvPr/>
          </p:nvSpPr>
          <p:spPr>
            <a:xfrm>
              <a:off x="2002925" y="2166388"/>
              <a:ext cx="47875" cy="24650"/>
            </a:xfrm>
            <a:custGeom>
              <a:avLst/>
              <a:gdLst/>
              <a:ahLst/>
              <a:cxnLst/>
              <a:rect l="l" t="t" r="r" b="b"/>
              <a:pathLst>
                <a:path w="1915" h="986" extrusionOk="0">
                  <a:moveTo>
                    <a:pt x="382" y="1"/>
                  </a:moveTo>
                  <a:cubicBezTo>
                    <a:pt x="220" y="1"/>
                    <a:pt x="53" y="110"/>
                    <a:pt x="1" y="272"/>
                  </a:cubicBezTo>
                  <a:cubicBezTo>
                    <a:pt x="1" y="439"/>
                    <a:pt x="110" y="548"/>
                    <a:pt x="272" y="601"/>
                  </a:cubicBezTo>
                  <a:cubicBezTo>
                    <a:pt x="658" y="657"/>
                    <a:pt x="1096" y="767"/>
                    <a:pt x="1424" y="929"/>
                  </a:cubicBezTo>
                  <a:cubicBezTo>
                    <a:pt x="1476" y="986"/>
                    <a:pt x="1533" y="986"/>
                    <a:pt x="1586" y="986"/>
                  </a:cubicBezTo>
                  <a:cubicBezTo>
                    <a:pt x="1695" y="986"/>
                    <a:pt x="1805" y="929"/>
                    <a:pt x="1862" y="819"/>
                  </a:cubicBezTo>
                  <a:cubicBezTo>
                    <a:pt x="1914" y="657"/>
                    <a:pt x="1862" y="491"/>
                    <a:pt x="1695" y="439"/>
                  </a:cubicBezTo>
                  <a:cubicBezTo>
                    <a:pt x="1258" y="220"/>
                    <a:pt x="820" y="53"/>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9"/>
            <p:cNvSpPr/>
            <p:nvPr/>
          </p:nvSpPr>
          <p:spPr>
            <a:xfrm>
              <a:off x="1979625" y="2133563"/>
              <a:ext cx="164225" cy="188850"/>
            </a:xfrm>
            <a:custGeom>
              <a:avLst/>
              <a:gdLst/>
              <a:ahLst/>
              <a:cxnLst/>
              <a:rect l="l" t="t" r="r" b="b"/>
              <a:pathLst>
                <a:path w="6569" h="7554" extrusionOk="0">
                  <a:moveTo>
                    <a:pt x="604" y="0"/>
                  </a:moveTo>
                  <a:cubicBezTo>
                    <a:pt x="495" y="0"/>
                    <a:pt x="386" y="0"/>
                    <a:pt x="276" y="53"/>
                  </a:cubicBezTo>
                  <a:cubicBezTo>
                    <a:pt x="110" y="53"/>
                    <a:pt x="0" y="162"/>
                    <a:pt x="0" y="328"/>
                  </a:cubicBezTo>
                  <a:cubicBezTo>
                    <a:pt x="0" y="490"/>
                    <a:pt x="167" y="600"/>
                    <a:pt x="329" y="600"/>
                  </a:cubicBezTo>
                  <a:lnTo>
                    <a:pt x="604" y="600"/>
                  </a:lnTo>
                  <a:cubicBezTo>
                    <a:pt x="3560" y="600"/>
                    <a:pt x="5968" y="3008"/>
                    <a:pt x="5968" y="5964"/>
                  </a:cubicBezTo>
                  <a:lnTo>
                    <a:pt x="5968" y="7277"/>
                  </a:lnTo>
                  <a:cubicBezTo>
                    <a:pt x="5968" y="7444"/>
                    <a:pt x="6130" y="7553"/>
                    <a:pt x="6297" y="7553"/>
                  </a:cubicBezTo>
                  <a:cubicBezTo>
                    <a:pt x="6459" y="7553"/>
                    <a:pt x="6568" y="7444"/>
                    <a:pt x="6568" y="7277"/>
                  </a:cubicBezTo>
                  <a:lnTo>
                    <a:pt x="6568" y="5964"/>
                  </a:lnTo>
                  <a:cubicBezTo>
                    <a:pt x="6568" y="2680"/>
                    <a:pt x="3888" y="0"/>
                    <a:pt x="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9"/>
            <p:cNvSpPr/>
            <p:nvPr/>
          </p:nvSpPr>
          <p:spPr>
            <a:xfrm>
              <a:off x="1905725" y="2139013"/>
              <a:ext cx="58925" cy="35625"/>
            </a:xfrm>
            <a:custGeom>
              <a:avLst/>
              <a:gdLst/>
              <a:ahLst/>
              <a:cxnLst/>
              <a:rect l="l" t="t" r="r" b="b"/>
              <a:pathLst>
                <a:path w="2357" h="1425" extrusionOk="0">
                  <a:moveTo>
                    <a:pt x="1971" y="1"/>
                  </a:moveTo>
                  <a:cubicBezTo>
                    <a:pt x="1314" y="220"/>
                    <a:pt x="714" y="491"/>
                    <a:pt x="167" y="877"/>
                  </a:cubicBezTo>
                  <a:cubicBezTo>
                    <a:pt x="58" y="929"/>
                    <a:pt x="1" y="1148"/>
                    <a:pt x="110" y="1258"/>
                  </a:cubicBezTo>
                  <a:cubicBezTo>
                    <a:pt x="167" y="1367"/>
                    <a:pt x="276" y="1424"/>
                    <a:pt x="329" y="1424"/>
                  </a:cubicBezTo>
                  <a:cubicBezTo>
                    <a:pt x="386" y="1424"/>
                    <a:pt x="438" y="1367"/>
                    <a:pt x="495" y="1367"/>
                  </a:cubicBezTo>
                  <a:cubicBezTo>
                    <a:pt x="986" y="986"/>
                    <a:pt x="1533" y="767"/>
                    <a:pt x="2137" y="601"/>
                  </a:cubicBezTo>
                  <a:cubicBezTo>
                    <a:pt x="2299" y="548"/>
                    <a:pt x="2356" y="382"/>
                    <a:pt x="2299" y="220"/>
                  </a:cubicBezTo>
                  <a:cubicBezTo>
                    <a:pt x="2299" y="54"/>
                    <a:pt x="2137" y="1"/>
                    <a:pt x="1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9"/>
            <p:cNvSpPr/>
            <p:nvPr/>
          </p:nvSpPr>
          <p:spPr>
            <a:xfrm>
              <a:off x="1830525" y="2178163"/>
              <a:ext cx="69750" cy="167450"/>
            </a:xfrm>
            <a:custGeom>
              <a:avLst/>
              <a:gdLst/>
              <a:ahLst/>
              <a:cxnLst/>
              <a:rect l="l" t="t" r="r" b="b"/>
              <a:pathLst>
                <a:path w="2790" h="6698" extrusionOk="0">
                  <a:moveTo>
                    <a:pt x="2464" y="0"/>
                  </a:moveTo>
                  <a:cubicBezTo>
                    <a:pt x="2380" y="0"/>
                    <a:pt x="2302" y="41"/>
                    <a:pt x="2242" y="130"/>
                  </a:cubicBezTo>
                  <a:cubicBezTo>
                    <a:pt x="1205" y="1224"/>
                    <a:pt x="600" y="2647"/>
                    <a:pt x="600" y="4180"/>
                  </a:cubicBezTo>
                  <a:lnTo>
                    <a:pt x="600" y="5384"/>
                  </a:lnTo>
                  <a:cubicBezTo>
                    <a:pt x="600" y="5493"/>
                    <a:pt x="548" y="5660"/>
                    <a:pt x="438" y="5769"/>
                  </a:cubicBezTo>
                  <a:lnTo>
                    <a:pt x="110" y="6207"/>
                  </a:lnTo>
                  <a:cubicBezTo>
                    <a:pt x="0" y="6317"/>
                    <a:pt x="0" y="6479"/>
                    <a:pt x="110" y="6588"/>
                  </a:cubicBezTo>
                  <a:cubicBezTo>
                    <a:pt x="162" y="6645"/>
                    <a:pt x="219" y="6698"/>
                    <a:pt x="329" y="6698"/>
                  </a:cubicBezTo>
                  <a:cubicBezTo>
                    <a:pt x="381" y="6698"/>
                    <a:pt x="491" y="6645"/>
                    <a:pt x="548" y="6588"/>
                  </a:cubicBezTo>
                  <a:lnTo>
                    <a:pt x="876" y="6207"/>
                  </a:lnTo>
                  <a:cubicBezTo>
                    <a:pt x="1095" y="5988"/>
                    <a:pt x="1205" y="5660"/>
                    <a:pt x="1205" y="5384"/>
                  </a:cubicBezTo>
                  <a:lnTo>
                    <a:pt x="1205" y="4180"/>
                  </a:lnTo>
                  <a:cubicBezTo>
                    <a:pt x="1205" y="2814"/>
                    <a:pt x="1752" y="1500"/>
                    <a:pt x="2680" y="515"/>
                  </a:cubicBezTo>
                  <a:cubicBezTo>
                    <a:pt x="2790" y="405"/>
                    <a:pt x="2790" y="186"/>
                    <a:pt x="2680" y="77"/>
                  </a:cubicBezTo>
                  <a:cubicBezTo>
                    <a:pt x="2607" y="28"/>
                    <a:pt x="2533" y="0"/>
                    <a:pt x="2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9"/>
            <p:cNvSpPr/>
            <p:nvPr/>
          </p:nvSpPr>
          <p:spPr>
            <a:xfrm>
              <a:off x="2113725" y="2158863"/>
              <a:ext cx="53425" cy="75975"/>
            </a:xfrm>
            <a:custGeom>
              <a:avLst/>
              <a:gdLst/>
              <a:ahLst/>
              <a:cxnLst/>
              <a:rect l="l" t="t" r="r" b="b"/>
              <a:pathLst>
                <a:path w="2137" h="3039" extrusionOk="0">
                  <a:moveTo>
                    <a:pt x="357" y="1"/>
                  </a:moveTo>
                  <a:cubicBezTo>
                    <a:pt x="289" y="1"/>
                    <a:pt x="221" y="28"/>
                    <a:pt x="166" y="83"/>
                  </a:cubicBezTo>
                  <a:cubicBezTo>
                    <a:pt x="57" y="192"/>
                    <a:pt x="0" y="354"/>
                    <a:pt x="110" y="464"/>
                  </a:cubicBezTo>
                  <a:cubicBezTo>
                    <a:pt x="766" y="1177"/>
                    <a:pt x="1261" y="1996"/>
                    <a:pt x="1533" y="2872"/>
                  </a:cubicBezTo>
                  <a:cubicBezTo>
                    <a:pt x="1590" y="2981"/>
                    <a:pt x="1699" y="3038"/>
                    <a:pt x="1808" y="3038"/>
                  </a:cubicBezTo>
                  <a:lnTo>
                    <a:pt x="1918" y="3038"/>
                  </a:lnTo>
                  <a:cubicBezTo>
                    <a:pt x="2080" y="2981"/>
                    <a:pt x="2137" y="2819"/>
                    <a:pt x="2080" y="2653"/>
                  </a:cubicBezTo>
                  <a:cubicBezTo>
                    <a:pt x="1752" y="1725"/>
                    <a:pt x="1261" y="849"/>
                    <a:pt x="547" y="83"/>
                  </a:cubicBezTo>
                  <a:cubicBezTo>
                    <a:pt x="493" y="28"/>
                    <a:pt x="425" y="1"/>
                    <a:pt x="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9"/>
            <p:cNvSpPr/>
            <p:nvPr/>
          </p:nvSpPr>
          <p:spPr>
            <a:xfrm>
              <a:off x="2042550" y="2111288"/>
              <a:ext cx="64400" cy="40025"/>
            </a:xfrm>
            <a:custGeom>
              <a:avLst/>
              <a:gdLst/>
              <a:ahLst/>
              <a:cxnLst/>
              <a:rect l="l" t="t" r="r" b="b"/>
              <a:pathLst>
                <a:path w="2576" h="1601" extrusionOk="0">
                  <a:moveTo>
                    <a:pt x="351" y="0"/>
                  </a:moveTo>
                  <a:cubicBezTo>
                    <a:pt x="220" y="0"/>
                    <a:pt x="101" y="98"/>
                    <a:pt x="58" y="234"/>
                  </a:cubicBezTo>
                  <a:cubicBezTo>
                    <a:pt x="1" y="396"/>
                    <a:pt x="110" y="563"/>
                    <a:pt x="220" y="615"/>
                  </a:cubicBezTo>
                  <a:cubicBezTo>
                    <a:pt x="877" y="834"/>
                    <a:pt x="1481" y="1163"/>
                    <a:pt x="2081" y="1548"/>
                  </a:cubicBezTo>
                  <a:cubicBezTo>
                    <a:pt x="2081" y="1600"/>
                    <a:pt x="2190" y="1600"/>
                    <a:pt x="2247" y="1600"/>
                  </a:cubicBezTo>
                  <a:cubicBezTo>
                    <a:pt x="2300" y="1600"/>
                    <a:pt x="2409" y="1548"/>
                    <a:pt x="2466" y="1491"/>
                  </a:cubicBezTo>
                  <a:cubicBezTo>
                    <a:pt x="2576" y="1381"/>
                    <a:pt x="2519" y="1163"/>
                    <a:pt x="2409" y="1053"/>
                  </a:cubicBezTo>
                  <a:cubicBezTo>
                    <a:pt x="1809" y="615"/>
                    <a:pt x="1153" y="287"/>
                    <a:pt x="439" y="15"/>
                  </a:cubicBezTo>
                  <a:cubicBezTo>
                    <a:pt x="409" y="5"/>
                    <a:pt x="380" y="0"/>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9"/>
            <p:cNvSpPr/>
            <p:nvPr/>
          </p:nvSpPr>
          <p:spPr>
            <a:xfrm>
              <a:off x="1814100" y="2102013"/>
              <a:ext cx="213500" cy="180650"/>
            </a:xfrm>
            <a:custGeom>
              <a:avLst/>
              <a:gdLst/>
              <a:ahLst/>
              <a:cxnLst/>
              <a:rect l="l" t="t" r="r" b="b"/>
              <a:pathLst>
                <a:path w="8540" h="7226" extrusionOk="0">
                  <a:moveTo>
                    <a:pt x="7225" y="1"/>
                  </a:moveTo>
                  <a:cubicBezTo>
                    <a:pt x="5365" y="1"/>
                    <a:pt x="3613" y="715"/>
                    <a:pt x="2243" y="2028"/>
                  </a:cubicBezTo>
                  <a:cubicBezTo>
                    <a:pt x="876" y="3342"/>
                    <a:pt x="110" y="5036"/>
                    <a:pt x="1" y="6897"/>
                  </a:cubicBezTo>
                  <a:cubicBezTo>
                    <a:pt x="1" y="7064"/>
                    <a:pt x="163" y="7226"/>
                    <a:pt x="329" y="7226"/>
                  </a:cubicBezTo>
                  <a:cubicBezTo>
                    <a:pt x="491" y="7226"/>
                    <a:pt x="601" y="7116"/>
                    <a:pt x="601" y="6954"/>
                  </a:cubicBezTo>
                  <a:cubicBezTo>
                    <a:pt x="710" y="5255"/>
                    <a:pt x="1424" y="3670"/>
                    <a:pt x="2628" y="2466"/>
                  </a:cubicBezTo>
                  <a:cubicBezTo>
                    <a:pt x="3885" y="1262"/>
                    <a:pt x="5527" y="605"/>
                    <a:pt x="7225" y="605"/>
                  </a:cubicBezTo>
                  <a:cubicBezTo>
                    <a:pt x="7554" y="605"/>
                    <a:pt x="7882" y="658"/>
                    <a:pt x="8211" y="658"/>
                  </a:cubicBezTo>
                  <a:cubicBezTo>
                    <a:pt x="8240" y="668"/>
                    <a:pt x="8268" y="673"/>
                    <a:pt x="8294" y="673"/>
                  </a:cubicBezTo>
                  <a:cubicBezTo>
                    <a:pt x="8411" y="673"/>
                    <a:pt x="8492" y="575"/>
                    <a:pt x="8539" y="439"/>
                  </a:cubicBezTo>
                  <a:cubicBezTo>
                    <a:pt x="8539" y="277"/>
                    <a:pt x="8430" y="110"/>
                    <a:pt x="8263" y="110"/>
                  </a:cubicBezTo>
                  <a:cubicBezTo>
                    <a:pt x="7935" y="58"/>
                    <a:pt x="7606" y="1"/>
                    <a:pt x="72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9"/>
            <p:cNvSpPr/>
            <p:nvPr/>
          </p:nvSpPr>
          <p:spPr>
            <a:xfrm>
              <a:off x="1940000" y="2070613"/>
              <a:ext cx="210750" cy="77950"/>
            </a:xfrm>
            <a:custGeom>
              <a:avLst/>
              <a:gdLst/>
              <a:ahLst/>
              <a:cxnLst/>
              <a:rect l="l" t="t" r="r" b="b"/>
              <a:pathLst>
                <a:path w="8430" h="3118" extrusionOk="0">
                  <a:moveTo>
                    <a:pt x="2189" y="0"/>
                  </a:moveTo>
                  <a:cubicBezTo>
                    <a:pt x="1533" y="0"/>
                    <a:pt x="876" y="110"/>
                    <a:pt x="272" y="219"/>
                  </a:cubicBezTo>
                  <a:cubicBezTo>
                    <a:pt x="110" y="272"/>
                    <a:pt x="0" y="438"/>
                    <a:pt x="53" y="600"/>
                  </a:cubicBezTo>
                  <a:cubicBezTo>
                    <a:pt x="53" y="736"/>
                    <a:pt x="164" y="834"/>
                    <a:pt x="293" y="834"/>
                  </a:cubicBezTo>
                  <a:cubicBezTo>
                    <a:pt x="322" y="834"/>
                    <a:pt x="352" y="829"/>
                    <a:pt x="381" y="819"/>
                  </a:cubicBezTo>
                  <a:cubicBezTo>
                    <a:pt x="985" y="657"/>
                    <a:pt x="1585" y="600"/>
                    <a:pt x="2189" y="600"/>
                  </a:cubicBezTo>
                  <a:cubicBezTo>
                    <a:pt x="4379" y="600"/>
                    <a:pt x="6402" y="1476"/>
                    <a:pt x="7882" y="3008"/>
                  </a:cubicBezTo>
                  <a:cubicBezTo>
                    <a:pt x="7934" y="3118"/>
                    <a:pt x="8044" y="3118"/>
                    <a:pt x="8101" y="3118"/>
                  </a:cubicBezTo>
                  <a:cubicBezTo>
                    <a:pt x="8153" y="3118"/>
                    <a:pt x="8263" y="3118"/>
                    <a:pt x="8320" y="3065"/>
                  </a:cubicBezTo>
                  <a:cubicBezTo>
                    <a:pt x="8429" y="2956"/>
                    <a:pt x="8429" y="2737"/>
                    <a:pt x="8320" y="2628"/>
                  </a:cubicBezTo>
                  <a:cubicBezTo>
                    <a:pt x="7553" y="1804"/>
                    <a:pt x="6621" y="1148"/>
                    <a:pt x="5583" y="710"/>
                  </a:cubicBezTo>
                  <a:cubicBezTo>
                    <a:pt x="4488" y="272"/>
                    <a:pt x="3394" y="0"/>
                    <a:pt x="2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9"/>
            <p:cNvSpPr/>
            <p:nvPr/>
          </p:nvSpPr>
          <p:spPr>
            <a:xfrm>
              <a:off x="1825050" y="2086488"/>
              <a:ext cx="99850" cy="78500"/>
            </a:xfrm>
            <a:custGeom>
              <a:avLst/>
              <a:gdLst/>
              <a:ahLst/>
              <a:cxnLst/>
              <a:rect l="l" t="t" r="r" b="b"/>
              <a:pathLst>
                <a:path w="3994" h="3140" extrusionOk="0">
                  <a:moveTo>
                    <a:pt x="3680" y="1"/>
                  </a:moveTo>
                  <a:cubicBezTo>
                    <a:pt x="3640" y="1"/>
                    <a:pt x="3598" y="8"/>
                    <a:pt x="3556" y="22"/>
                  </a:cubicBezTo>
                  <a:cubicBezTo>
                    <a:pt x="2190" y="569"/>
                    <a:pt x="1038" y="1498"/>
                    <a:pt x="110" y="2649"/>
                  </a:cubicBezTo>
                  <a:cubicBezTo>
                    <a:pt x="1" y="2759"/>
                    <a:pt x="53" y="2978"/>
                    <a:pt x="163" y="3030"/>
                  </a:cubicBezTo>
                  <a:cubicBezTo>
                    <a:pt x="219" y="3087"/>
                    <a:pt x="272" y="3140"/>
                    <a:pt x="329" y="3140"/>
                  </a:cubicBezTo>
                  <a:cubicBezTo>
                    <a:pt x="438" y="3140"/>
                    <a:pt x="548" y="3087"/>
                    <a:pt x="600" y="3030"/>
                  </a:cubicBezTo>
                  <a:cubicBezTo>
                    <a:pt x="1424" y="1936"/>
                    <a:pt x="2518" y="1117"/>
                    <a:pt x="3775" y="569"/>
                  </a:cubicBezTo>
                  <a:cubicBezTo>
                    <a:pt x="3941" y="513"/>
                    <a:pt x="3994" y="351"/>
                    <a:pt x="3941" y="184"/>
                  </a:cubicBezTo>
                  <a:cubicBezTo>
                    <a:pt x="3899" y="63"/>
                    <a:pt x="3797" y="1"/>
                    <a:pt x="3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9"/>
            <p:cNvSpPr/>
            <p:nvPr/>
          </p:nvSpPr>
          <p:spPr>
            <a:xfrm>
              <a:off x="1883825" y="2039088"/>
              <a:ext cx="175175" cy="38325"/>
            </a:xfrm>
            <a:custGeom>
              <a:avLst/>
              <a:gdLst/>
              <a:ahLst/>
              <a:cxnLst/>
              <a:rect l="l" t="t" r="r" b="b"/>
              <a:pathLst>
                <a:path w="7007" h="1533" extrusionOk="0">
                  <a:moveTo>
                    <a:pt x="4436" y="0"/>
                  </a:moveTo>
                  <a:cubicBezTo>
                    <a:pt x="2956" y="0"/>
                    <a:pt x="1533" y="329"/>
                    <a:pt x="220" y="985"/>
                  </a:cubicBezTo>
                  <a:cubicBezTo>
                    <a:pt x="58" y="1042"/>
                    <a:pt x="1" y="1204"/>
                    <a:pt x="110" y="1371"/>
                  </a:cubicBezTo>
                  <a:cubicBezTo>
                    <a:pt x="167" y="1480"/>
                    <a:pt x="220" y="1533"/>
                    <a:pt x="386" y="1533"/>
                  </a:cubicBezTo>
                  <a:lnTo>
                    <a:pt x="496" y="1533"/>
                  </a:lnTo>
                  <a:cubicBezTo>
                    <a:pt x="1752" y="933"/>
                    <a:pt x="3066" y="605"/>
                    <a:pt x="4436" y="605"/>
                  </a:cubicBezTo>
                  <a:cubicBezTo>
                    <a:pt x="5146" y="605"/>
                    <a:pt x="5912" y="714"/>
                    <a:pt x="6569" y="876"/>
                  </a:cubicBezTo>
                  <a:cubicBezTo>
                    <a:pt x="6735" y="876"/>
                    <a:pt x="6897" y="823"/>
                    <a:pt x="6954" y="657"/>
                  </a:cubicBezTo>
                  <a:cubicBezTo>
                    <a:pt x="7007" y="495"/>
                    <a:pt x="6897" y="329"/>
                    <a:pt x="6735" y="276"/>
                  </a:cubicBezTo>
                  <a:cubicBezTo>
                    <a:pt x="5969" y="110"/>
                    <a:pt x="5203" y="0"/>
                    <a:pt x="4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9"/>
            <p:cNvSpPr/>
            <p:nvPr/>
          </p:nvSpPr>
          <p:spPr>
            <a:xfrm>
              <a:off x="2074075" y="2056388"/>
              <a:ext cx="39675" cy="25200"/>
            </a:xfrm>
            <a:custGeom>
              <a:avLst/>
              <a:gdLst/>
              <a:ahLst/>
              <a:cxnLst/>
              <a:rect l="l" t="t" r="r" b="b"/>
              <a:pathLst>
                <a:path w="1587" h="1008" extrusionOk="0">
                  <a:moveTo>
                    <a:pt x="315" y="0"/>
                  </a:moveTo>
                  <a:cubicBezTo>
                    <a:pt x="197" y="0"/>
                    <a:pt x="96" y="63"/>
                    <a:pt x="54" y="184"/>
                  </a:cubicBezTo>
                  <a:cubicBezTo>
                    <a:pt x="1" y="350"/>
                    <a:pt x="54" y="512"/>
                    <a:pt x="220" y="569"/>
                  </a:cubicBezTo>
                  <a:cubicBezTo>
                    <a:pt x="491" y="679"/>
                    <a:pt x="820" y="841"/>
                    <a:pt x="1096" y="950"/>
                  </a:cubicBezTo>
                  <a:cubicBezTo>
                    <a:pt x="1148" y="1007"/>
                    <a:pt x="1205" y="1007"/>
                    <a:pt x="1258" y="1007"/>
                  </a:cubicBezTo>
                  <a:cubicBezTo>
                    <a:pt x="1367" y="1007"/>
                    <a:pt x="1477" y="950"/>
                    <a:pt x="1477" y="841"/>
                  </a:cubicBezTo>
                  <a:cubicBezTo>
                    <a:pt x="1586" y="731"/>
                    <a:pt x="1534" y="512"/>
                    <a:pt x="1367" y="460"/>
                  </a:cubicBezTo>
                  <a:cubicBezTo>
                    <a:pt x="1096" y="293"/>
                    <a:pt x="767" y="131"/>
                    <a:pt x="439" y="22"/>
                  </a:cubicBezTo>
                  <a:cubicBezTo>
                    <a:pt x="397" y="8"/>
                    <a:pt x="355"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9"/>
          <p:cNvGrpSpPr/>
          <p:nvPr/>
        </p:nvGrpSpPr>
        <p:grpSpPr>
          <a:xfrm>
            <a:off x="4150100" y="1839450"/>
            <a:ext cx="855000" cy="855000"/>
            <a:chOff x="4150100" y="1839450"/>
            <a:chExt cx="855000" cy="855000"/>
          </a:xfrm>
        </p:grpSpPr>
        <p:sp>
          <p:nvSpPr>
            <p:cNvPr id="303" name="Google Shape;303;p39"/>
            <p:cNvSpPr/>
            <p:nvPr/>
          </p:nvSpPr>
          <p:spPr>
            <a:xfrm>
              <a:off x="4150100" y="1839450"/>
              <a:ext cx="855000" cy="8550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9"/>
            <p:cNvSpPr/>
            <p:nvPr/>
          </p:nvSpPr>
          <p:spPr>
            <a:xfrm>
              <a:off x="4344188" y="2078763"/>
              <a:ext cx="455625" cy="376375"/>
            </a:xfrm>
            <a:custGeom>
              <a:avLst/>
              <a:gdLst/>
              <a:ahLst/>
              <a:cxnLst/>
              <a:rect l="l" t="t" r="r" b="b"/>
              <a:pathLst>
                <a:path w="18225" h="15055" extrusionOk="0">
                  <a:moveTo>
                    <a:pt x="7225" y="548"/>
                  </a:moveTo>
                  <a:cubicBezTo>
                    <a:pt x="7773" y="548"/>
                    <a:pt x="8211" y="986"/>
                    <a:pt x="8211" y="1533"/>
                  </a:cubicBezTo>
                  <a:cubicBezTo>
                    <a:pt x="8211" y="1643"/>
                    <a:pt x="8211" y="1752"/>
                    <a:pt x="8263" y="1862"/>
                  </a:cubicBezTo>
                  <a:lnTo>
                    <a:pt x="6621" y="1862"/>
                  </a:lnTo>
                  <a:cubicBezTo>
                    <a:pt x="6402" y="1862"/>
                    <a:pt x="6240" y="1700"/>
                    <a:pt x="6240" y="1533"/>
                  </a:cubicBezTo>
                  <a:lnTo>
                    <a:pt x="6240" y="1205"/>
                  </a:lnTo>
                  <a:cubicBezTo>
                    <a:pt x="6240" y="986"/>
                    <a:pt x="6183" y="767"/>
                    <a:pt x="6074" y="548"/>
                  </a:cubicBezTo>
                  <a:close/>
                  <a:moveTo>
                    <a:pt x="9743" y="548"/>
                  </a:moveTo>
                  <a:cubicBezTo>
                    <a:pt x="10291" y="548"/>
                    <a:pt x="10728" y="986"/>
                    <a:pt x="10728" y="1533"/>
                  </a:cubicBezTo>
                  <a:cubicBezTo>
                    <a:pt x="10728" y="1643"/>
                    <a:pt x="10728" y="1752"/>
                    <a:pt x="10781" y="1862"/>
                  </a:cubicBezTo>
                  <a:lnTo>
                    <a:pt x="9086" y="1862"/>
                  </a:lnTo>
                  <a:cubicBezTo>
                    <a:pt x="8920" y="1862"/>
                    <a:pt x="8758" y="1700"/>
                    <a:pt x="8758" y="1533"/>
                  </a:cubicBezTo>
                  <a:cubicBezTo>
                    <a:pt x="8758" y="1152"/>
                    <a:pt x="8649" y="824"/>
                    <a:pt x="8430" y="548"/>
                  </a:cubicBezTo>
                  <a:close/>
                  <a:moveTo>
                    <a:pt x="12261" y="548"/>
                  </a:moveTo>
                  <a:cubicBezTo>
                    <a:pt x="12808" y="548"/>
                    <a:pt x="13246" y="986"/>
                    <a:pt x="13246" y="1533"/>
                  </a:cubicBezTo>
                  <a:cubicBezTo>
                    <a:pt x="13246" y="1643"/>
                    <a:pt x="13246" y="1752"/>
                    <a:pt x="13299" y="1862"/>
                  </a:cubicBezTo>
                  <a:lnTo>
                    <a:pt x="11604" y="1862"/>
                  </a:lnTo>
                  <a:cubicBezTo>
                    <a:pt x="11438" y="1862"/>
                    <a:pt x="11276" y="1700"/>
                    <a:pt x="11276" y="1533"/>
                  </a:cubicBezTo>
                  <a:cubicBezTo>
                    <a:pt x="11276" y="1152"/>
                    <a:pt x="11166" y="824"/>
                    <a:pt x="10947" y="548"/>
                  </a:cubicBezTo>
                  <a:close/>
                  <a:moveTo>
                    <a:pt x="5036" y="548"/>
                  </a:moveTo>
                  <a:cubicBezTo>
                    <a:pt x="5365" y="548"/>
                    <a:pt x="5693" y="876"/>
                    <a:pt x="5693" y="1205"/>
                  </a:cubicBezTo>
                  <a:lnTo>
                    <a:pt x="5693" y="1533"/>
                  </a:lnTo>
                  <a:cubicBezTo>
                    <a:pt x="5693" y="2028"/>
                    <a:pt x="6074" y="2466"/>
                    <a:pt x="6621" y="2466"/>
                  </a:cubicBezTo>
                  <a:lnTo>
                    <a:pt x="16968" y="2466"/>
                  </a:lnTo>
                  <a:cubicBezTo>
                    <a:pt x="17349" y="2466"/>
                    <a:pt x="17625" y="2737"/>
                    <a:pt x="17625" y="3123"/>
                  </a:cubicBezTo>
                  <a:lnTo>
                    <a:pt x="17625" y="13793"/>
                  </a:lnTo>
                  <a:cubicBezTo>
                    <a:pt x="17625" y="14179"/>
                    <a:pt x="17349" y="14450"/>
                    <a:pt x="16968" y="14450"/>
                  </a:cubicBezTo>
                  <a:lnTo>
                    <a:pt x="1257" y="14450"/>
                  </a:lnTo>
                  <a:cubicBezTo>
                    <a:pt x="876" y="14450"/>
                    <a:pt x="601" y="14179"/>
                    <a:pt x="601" y="13793"/>
                  </a:cubicBezTo>
                  <a:lnTo>
                    <a:pt x="601" y="1205"/>
                  </a:lnTo>
                  <a:cubicBezTo>
                    <a:pt x="601" y="876"/>
                    <a:pt x="876" y="548"/>
                    <a:pt x="1257" y="548"/>
                  </a:cubicBezTo>
                  <a:close/>
                  <a:moveTo>
                    <a:pt x="1257" y="1"/>
                  </a:moveTo>
                  <a:cubicBezTo>
                    <a:pt x="548" y="1"/>
                    <a:pt x="1" y="548"/>
                    <a:pt x="1" y="1205"/>
                  </a:cubicBezTo>
                  <a:lnTo>
                    <a:pt x="1" y="13793"/>
                  </a:lnTo>
                  <a:cubicBezTo>
                    <a:pt x="1" y="14507"/>
                    <a:pt x="548" y="15055"/>
                    <a:pt x="1257" y="15055"/>
                  </a:cubicBezTo>
                  <a:lnTo>
                    <a:pt x="16968" y="15055"/>
                  </a:lnTo>
                  <a:cubicBezTo>
                    <a:pt x="17677" y="15055"/>
                    <a:pt x="18225" y="14507"/>
                    <a:pt x="18225" y="13793"/>
                  </a:cubicBezTo>
                  <a:lnTo>
                    <a:pt x="18225" y="3123"/>
                  </a:lnTo>
                  <a:cubicBezTo>
                    <a:pt x="18225" y="2409"/>
                    <a:pt x="17677" y="1862"/>
                    <a:pt x="16968" y="1862"/>
                  </a:cubicBezTo>
                  <a:lnTo>
                    <a:pt x="14122" y="1862"/>
                  </a:lnTo>
                  <a:cubicBezTo>
                    <a:pt x="13955" y="1862"/>
                    <a:pt x="13793" y="1700"/>
                    <a:pt x="13793" y="1533"/>
                  </a:cubicBezTo>
                  <a:cubicBezTo>
                    <a:pt x="13793" y="657"/>
                    <a:pt x="13137" y="1"/>
                    <a:pt x="12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9"/>
            <p:cNvSpPr/>
            <p:nvPr/>
          </p:nvSpPr>
          <p:spPr>
            <a:xfrm>
              <a:off x="4398913" y="2188238"/>
              <a:ext cx="117725" cy="15125"/>
            </a:xfrm>
            <a:custGeom>
              <a:avLst/>
              <a:gdLst/>
              <a:ahLst/>
              <a:cxnLst/>
              <a:rect l="l" t="t" r="r" b="b"/>
              <a:pathLst>
                <a:path w="4709" h="605" extrusionOk="0">
                  <a:moveTo>
                    <a:pt x="329" y="0"/>
                  </a:moveTo>
                  <a:cubicBezTo>
                    <a:pt x="163" y="0"/>
                    <a:pt x="1" y="167"/>
                    <a:pt x="1" y="329"/>
                  </a:cubicBezTo>
                  <a:cubicBezTo>
                    <a:pt x="1" y="495"/>
                    <a:pt x="163" y="605"/>
                    <a:pt x="329" y="605"/>
                  </a:cubicBezTo>
                  <a:lnTo>
                    <a:pt x="4432" y="605"/>
                  </a:lnTo>
                  <a:cubicBezTo>
                    <a:pt x="4542" y="605"/>
                    <a:pt x="4708" y="495"/>
                    <a:pt x="4708" y="329"/>
                  </a:cubicBezTo>
                  <a:cubicBezTo>
                    <a:pt x="4708" y="167"/>
                    <a:pt x="4542" y="0"/>
                    <a:pt x="4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9"/>
            <p:cNvSpPr/>
            <p:nvPr/>
          </p:nvSpPr>
          <p:spPr>
            <a:xfrm>
              <a:off x="4398913" y="2267588"/>
              <a:ext cx="172450" cy="13725"/>
            </a:xfrm>
            <a:custGeom>
              <a:avLst/>
              <a:gdLst/>
              <a:ahLst/>
              <a:cxnLst/>
              <a:rect l="l" t="t" r="r" b="b"/>
              <a:pathLst>
                <a:path w="6898" h="549" extrusionOk="0">
                  <a:moveTo>
                    <a:pt x="329" y="1"/>
                  </a:moveTo>
                  <a:cubicBezTo>
                    <a:pt x="163" y="1"/>
                    <a:pt x="1" y="110"/>
                    <a:pt x="1" y="277"/>
                  </a:cubicBezTo>
                  <a:cubicBezTo>
                    <a:pt x="1" y="439"/>
                    <a:pt x="163" y="548"/>
                    <a:pt x="329" y="548"/>
                  </a:cubicBezTo>
                  <a:lnTo>
                    <a:pt x="6622" y="548"/>
                  </a:lnTo>
                  <a:cubicBezTo>
                    <a:pt x="6788" y="548"/>
                    <a:pt x="6897" y="439"/>
                    <a:pt x="6897" y="277"/>
                  </a:cubicBezTo>
                  <a:cubicBezTo>
                    <a:pt x="6897" y="110"/>
                    <a:pt x="6788" y="1"/>
                    <a:pt x="6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9"/>
            <p:cNvSpPr/>
            <p:nvPr/>
          </p:nvSpPr>
          <p:spPr>
            <a:xfrm>
              <a:off x="4398913" y="2227963"/>
              <a:ext cx="172450" cy="15025"/>
            </a:xfrm>
            <a:custGeom>
              <a:avLst/>
              <a:gdLst/>
              <a:ahLst/>
              <a:cxnLst/>
              <a:rect l="l" t="t" r="r" b="b"/>
              <a:pathLst>
                <a:path w="6898" h="601" extrusionOk="0">
                  <a:moveTo>
                    <a:pt x="329" y="1"/>
                  </a:moveTo>
                  <a:cubicBezTo>
                    <a:pt x="163" y="1"/>
                    <a:pt x="1" y="110"/>
                    <a:pt x="1" y="272"/>
                  </a:cubicBezTo>
                  <a:cubicBezTo>
                    <a:pt x="1" y="439"/>
                    <a:pt x="163" y="601"/>
                    <a:pt x="329" y="601"/>
                  </a:cubicBezTo>
                  <a:lnTo>
                    <a:pt x="6622" y="601"/>
                  </a:lnTo>
                  <a:cubicBezTo>
                    <a:pt x="6788" y="601"/>
                    <a:pt x="6897" y="439"/>
                    <a:pt x="6897" y="272"/>
                  </a:cubicBezTo>
                  <a:cubicBezTo>
                    <a:pt x="6897" y="110"/>
                    <a:pt x="6788" y="1"/>
                    <a:pt x="6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9"/>
            <p:cNvSpPr/>
            <p:nvPr/>
          </p:nvSpPr>
          <p:spPr>
            <a:xfrm>
              <a:off x="4627388" y="2242963"/>
              <a:ext cx="23325" cy="23350"/>
            </a:xfrm>
            <a:custGeom>
              <a:avLst/>
              <a:gdLst/>
              <a:ahLst/>
              <a:cxnLst/>
              <a:rect l="l" t="t" r="r" b="b"/>
              <a:pathLst>
                <a:path w="933" h="934" extrusionOk="0">
                  <a:moveTo>
                    <a:pt x="438" y="1"/>
                  </a:moveTo>
                  <a:cubicBezTo>
                    <a:pt x="219" y="1"/>
                    <a:pt x="0" y="220"/>
                    <a:pt x="0" y="495"/>
                  </a:cubicBezTo>
                  <a:cubicBezTo>
                    <a:pt x="0" y="714"/>
                    <a:pt x="219" y="933"/>
                    <a:pt x="438" y="933"/>
                  </a:cubicBezTo>
                  <a:cubicBezTo>
                    <a:pt x="714" y="933"/>
                    <a:pt x="933" y="714"/>
                    <a:pt x="933" y="495"/>
                  </a:cubicBezTo>
                  <a:cubicBezTo>
                    <a:pt x="933" y="220"/>
                    <a:pt x="714" y="1"/>
                    <a:pt x="4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a:off x="4595963" y="2211538"/>
              <a:ext cx="86175" cy="86175"/>
            </a:xfrm>
            <a:custGeom>
              <a:avLst/>
              <a:gdLst/>
              <a:ahLst/>
              <a:cxnLst/>
              <a:rect l="l" t="t" r="r" b="b"/>
              <a:pathLst>
                <a:path w="3447" h="3447" extrusionOk="0">
                  <a:moveTo>
                    <a:pt x="1695" y="601"/>
                  </a:moveTo>
                  <a:cubicBezTo>
                    <a:pt x="2352" y="601"/>
                    <a:pt x="2847" y="1096"/>
                    <a:pt x="2847" y="1752"/>
                  </a:cubicBezTo>
                  <a:cubicBezTo>
                    <a:pt x="2847" y="2352"/>
                    <a:pt x="2352" y="2847"/>
                    <a:pt x="1695" y="2847"/>
                  </a:cubicBezTo>
                  <a:cubicBezTo>
                    <a:pt x="1095" y="2847"/>
                    <a:pt x="600" y="2352"/>
                    <a:pt x="600" y="1752"/>
                  </a:cubicBezTo>
                  <a:cubicBezTo>
                    <a:pt x="600" y="1096"/>
                    <a:pt x="1095" y="601"/>
                    <a:pt x="1695" y="601"/>
                  </a:cubicBezTo>
                  <a:close/>
                  <a:moveTo>
                    <a:pt x="1695" y="1"/>
                  </a:moveTo>
                  <a:cubicBezTo>
                    <a:pt x="767" y="1"/>
                    <a:pt x="1" y="767"/>
                    <a:pt x="1" y="1752"/>
                  </a:cubicBezTo>
                  <a:cubicBezTo>
                    <a:pt x="1" y="2681"/>
                    <a:pt x="767" y="3447"/>
                    <a:pt x="1695" y="3447"/>
                  </a:cubicBezTo>
                  <a:cubicBezTo>
                    <a:pt x="2680" y="3447"/>
                    <a:pt x="3447" y="2681"/>
                    <a:pt x="3447" y="1752"/>
                  </a:cubicBezTo>
                  <a:cubicBezTo>
                    <a:pt x="3447" y="767"/>
                    <a:pt x="2680" y="1"/>
                    <a:pt x="16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9"/>
          <p:cNvGrpSpPr/>
          <p:nvPr/>
        </p:nvGrpSpPr>
        <p:grpSpPr>
          <a:xfrm>
            <a:off x="6721600" y="1839450"/>
            <a:ext cx="855000" cy="855000"/>
            <a:chOff x="6721600" y="1839450"/>
            <a:chExt cx="855000" cy="855000"/>
          </a:xfrm>
        </p:grpSpPr>
        <p:sp>
          <p:nvSpPr>
            <p:cNvPr id="311" name="Google Shape;311;p39"/>
            <p:cNvSpPr/>
            <p:nvPr/>
          </p:nvSpPr>
          <p:spPr>
            <a:xfrm>
              <a:off x="6721600" y="1839450"/>
              <a:ext cx="855000" cy="8550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a:off x="6940438" y="2039088"/>
              <a:ext cx="407775" cy="377675"/>
            </a:xfrm>
            <a:custGeom>
              <a:avLst/>
              <a:gdLst/>
              <a:ahLst/>
              <a:cxnLst/>
              <a:rect l="l" t="t" r="r" b="b"/>
              <a:pathLst>
                <a:path w="16311" h="15107" extrusionOk="0">
                  <a:moveTo>
                    <a:pt x="9086" y="2190"/>
                  </a:moveTo>
                  <a:cubicBezTo>
                    <a:pt x="11219" y="2190"/>
                    <a:pt x="12918" y="3889"/>
                    <a:pt x="12918" y="5968"/>
                  </a:cubicBezTo>
                  <a:cubicBezTo>
                    <a:pt x="12918" y="8048"/>
                    <a:pt x="11219" y="9800"/>
                    <a:pt x="9086" y="9800"/>
                  </a:cubicBezTo>
                  <a:cubicBezTo>
                    <a:pt x="7006" y="9800"/>
                    <a:pt x="5307" y="8048"/>
                    <a:pt x="5307" y="5968"/>
                  </a:cubicBezTo>
                  <a:cubicBezTo>
                    <a:pt x="5307" y="3889"/>
                    <a:pt x="7006" y="2190"/>
                    <a:pt x="9086" y="2190"/>
                  </a:cubicBezTo>
                  <a:close/>
                  <a:moveTo>
                    <a:pt x="12261" y="605"/>
                  </a:moveTo>
                  <a:cubicBezTo>
                    <a:pt x="14174" y="605"/>
                    <a:pt x="15764" y="2080"/>
                    <a:pt x="15764" y="3941"/>
                  </a:cubicBezTo>
                  <a:cubicBezTo>
                    <a:pt x="15764" y="5145"/>
                    <a:pt x="15050" y="9252"/>
                    <a:pt x="14393" y="11713"/>
                  </a:cubicBezTo>
                  <a:cubicBezTo>
                    <a:pt x="14341" y="11880"/>
                    <a:pt x="14231" y="11989"/>
                    <a:pt x="14065" y="11989"/>
                  </a:cubicBezTo>
                  <a:lnTo>
                    <a:pt x="10452" y="11989"/>
                  </a:lnTo>
                  <a:cubicBezTo>
                    <a:pt x="10290" y="11989"/>
                    <a:pt x="10124" y="11880"/>
                    <a:pt x="10124" y="11713"/>
                  </a:cubicBezTo>
                  <a:cubicBezTo>
                    <a:pt x="10014" y="11332"/>
                    <a:pt x="9905" y="10837"/>
                    <a:pt x="9743" y="10290"/>
                  </a:cubicBezTo>
                  <a:cubicBezTo>
                    <a:pt x="10671" y="10181"/>
                    <a:pt x="11547" y="9743"/>
                    <a:pt x="12204" y="9086"/>
                  </a:cubicBezTo>
                  <a:lnTo>
                    <a:pt x="13846" y="9086"/>
                  </a:lnTo>
                  <a:cubicBezTo>
                    <a:pt x="14012" y="9086"/>
                    <a:pt x="14122" y="8977"/>
                    <a:pt x="14122" y="8815"/>
                  </a:cubicBezTo>
                  <a:cubicBezTo>
                    <a:pt x="14122" y="8648"/>
                    <a:pt x="14012" y="8539"/>
                    <a:pt x="13846" y="8539"/>
                  </a:cubicBezTo>
                  <a:lnTo>
                    <a:pt x="12699" y="8539"/>
                  </a:lnTo>
                  <a:cubicBezTo>
                    <a:pt x="12918" y="8210"/>
                    <a:pt x="13080" y="7882"/>
                    <a:pt x="13189" y="7553"/>
                  </a:cubicBezTo>
                  <a:lnTo>
                    <a:pt x="14122" y="7553"/>
                  </a:lnTo>
                  <a:cubicBezTo>
                    <a:pt x="14284" y="7553"/>
                    <a:pt x="14450" y="7391"/>
                    <a:pt x="14450" y="7225"/>
                  </a:cubicBezTo>
                  <a:cubicBezTo>
                    <a:pt x="14450" y="7063"/>
                    <a:pt x="14284" y="6954"/>
                    <a:pt x="14122" y="6954"/>
                  </a:cubicBezTo>
                  <a:lnTo>
                    <a:pt x="13408" y="6954"/>
                  </a:lnTo>
                  <a:cubicBezTo>
                    <a:pt x="13465" y="6625"/>
                    <a:pt x="13517" y="6297"/>
                    <a:pt x="13517" y="5968"/>
                  </a:cubicBezTo>
                  <a:lnTo>
                    <a:pt x="14450" y="5968"/>
                  </a:lnTo>
                  <a:cubicBezTo>
                    <a:pt x="14612" y="5968"/>
                    <a:pt x="14778" y="5802"/>
                    <a:pt x="14778" y="5640"/>
                  </a:cubicBezTo>
                  <a:cubicBezTo>
                    <a:pt x="14778" y="5474"/>
                    <a:pt x="14612" y="5364"/>
                    <a:pt x="14450" y="5364"/>
                  </a:cubicBezTo>
                  <a:lnTo>
                    <a:pt x="13465" y="5364"/>
                  </a:lnTo>
                  <a:cubicBezTo>
                    <a:pt x="13408" y="5036"/>
                    <a:pt x="13298" y="4707"/>
                    <a:pt x="13189" y="4379"/>
                  </a:cubicBezTo>
                  <a:lnTo>
                    <a:pt x="14450" y="4379"/>
                  </a:lnTo>
                  <a:cubicBezTo>
                    <a:pt x="14612" y="4379"/>
                    <a:pt x="14778" y="4269"/>
                    <a:pt x="14778" y="4107"/>
                  </a:cubicBezTo>
                  <a:cubicBezTo>
                    <a:pt x="14778" y="3941"/>
                    <a:pt x="14612" y="3779"/>
                    <a:pt x="14450" y="3779"/>
                  </a:cubicBezTo>
                  <a:lnTo>
                    <a:pt x="12918" y="3779"/>
                  </a:lnTo>
                  <a:cubicBezTo>
                    <a:pt x="12699" y="3451"/>
                    <a:pt x="12423" y="3122"/>
                    <a:pt x="12151" y="2794"/>
                  </a:cubicBezTo>
                  <a:lnTo>
                    <a:pt x="13846" y="2794"/>
                  </a:lnTo>
                  <a:cubicBezTo>
                    <a:pt x="14012" y="2794"/>
                    <a:pt x="14122" y="2684"/>
                    <a:pt x="14122" y="2518"/>
                  </a:cubicBezTo>
                  <a:cubicBezTo>
                    <a:pt x="14122" y="2356"/>
                    <a:pt x="14012" y="2247"/>
                    <a:pt x="13846" y="2247"/>
                  </a:cubicBezTo>
                  <a:lnTo>
                    <a:pt x="11385" y="2247"/>
                  </a:lnTo>
                  <a:cubicBezTo>
                    <a:pt x="10890" y="1918"/>
                    <a:pt x="10343" y="1699"/>
                    <a:pt x="9743" y="1642"/>
                  </a:cubicBezTo>
                  <a:cubicBezTo>
                    <a:pt x="10400" y="985"/>
                    <a:pt x="11276" y="605"/>
                    <a:pt x="12261" y="605"/>
                  </a:cubicBezTo>
                  <a:close/>
                  <a:moveTo>
                    <a:pt x="4379" y="10181"/>
                  </a:moveTo>
                  <a:cubicBezTo>
                    <a:pt x="4541" y="10181"/>
                    <a:pt x="4651" y="10238"/>
                    <a:pt x="4760" y="10347"/>
                  </a:cubicBezTo>
                  <a:cubicBezTo>
                    <a:pt x="4817" y="10457"/>
                    <a:pt x="4870" y="10566"/>
                    <a:pt x="4870" y="10675"/>
                  </a:cubicBezTo>
                  <a:cubicBezTo>
                    <a:pt x="4870" y="10837"/>
                    <a:pt x="4817" y="10947"/>
                    <a:pt x="4760" y="11056"/>
                  </a:cubicBezTo>
                  <a:lnTo>
                    <a:pt x="2133" y="13684"/>
                  </a:lnTo>
                  <a:lnTo>
                    <a:pt x="1424" y="12974"/>
                  </a:lnTo>
                  <a:lnTo>
                    <a:pt x="4051" y="10347"/>
                  </a:lnTo>
                  <a:cubicBezTo>
                    <a:pt x="4160" y="10238"/>
                    <a:pt x="4270" y="10181"/>
                    <a:pt x="4379" y="10181"/>
                  </a:cubicBezTo>
                  <a:close/>
                  <a:moveTo>
                    <a:pt x="986" y="13412"/>
                  </a:moveTo>
                  <a:lnTo>
                    <a:pt x="1695" y="14069"/>
                  </a:lnTo>
                  <a:lnTo>
                    <a:pt x="1424" y="14340"/>
                  </a:lnTo>
                  <a:cubicBezTo>
                    <a:pt x="1367" y="14450"/>
                    <a:pt x="1205" y="14507"/>
                    <a:pt x="1095" y="14507"/>
                  </a:cubicBezTo>
                  <a:cubicBezTo>
                    <a:pt x="929" y="14507"/>
                    <a:pt x="819" y="14450"/>
                    <a:pt x="767" y="14340"/>
                  </a:cubicBezTo>
                  <a:cubicBezTo>
                    <a:pt x="657" y="14231"/>
                    <a:pt x="600" y="14121"/>
                    <a:pt x="600" y="14012"/>
                  </a:cubicBezTo>
                  <a:cubicBezTo>
                    <a:pt x="600" y="13850"/>
                    <a:pt x="657" y="13741"/>
                    <a:pt x="767" y="13631"/>
                  </a:cubicBezTo>
                  <a:lnTo>
                    <a:pt x="986" y="13412"/>
                  </a:lnTo>
                  <a:close/>
                  <a:moveTo>
                    <a:pt x="12261" y="0"/>
                  </a:moveTo>
                  <a:cubicBezTo>
                    <a:pt x="10947" y="0"/>
                    <a:pt x="9743" y="605"/>
                    <a:pt x="8977" y="1590"/>
                  </a:cubicBezTo>
                  <a:cubicBezTo>
                    <a:pt x="6621" y="1642"/>
                    <a:pt x="4708" y="3613"/>
                    <a:pt x="4708" y="5968"/>
                  </a:cubicBezTo>
                  <a:cubicBezTo>
                    <a:pt x="4708" y="7063"/>
                    <a:pt x="5145" y="8101"/>
                    <a:pt x="5802" y="8867"/>
                  </a:cubicBezTo>
                  <a:lnTo>
                    <a:pt x="5745" y="8924"/>
                  </a:lnTo>
                  <a:lnTo>
                    <a:pt x="4926" y="9743"/>
                  </a:lnTo>
                  <a:cubicBezTo>
                    <a:pt x="4760" y="9690"/>
                    <a:pt x="4598" y="9633"/>
                    <a:pt x="4379" y="9633"/>
                  </a:cubicBezTo>
                  <a:cubicBezTo>
                    <a:pt x="4103" y="9633"/>
                    <a:pt x="3832" y="9743"/>
                    <a:pt x="3613" y="9909"/>
                  </a:cubicBezTo>
                  <a:lnTo>
                    <a:pt x="329" y="13246"/>
                  </a:lnTo>
                  <a:cubicBezTo>
                    <a:pt x="110" y="13465"/>
                    <a:pt x="0" y="13741"/>
                    <a:pt x="0" y="14012"/>
                  </a:cubicBezTo>
                  <a:cubicBezTo>
                    <a:pt x="0" y="14288"/>
                    <a:pt x="110" y="14559"/>
                    <a:pt x="329" y="14778"/>
                  </a:cubicBezTo>
                  <a:cubicBezTo>
                    <a:pt x="548" y="14997"/>
                    <a:pt x="819" y="15107"/>
                    <a:pt x="1095" y="15107"/>
                  </a:cubicBezTo>
                  <a:cubicBezTo>
                    <a:pt x="1367" y="15107"/>
                    <a:pt x="1642" y="14997"/>
                    <a:pt x="1861" y="14778"/>
                  </a:cubicBezTo>
                  <a:lnTo>
                    <a:pt x="5145" y="11442"/>
                  </a:lnTo>
                  <a:cubicBezTo>
                    <a:pt x="5364" y="11275"/>
                    <a:pt x="5474" y="11004"/>
                    <a:pt x="5474" y="10675"/>
                  </a:cubicBezTo>
                  <a:cubicBezTo>
                    <a:pt x="5474" y="10509"/>
                    <a:pt x="5417" y="10347"/>
                    <a:pt x="5307" y="10181"/>
                  </a:cubicBezTo>
                  <a:lnTo>
                    <a:pt x="6183" y="9362"/>
                  </a:lnTo>
                  <a:cubicBezTo>
                    <a:pt x="6183" y="9305"/>
                    <a:pt x="6183" y="9305"/>
                    <a:pt x="6240" y="9252"/>
                  </a:cubicBezTo>
                  <a:cubicBezTo>
                    <a:pt x="7006" y="9962"/>
                    <a:pt x="7992" y="10347"/>
                    <a:pt x="9086" y="10347"/>
                  </a:cubicBezTo>
                  <a:lnTo>
                    <a:pt x="9196" y="10347"/>
                  </a:lnTo>
                  <a:cubicBezTo>
                    <a:pt x="9305" y="10947"/>
                    <a:pt x="9415" y="11442"/>
                    <a:pt x="9524" y="11880"/>
                  </a:cubicBezTo>
                  <a:cubicBezTo>
                    <a:pt x="9634" y="12261"/>
                    <a:pt x="10014" y="12589"/>
                    <a:pt x="10452" y="12589"/>
                  </a:cubicBezTo>
                  <a:lnTo>
                    <a:pt x="14065" y="12589"/>
                  </a:lnTo>
                  <a:cubicBezTo>
                    <a:pt x="14503" y="12589"/>
                    <a:pt x="14888" y="12261"/>
                    <a:pt x="14997" y="11880"/>
                  </a:cubicBezTo>
                  <a:cubicBezTo>
                    <a:pt x="15654" y="9362"/>
                    <a:pt x="16311" y="5202"/>
                    <a:pt x="16311" y="3941"/>
                  </a:cubicBezTo>
                  <a:cubicBezTo>
                    <a:pt x="16311" y="1752"/>
                    <a:pt x="14503" y="0"/>
                    <a:pt x="122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a:off x="7183988" y="2370213"/>
              <a:ext cx="125925" cy="124600"/>
            </a:xfrm>
            <a:custGeom>
              <a:avLst/>
              <a:gdLst/>
              <a:ahLst/>
              <a:cxnLst/>
              <a:rect l="l" t="t" r="r" b="b"/>
              <a:pathLst>
                <a:path w="5037" h="4984" extrusionOk="0">
                  <a:moveTo>
                    <a:pt x="4432" y="605"/>
                  </a:moveTo>
                  <a:lnTo>
                    <a:pt x="4432" y="2466"/>
                  </a:lnTo>
                  <a:cubicBezTo>
                    <a:pt x="4432" y="3561"/>
                    <a:pt x="3556" y="4379"/>
                    <a:pt x="2519" y="4379"/>
                  </a:cubicBezTo>
                  <a:cubicBezTo>
                    <a:pt x="1477" y="4379"/>
                    <a:pt x="601" y="3561"/>
                    <a:pt x="601" y="2466"/>
                  </a:cubicBezTo>
                  <a:lnTo>
                    <a:pt x="601" y="605"/>
                  </a:lnTo>
                  <a:close/>
                  <a:moveTo>
                    <a:pt x="382" y="1"/>
                  </a:moveTo>
                  <a:cubicBezTo>
                    <a:pt x="163" y="1"/>
                    <a:pt x="1" y="167"/>
                    <a:pt x="1" y="386"/>
                  </a:cubicBezTo>
                  <a:lnTo>
                    <a:pt x="1" y="2466"/>
                  </a:lnTo>
                  <a:cubicBezTo>
                    <a:pt x="1" y="3889"/>
                    <a:pt x="1148" y="4984"/>
                    <a:pt x="2519" y="4984"/>
                  </a:cubicBezTo>
                  <a:cubicBezTo>
                    <a:pt x="3885" y="4984"/>
                    <a:pt x="5036" y="3889"/>
                    <a:pt x="5036" y="2466"/>
                  </a:cubicBezTo>
                  <a:lnTo>
                    <a:pt x="5036" y="386"/>
                  </a:lnTo>
                  <a:cubicBezTo>
                    <a:pt x="5036" y="167"/>
                    <a:pt x="4870" y="1"/>
                    <a:pt x="4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7208638" y="2290863"/>
              <a:ext cx="76650" cy="15125"/>
            </a:xfrm>
            <a:custGeom>
              <a:avLst/>
              <a:gdLst/>
              <a:ahLst/>
              <a:cxnLst/>
              <a:rect l="l" t="t" r="r" b="b"/>
              <a:pathLst>
                <a:path w="3066" h="605" extrusionOk="0">
                  <a:moveTo>
                    <a:pt x="272" y="0"/>
                  </a:moveTo>
                  <a:cubicBezTo>
                    <a:pt x="110" y="0"/>
                    <a:pt x="0" y="167"/>
                    <a:pt x="0" y="329"/>
                  </a:cubicBezTo>
                  <a:cubicBezTo>
                    <a:pt x="0" y="495"/>
                    <a:pt x="110" y="604"/>
                    <a:pt x="272" y="604"/>
                  </a:cubicBezTo>
                  <a:lnTo>
                    <a:pt x="2789" y="604"/>
                  </a:lnTo>
                  <a:cubicBezTo>
                    <a:pt x="2956" y="604"/>
                    <a:pt x="3065" y="495"/>
                    <a:pt x="3065" y="329"/>
                  </a:cubicBezTo>
                  <a:cubicBezTo>
                    <a:pt x="3065" y="167"/>
                    <a:pt x="2956" y="0"/>
                    <a:pt x="2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7223638" y="2424963"/>
              <a:ext cx="46525" cy="15125"/>
            </a:xfrm>
            <a:custGeom>
              <a:avLst/>
              <a:gdLst/>
              <a:ahLst/>
              <a:cxnLst/>
              <a:rect l="l" t="t" r="r" b="b"/>
              <a:pathLst>
                <a:path w="1861" h="605" extrusionOk="0">
                  <a:moveTo>
                    <a:pt x="276" y="0"/>
                  </a:moveTo>
                  <a:cubicBezTo>
                    <a:pt x="110" y="0"/>
                    <a:pt x="0" y="110"/>
                    <a:pt x="0" y="276"/>
                  </a:cubicBezTo>
                  <a:cubicBezTo>
                    <a:pt x="0" y="438"/>
                    <a:pt x="110" y="604"/>
                    <a:pt x="276" y="604"/>
                  </a:cubicBezTo>
                  <a:lnTo>
                    <a:pt x="1533" y="604"/>
                  </a:lnTo>
                  <a:cubicBezTo>
                    <a:pt x="1699" y="604"/>
                    <a:pt x="1861" y="438"/>
                    <a:pt x="1861" y="276"/>
                  </a:cubicBezTo>
                  <a:cubicBezTo>
                    <a:pt x="1861" y="110"/>
                    <a:pt x="1699"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7121063" y="2126313"/>
              <a:ext cx="39650" cy="133150"/>
            </a:xfrm>
            <a:custGeom>
              <a:avLst/>
              <a:gdLst/>
              <a:ahLst/>
              <a:cxnLst/>
              <a:rect l="l" t="t" r="r" b="b"/>
              <a:pathLst>
                <a:path w="1586" h="5326" extrusionOk="0">
                  <a:moveTo>
                    <a:pt x="356" y="1"/>
                  </a:moveTo>
                  <a:cubicBezTo>
                    <a:pt x="329" y="1"/>
                    <a:pt x="300" y="5"/>
                    <a:pt x="272" y="14"/>
                  </a:cubicBezTo>
                  <a:cubicBezTo>
                    <a:pt x="110" y="14"/>
                    <a:pt x="0" y="181"/>
                    <a:pt x="0" y="343"/>
                  </a:cubicBezTo>
                  <a:cubicBezTo>
                    <a:pt x="381" y="2641"/>
                    <a:pt x="985" y="5050"/>
                    <a:pt x="985" y="5050"/>
                  </a:cubicBezTo>
                  <a:cubicBezTo>
                    <a:pt x="985" y="5216"/>
                    <a:pt x="1147" y="5326"/>
                    <a:pt x="1257" y="5326"/>
                  </a:cubicBezTo>
                  <a:cubicBezTo>
                    <a:pt x="1257" y="5326"/>
                    <a:pt x="1314" y="5326"/>
                    <a:pt x="1314" y="5269"/>
                  </a:cubicBezTo>
                  <a:cubicBezTo>
                    <a:pt x="1476" y="5269"/>
                    <a:pt x="1585" y="5107"/>
                    <a:pt x="1533" y="4940"/>
                  </a:cubicBezTo>
                  <a:cubicBezTo>
                    <a:pt x="1533" y="4940"/>
                    <a:pt x="985" y="2532"/>
                    <a:pt x="600" y="233"/>
                  </a:cubicBezTo>
                  <a:cubicBezTo>
                    <a:pt x="600" y="99"/>
                    <a:pt x="489" y="1"/>
                    <a:pt x="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9"/>
            <p:cNvSpPr/>
            <p:nvPr/>
          </p:nvSpPr>
          <p:spPr>
            <a:xfrm>
              <a:off x="7168888" y="2141763"/>
              <a:ext cx="69875" cy="15025"/>
            </a:xfrm>
            <a:custGeom>
              <a:avLst/>
              <a:gdLst/>
              <a:ahLst/>
              <a:cxnLst/>
              <a:rect l="l" t="t" r="r" b="b"/>
              <a:pathLst>
                <a:path w="2795" h="601" extrusionOk="0">
                  <a:moveTo>
                    <a:pt x="277" y="0"/>
                  </a:moveTo>
                  <a:cubicBezTo>
                    <a:pt x="110" y="0"/>
                    <a:pt x="1" y="110"/>
                    <a:pt x="1" y="272"/>
                  </a:cubicBezTo>
                  <a:cubicBezTo>
                    <a:pt x="1" y="438"/>
                    <a:pt x="110" y="600"/>
                    <a:pt x="277" y="600"/>
                  </a:cubicBezTo>
                  <a:lnTo>
                    <a:pt x="2466" y="600"/>
                  </a:lnTo>
                  <a:cubicBezTo>
                    <a:pt x="2628" y="600"/>
                    <a:pt x="2794" y="438"/>
                    <a:pt x="2794" y="272"/>
                  </a:cubicBezTo>
                  <a:cubicBezTo>
                    <a:pt x="2794" y="110"/>
                    <a:pt x="2628" y="0"/>
                    <a:pt x="2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9"/>
            <p:cNvSpPr/>
            <p:nvPr/>
          </p:nvSpPr>
          <p:spPr>
            <a:xfrm>
              <a:off x="7177113" y="2189588"/>
              <a:ext cx="61650" cy="13725"/>
            </a:xfrm>
            <a:custGeom>
              <a:avLst/>
              <a:gdLst/>
              <a:ahLst/>
              <a:cxnLst/>
              <a:rect l="l" t="t" r="r" b="b"/>
              <a:pathLst>
                <a:path w="2466" h="549" extrusionOk="0">
                  <a:moveTo>
                    <a:pt x="276" y="1"/>
                  </a:moveTo>
                  <a:cubicBezTo>
                    <a:pt x="110" y="1"/>
                    <a:pt x="0" y="110"/>
                    <a:pt x="0" y="277"/>
                  </a:cubicBezTo>
                  <a:cubicBezTo>
                    <a:pt x="0" y="439"/>
                    <a:pt x="110" y="548"/>
                    <a:pt x="276" y="548"/>
                  </a:cubicBezTo>
                  <a:lnTo>
                    <a:pt x="2137" y="548"/>
                  </a:lnTo>
                  <a:cubicBezTo>
                    <a:pt x="2299" y="548"/>
                    <a:pt x="2465" y="439"/>
                    <a:pt x="2465" y="277"/>
                  </a:cubicBezTo>
                  <a:cubicBezTo>
                    <a:pt x="2465" y="110"/>
                    <a:pt x="2299" y="1"/>
                    <a:pt x="21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9"/>
            <p:cNvSpPr/>
            <p:nvPr/>
          </p:nvSpPr>
          <p:spPr>
            <a:xfrm>
              <a:off x="7183988" y="2236113"/>
              <a:ext cx="38350" cy="15150"/>
            </a:xfrm>
            <a:custGeom>
              <a:avLst/>
              <a:gdLst/>
              <a:ahLst/>
              <a:cxnLst/>
              <a:rect l="l" t="t" r="r" b="b"/>
              <a:pathLst>
                <a:path w="1534" h="606" extrusionOk="0">
                  <a:moveTo>
                    <a:pt x="329" y="1"/>
                  </a:moveTo>
                  <a:cubicBezTo>
                    <a:pt x="163" y="1"/>
                    <a:pt x="1" y="110"/>
                    <a:pt x="1" y="277"/>
                  </a:cubicBezTo>
                  <a:cubicBezTo>
                    <a:pt x="1" y="439"/>
                    <a:pt x="163" y="605"/>
                    <a:pt x="329" y="605"/>
                  </a:cubicBezTo>
                  <a:lnTo>
                    <a:pt x="1258" y="605"/>
                  </a:lnTo>
                  <a:cubicBezTo>
                    <a:pt x="1424" y="605"/>
                    <a:pt x="1534" y="439"/>
                    <a:pt x="1534" y="277"/>
                  </a:cubicBezTo>
                  <a:cubicBezTo>
                    <a:pt x="1534" y="110"/>
                    <a:pt x="1424" y="1"/>
                    <a:pt x="1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20" name="Google Shape;320;p39"/>
          <p:cNvCxnSpPr/>
          <p:nvPr/>
        </p:nvCxnSpPr>
        <p:spPr>
          <a:xfrm>
            <a:off x="3790650" y="1209571"/>
            <a:ext cx="15627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4"/>
        <p:cNvGrpSpPr/>
        <p:nvPr/>
      </p:nvGrpSpPr>
      <p:grpSpPr>
        <a:xfrm>
          <a:off x="0" y="0"/>
          <a:ext cx="0" cy="0"/>
          <a:chOff x="0" y="0"/>
          <a:chExt cx="0" cy="0"/>
        </a:xfrm>
      </p:grpSpPr>
      <p:sp>
        <p:nvSpPr>
          <p:cNvPr id="325" name="Google Shape;325;p40"/>
          <p:cNvSpPr/>
          <p:nvPr/>
        </p:nvSpPr>
        <p:spPr>
          <a:xfrm>
            <a:off x="1645625" y="1585950"/>
            <a:ext cx="5867400" cy="19605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0"/>
          <p:cNvSpPr txBox="1">
            <a:spLocks noGrp="1"/>
          </p:cNvSpPr>
          <p:nvPr>
            <p:ph type="subTitle" idx="1"/>
          </p:nvPr>
        </p:nvSpPr>
        <p:spPr>
          <a:xfrm>
            <a:off x="2052750" y="1892850"/>
            <a:ext cx="5038500" cy="79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a:t>
            </a:r>
            <a:r>
              <a:rPr lang="en-US" dirty="0"/>
              <a:t>"Success is not final, failure is not fatal: It is the courage to continue that counts.</a:t>
            </a:r>
            <a:r>
              <a:rPr lang="en" dirty="0"/>
              <a:t>”</a:t>
            </a:r>
            <a:endParaRPr dirty="0"/>
          </a:p>
        </p:txBody>
      </p:sp>
      <p:sp>
        <p:nvSpPr>
          <p:cNvPr id="327" name="Google Shape;327;p40"/>
          <p:cNvSpPr txBox="1">
            <a:spLocks noGrp="1"/>
          </p:cNvSpPr>
          <p:nvPr>
            <p:ph type="title"/>
          </p:nvPr>
        </p:nvSpPr>
        <p:spPr>
          <a:xfrm>
            <a:off x="3634350" y="3043150"/>
            <a:ext cx="1875300" cy="19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 Winston Churchill</a:t>
            </a:r>
            <a:endParaRPr dirty="0"/>
          </a:p>
        </p:txBody>
      </p:sp>
      <p:cxnSp>
        <p:nvCxnSpPr>
          <p:cNvPr id="328" name="Google Shape;328;p40"/>
          <p:cNvCxnSpPr/>
          <p:nvPr/>
        </p:nvCxnSpPr>
        <p:spPr>
          <a:xfrm>
            <a:off x="3790650" y="2883603"/>
            <a:ext cx="15627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3"/>
          <p:cNvSpPr txBox="1">
            <a:spLocks noGrp="1"/>
          </p:cNvSpPr>
          <p:nvPr>
            <p:ph type="title"/>
          </p:nvPr>
        </p:nvSpPr>
        <p:spPr>
          <a:xfrm>
            <a:off x="713225" y="543300"/>
            <a:ext cx="7717500" cy="4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Services</a:t>
            </a:r>
            <a:endParaRPr dirty="0"/>
          </a:p>
        </p:txBody>
      </p:sp>
      <p:sp>
        <p:nvSpPr>
          <p:cNvPr id="437" name="Google Shape;437;p43"/>
          <p:cNvSpPr txBox="1">
            <a:spLocks noGrp="1"/>
          </p:cNvSpPr>
          <p:nvPr>
            <p:ph type="subTitle" idx="1"/>
          </p:nvPr>
        </p:nvSpPr>
        <p:spPr>
          <a:xfrm>
            <a:off x="1253974" y="2065346"/>
            <a:ext cx="1998511" cy="709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b="0" i="0" dirty="0">
                <a:solidFill>
                  <a:schemeClr val="tx1"/>
                </a:solidFill>
                <a:effectLst/>
                <a:latin typeface="Söhne"/>
              </a:rPr>
              <a:t>Lawyer Search and Hiring</a:t>
            </a:r>
            <a:endParaRPr dirty="0">
              <a:solidFill>
                <a:schemeClr val="tx1"/>
              </a:solidFill>
            </a:endParaRPr>
          </a:p>
        </p:txBody>
      </p:sp>
      <p:sp>
        <p:nvSpPr>
          <p:cNvPr id="439" name="Google Shape;439;p43"/>
          <p:cNvSpPr txBox="1">
            <a:spLocks noGrp="1"/>
          </p:cNvSpPr>
          <p:nvPr>
            <p:ph type="subTitle" idx="3"/>
          </p:nvPr>
        </p:nvSpPr>
        <p:spPr>
          <a:xfrm>
            <a:off x="3996080" y="2065346"/>
            <a:ext cx="1659600" cy="709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b="0" i="0" dirty="0">
                <a:solidFill>
                  <a:schemeClr val="tx1"/>
                </a:solidFill>
                <a:effectLst/>
                <a:latin typeface="Söhne"/>
              </a:rPr>
              <a:t>Legal Consultations</a:t>
            </a:r>
            <a:endParaRPr dirty="0">
              <a:solidFill>
                <a:schemeClr val="tx1"/>
              </a:solidFill>
            </a:endParaRPr>
          </a:p>
        </p:txBody>
      </p:sp>
      <p:sp>
        <p:nvSpPr>
          <p:cNvPr id="441" name="Google Shape;441;p43"/>
          <p:cNvSpPr txBox="1">
            <a:spLocks noGrp="1"/>
          </p:cNvSpPr>
          <p:nvPr>
            <p:ph type="subTitle" idx="5"/>
          </p:nvPr>
        </p:nvSpPr>
        <p:spPr>
          <a:xfrm>
            <a:off x="2110620" y="3708870"/>
            <a:ext cx="2075114" cy="709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b="0" i="0" dirty="0">
                <a:solidFill>
                  <a:schemeClr val="tx1"/>
                </a:solidFill>
                <a:effectLst/>
                <a:latin typeface="Söhne"/>
              </a:rPr>
              <a:t>Legal Resources and Information</a:t>
            </a:r>
            <a:endParaRPr dirty="0">
              <a:solidFill>
                <a:schemeClr val="tx1"/>
              </a:solidFill>
            </a:endParaRPr>
          </a:p>
        </p:txBody>
      </p:sp>
      <p:sp>
        <p:nvSpPr>
          <p:cNvPr id="443" name="Google Shape;443;p43"/>
          <p:cNvSpPr txBox="1">
            <a:spLocks noGrp="1"/>
          </p:cNvSpPr>
          <p:nvPr>
            <p:ph type="subTitle" idx="7"/>
          </p:nvPr>
        </p:nvSpPr>
        <p:spPr>
          <a:xfrm>
            <a:off x="5353350" y="3630320"/>
            <a:ext cx="1659600" cy="709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b="0" i="0" dirty="0">
                <a:solidFill>
                  <a:schemeClr val="tx1"/>
                </a:solidFill>
                <a:effectLst/>
                <a:latin typeface="Söhne"/>
              </a:rPr>
              <a:t>Community and Support</a:t>
            </a:r>
            <a:endParaRPr dirty="0">
              <a:solidFill>
                <a:schemeClr val="tx1"/>
              </a:solidFill>
            </a:endParaRPr>
          </a:p>
        </p:txBody>
      </p:sp>
      <p:sp>
        <p:nvSpPr>
          <p:cNvPr id="445" name="Google Shape;445;p43"/>
          <p:cNvSpPr txBox="1">
            <a:spLocks noGrp="1"/>
          </p:cNvSpPr>
          <p:nvPr>
            <p:ph type="subTitle" idx="9"/>
          </p:nvPr>
        </p:nvSpPr>
        <p:spPr>
          <a:xfrm>
            <a:off x="6399275" y="2000608"/>
            <a:ext cx="1659600" cy="709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b="0" i="0" dirty="0">
                <a:solidFill>
                  <a:schemeClr val="tx1"/>
                </a:solidFill>
                <a:effectLst/>
                <a:latin typeface="Söhne"/>
              </a:rPr>
              <a:t>Case Management</a:t>
            </a:r>
            <a:endParaRPr dirty="0">
              <a:solidFill>
                <a:schemeClr val="tx1"/>
              </a:solidFill>
            </a:endParaRPr>
          </a:p>
        </p:txBody>
      </p:sp>
      <p:cxnSp>
        <p:nvCxnSpPr>
          <p:cNvPr id="449" name="Google Shape;449;p43"/>
          <p:cNvCxnSpPr/>
          <p:nvPr/>
        </p:nvCxnSpPr>
        <p:spPr>
          <a:xfrm>
            <a:off x="3790650" y="1209571"/>
            <a:ext cx="1562700" cy="0"/>
          </a:xfrm>
          <a:prstGeom prst="straightConnector1">
            <a:avLst/>
          </a:prstGeom>
          <a:noFill/>
          <a:ln w="9525" cap="flat" cmpd="sng">
            <a:solidFill>
              <a:schemeClr val="accent1"/>
            </a:solidFill>
            <a:prstDash val="solid"/>
            <a:round/>
            <a:headEnd type="none" w="med" len="med"/>
            <a:tailEnd type="none" w="med" len="med"/>
          </a:ln>
        </p:spPr>
      </p:cxnSp>
      <p:grpSp>
        <p:nvGrpSpPr>
          <p:cNvPr id="3" name="Google Shape;676;p51">
            <a:extLst>
              <a:ext uri="{FF2B5EF4-FFF2-40B4-BE49-F238E27FC236}">
                <a16:creationId xmlns:a16="http://schemas.microsoft.com/office/drawing/2014/main" id="{4532E260-D70D-ED40-6E15-E31055EED235}"/>
              </a:ext>
            </a:extLst>
          </p:cNvPr>
          <p:cNvGrpSpPr/>
          <p:nvPr/>
        </p:nvGrpSpPr>
        <p:grpSpPr>
          <a:xfrm>
            <a:off x="2000029" y="1587021"/>
            <a:ext cx="506400" cy="506400"/>
            <a:chOff x="4318800" y="1596175"/>
            <a:chExt cx="506400" cy="506400"/>
          </a:xfrm>
        </p:grpSpPr>
        <p:sp>
          <p:nvSpPr>
            <p:cNvPr id="4" name="Google Shape;669;p51">
              <a:extLst>
                <a:ext uri="{FF2B5EF4-FFF2-40B4-BE49-F238E27FC236}">
                  <a16:creationId xmlns:a16="http://schemas.microsoft.com/office/drawing/2014/main" id="{A7F2BF13-66B5-9439-1714-26CBF2260008}"/>
                </a:ext>
              </a:extLst>
            </p:cNvPr>
            <p:cNvSpPr/>
            <p:nvPr/>
          </p:nvSpPr>
          <p:spPr>
            <a:xfrm>
              <a:off x="4318800" y="1596175"/>
              <a:ext cx="506400" cy="506400"/>
            </a:xfrm>
            <a:prstGeom prst="rect">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677;p51">
              <a:extLst>
                <a:ext uri="{FF2B5EF4-FFF2-40B4-BE49-F238E27FC236}">
                  <a16:creationId xmlns:a16="http://schemas.microsoft.com/office/drawing/2014/main" id="{CB184078-3D00-57EE-CFA3-D2757F5DD0F6}"/>
                </a:ext>
              </a:extLst>
            </p:cNvPr>
            <p:cNvSpPr/>
            <p:nvPr/>
          </p:nvSpPr>
          <p:spPr>
            <a:xfrm>
              <a:off x="4429391" y="1704738"/>
              <a:ext cx="285679" cy="285684"/>
            </a:xfrm>
            <a:custGeom>
              <a:avLst/>
              <a:gdLst/>
              <a:ahLst/>
              <a:cxnLst/>
              <a:rect l="l" t="t" r="r" b="b"/>
              <a:pathLst>
                <a:path w="49404" h="49405" extrusionOk="0">
                  <a:moveTo>
                    <a:pt x="24729" y="2126"/>
                  </a:moveTo>
                  <a:cubicBezTo>
                    <a:pt x="25512" y="2126"/>
                    <a:pt x="26407" y="2744"/>
                    <a:pt x="27302" y="3415"/>
                  </a:cubicBezTo>
                  <a:cubicBezTo>
                    <a:pt x="28144" y="4028"/>
                    <a:pt x="29039" y="4700"/>
                    <a:pt x="29988" y="4923"/>
                  </a:cubicBezTo>
                  <a:cubicBezTo>
                    <a:pt x="30435" y="5035"/>
                    <a:pt x="30941" y="5094"/>
                    <a:pt x="31500" y="5094"/>
                  </a:cubicBezTo>
                  <a:cubicBezTo>
                    <a:pt x="32060" y="5094"/>
                    <a:pt x="32673" y="5035"/>
                    <a:pt x="33233" y="4982"/>
                  </a:cubicBezTo>
                  <a:cubicBezTo>
                    <a:pt x="33738" y="4923"/>
                    <a:pt x="34240" y="4870"/>
                    <a:pt x="34687" y="4870"/>
                  </a:cubicBezTo>
                  <a:cubicBezTo>
                    <a:pt x="35305" y="4870"/>
                    <a:pt x="35694" y="4982"/>
                    <a:pt x="36030" y="5147"/>
                  </a:cubicBezTo>
                  <a:cubicBezTo>
                    <a:pt x="36648" y="5541"/>
                    <a:pt x="37095" y="6490"/>
                    <a:pt x="37543" y="7555"/>
                  </a:cubicBezTo>
                  <a:cubicBezTo>
                    <a:pt x="37990" y="8504"/>
                    <a:pt x="38438" y="9511"/>
                    <a:pt x="39163" y="10241"/>
                  </a:cubicBezTo>
                  <a:cubicBezTo>
                    <a:pt x="39946" y="10966"/>
                    <a:pt x="40953" y="11413"/>
                    <a:pt x="41907" y="11861"/>
                  </a:cubicBezTo>
                  <a:cubicBezTo>
                    <a:pt x="42914" y="12309"/>
                    <a:pt x="43863" y="12756"/>
                    <a:pt x="44256" y="13428"/>
                  </a:cubicBezTo>
                  <a:cubicBezTo>
                    <a:pt x="44646" y="14045"/>
                    <a:pt x="44534" y="15106"/>
                    <a:pt x="44422" y="16225"/>
                  </a:cubicBezTo>
                  <a:cubicBezTo>
                    <a:pt x="44310" y="17290"/>
                    <a:pt x="44198" y="18351"/>
                    <a:pt x="44480" y="19416"/>
                  </a:cubicBezTo>
                  <a:cubicBezTo>
                    <a:pt x="44758" y="20423"/>
                    <a:pt x="45375" y="21260"/>
                    <a:pt x="45989" y="22102"/>
                  </a:cubicBezTo>
                  <a:cubicBezTo>
                    <a:pt x="46660" y="23051"/>
                    <a:pt x="47278" y="23892"/>
                    <a:pt x="47278" y="24729"/>
                  </a:cubicBezTo>
                  <a:cubicBezTo>
                    <a:pt x="47278" y="25512"/>
                    <a:pt x="46660" y="26354"/>
                    <a:pt x="45989" y="27303"/>
                  </a:cubicBezTo>
                  <a:cubicBezTo>
                    <a:pt x="45375" y="28144"/>
                    <a:pt x="44758" y="28981"/>
                    <a:pt x="44480" y="29988"/>
                  </a:cubicBezTo>
                  <a:cubicBezTo>
                    <a:pt x="44198" y="31053"/>
                    <a:pt x="44310" y="32114"/>
                    <a:pt x="44422" y="33179"/>
                  </a:cubicBezTo>
                  <a:cubicBezTo>
                    <a:pt x="44534" y="34298"/>
                    <a:pt x="44646" y="35359"/>
                    <a:pt x="44256" y="35977"/>
                  </a:cubicBezTo>
                  <a:cubicBezTo>
                    <a:pt x="43863" y="36648"/>
                    <a:pt x="42914" y="37096"/>
                    <a:pt x="41907" y="37543"/>
                  </a:cubicBezTo>
                  <a:cubicBezTo>
                    <a:pt x="40953" y="37991"/>
                    <a:pt x="39946" y="38439"/>
                    <a:pt x="39163" y="39164"/>
                  </a:cubicBezTo>
                  <a:cubicBezTo>
                    <a:pt x="38438" y="39893"/>
                    <a:pt x="37990" y="40900"/>
                    <a:pt x="37543" y="41907"/>
                  </a:cubicBezTo>
                  <a:cubicBezTo>
                    <a:pt x="37095" y="42914"/>
                    <a:pt x="36648" y="43863"/>
                    <a:pt x="36030" y="44257"/>
                  </a:cubicBezTo>
                  <a:cubicBezTo>
                    <a:pt x="35694" y="44423"/>
                    <a:pt x="35305" y="44535"/>
                    <a:pt x="34687" y="44535"/>
                  </a:cubicBezTo>
                  <a:cubicBezTo>
                    <a:pt x="34240" y="44535"/>
                    <a:pt x="33738" y="44481"/>
                    <a:pt x="33233" y="44423"/>
                  </a:cubicBezTo>
                  <a:cubicBezTo>
                    <a:pt x="32673" y="44369"/>
                    <a:pt x="32060" y="44311"/>
                    <a:pt x="31500" y="44311"/>
                  </a:cubicBezTo>
                  <a:cubicBezTo>
                    <a:pt x="30941" y="44311"/>
                    <a:pt x="30435" y="44369"/>
                    <a:pt x="29988" y="44481"/>
                  </a:cubicBezTo>
                  <a:cubicBezTo>
                    <a:pt x="29039" y="44705"/>
                    <a:pt x="28144" y="45376"/>
                    <a:pt x="27302" y="45989"/>
                  </a:cubicBezTo>
                  <a:cubicBezTo>
                    <a:pt x="26407" y="46661"/>
                    <a:pt x="25512" y="47278"/>
                    <a:pt x="24729" y="47278"/>
                  </a:cubicBezTo>
                  <a:cubicBezTo>
                    <a:pt x="23945" y="47278"/>
                    <a:pt x="23050" y="46661"/>
                    <a:pt x="22155" y="45989"/>
                  </a:cubicBezTo>
                  <a:cubicBezTo>
                    <a:pt x="21318" y="45376"/>
                    <a:pt x="20423" y="44758"/>
                    <a:pt x="19416" y="44481"/>
                  </a:cubicBezTo>
                  <a:cubicBezTo>
                    <a:pt x="18968" y="44369"/>
                    <a:pt x="18521" y="44311"/>
                    <a:pt x="17961" y="44311"/>
                  </a:cubicBezTo>
                  <a:cubicBezTo>
                    <a:pt x="17344" y="44311"/>
                    <a:pt x="16784" y="44369"/>
                    <a:pt x="16225" y="44423"/>
                  </a:cubicBezTo>
                  <a:cubicBezTo>
                    <a:pt x="15665" y="44481"/>
                    <a:pt x="15218" y="44535"/>
                    <a:pt x="14716" y="44535"/>
                  </a:cubicBezTo>
                  <a:cubicBezTo>
                    <a:pt x="14157" y="44535"/>
                    <a:pt x="13763" y="44423"/>
                    <a:pt x="13427" y="44257"/>
                  </a:cubicBezTo>
                  <a:cubicBezTo>
                    <a:pt x="12756" y="43863"/>
                    <a:pt x="12367" y="42914"/>
                    <a:pt x="11861" y="41907"/>
                  </a:cubicBezTo>
                  <a:cubicBezTo>
                    <a:pt x="11471" y="40900"/>
                    <a:pt x="11024" y="39893"/>
                    <a:pt x="10241" y="39164"/>
                  </a:cubicBezTo>
                  <a:cubicBezTo>
                    <a:pt x="9511" y="38439"/>
                    <a:pt x="8504" y="37991"/>
                    <a:pt x="7555" y="37543"/>
                  </a:cubicBezTo>
                  <a:cubicBezTo>
                    <a:pt x="6548" y="37096"/>
                    <a:pt x="5541" y="36648"/>
                    <a:pt x="5147" y="35977"/>
                  </a:cubicBezTo>
                  <a:cubicBezTo>
                    <a:pt x="4811" y="35359"/>
                    <a:pt x="4923" y="34298"/>
                    <a:pt x="5035" y="33179"/>
                  </a:cubicBezTo>
                  <a:cubicBezTo>
                    <a:pt x="5147" y="32114"/>
                    <a:pt x="5259" y="31053"/>
                    <a:pt x="4982" y="29988"/>
                  </a:cubicBezTo>
                  <a:cubicBezTo>
                    <a:pt x="4700" y="28981"/>
                    <a:pt x="4086" y="28144"/>
                    <a:pt x="3469" y="27303"/>
                  </a:cubicBezTo>
                  <a:cubicBezTo>
                    <a:pt x="2797" y="26354"/>
                    <a:pt x="2126" y="25512"/>
                    <a:pt x="2126" y="24729"/>
                  </a:cubicBezTo>
                  <a:cubicBezTo>
                    <a:pt x="2126" y="23892"/>
                    <a:pt x="2797" y="23051"/>
                    <a:pt x="3469" y="22102"/>
                  </a:cubicBezTo>
                  <a:cubicBezTo>
                    <a:pt x="4086" y="21260"/>
                    <a:pt x="4700" y="20423"/>
                    <a:pt x="4982" y="19416"/>
                  </a:cubicBezTo>
                  <a:cubicBezTo>
                    <a:pt x="5259" y="18351"/>
                    <a:pt x="5147" y="17290"/>
                    <a:pt x="5035" y="16225"/>
                  </a:cubicBezTo>
                  <a:cubicBezTo>
                    <a:pt x="4923" y="15106"/>
                    <a:pt x="4811" y="14045"/>
                    <a:pt x="5147" y="13428"/>
                  </a:cubicBezTo>
                  <a:cubicBezTo>
                    <a:pt x="5541" y="12756"/>
                    <a:pt x="6548" y="12309"/>
                    <a:pt x="7555" y="11861"/>
                  </a:cubicBezTo>
                  <a:cubicBezTo>
                    <a:pt x="8504" y="11413"/>
                    <a:pt x="9511" y="10966"/>
                    <a:pt x="10241" y="10241"/>
                  </a:cubicBezTo>
                  <a:cubicBezTo>
                    <a:pt x="11024" y="9511"/>
                    <a:pt x="11471" y="8504"/>
                    <a:pt x="11861" y="7555"/>
                  </a:cubicBezTo>
                  <a:cubicBezTo>
                    <a:pt x="12367" y="6490"/>
                    <a:pt x="12756" y="5541"/>
                    <a:pt x="13427" y="5147"/>
                  </a:cubicBezTo>
                  <a:cubicBezTo>
                    <a:pt x="13763" y="4982"/>
                    <a:pt x="14157" y="4870"/>
                    <a:pt x="14716" y="4870"/>
                  </a:cubicBezTo>
                  <a:cubicBezTo>
                    <a:pt x="15218" y="4870"/>
                    <a:pt x="15665" y="4923"/>
                    <a:pt x="16225" y="4982"/>
                  </a:cubicBezTo>
                  <a:cubicBezTo>
                    <a:pt x="16784" y="5035"/>
                    <a:pt x="17344" y="5094"/>
                    <a:pt x="17961" y="5094"/>
                  </a:cubicBezTo>
                  <a:cubicBezTo>
                    <a:pt x="18521" y="5094"/>
                    <a:pt x="18968" y="5035"/>
                    <a:pt x="19416" y="4923"/>
                  </a:cubicBezTo>
                  <a:cubicBezTo>
                    <a:pt x="20423" y="4700"/>
                    <a:pt x="21318" y="4028"/>
                    <a:pt x="22155" y="3415"/>
                  </a:cubicBezTo>
                  <a:cubicBezTo>
                    <a:pt x="23050" y="2744"/>
                    <a:pt x="23945" y="2126"/>
                    <a:pt x="24729" y="2126"/>
                  </a:cubicBezTo>
                  <a:close/>
                  <a:moveTo>
                    <a:pt x="24729" y="0"/>
                  </a:moveTo>
                  <a:cubicBezTo>
                    <a:pt x="23220" y="0"/>
                    <a:pt x="21989" y="895"/>
                    <a:pt x="20871" y="1737"/>
                  </a:cubicBezTo>
                  <a:cubicBezTo>
                    <a:pt x="20199" y="2238"/>
                    <a:pt x="19470" y="2744"/>
                    <a:pt x="18856" y="2909"/>
                  </a:cubicBezTo>
                  <a:cubicBezTo>
                    <a:pt x="18633" y="2967"/>
                    <a:pt x="18297" y="3021"/>
                    <a:pt x="17961" y="3021"/>
                  </a:cubicBezTo>
                  <a:cubicBezTo>
                    <a:pt x="17456" y="3021"/>
                    <a:pt x="16954" y="2967"/>
                    <a:pt x="16448" y="2909"/>
                  </a:cubicBezTo>
                  <a:cubicBezTo>
                    <a:pt x="15889" y="2856"/>
                    <a:pt x="15276" y="2797"/>
                    <a:pt x="14716" y="2797"/>
                  </a:cubicBezTo>
                  <a:cubicBezTo>
                    <a:pt x="13763" y="2797"/>
                    <a:pt x="13038" y="2967"/>
                    <a:pt x="12367" y="3303"/>
                  </a:cubicBezTo>
                  <a:cubicBezTo>
                    <a:pt x="11136" y="4028"/>
                    <a:pt x="10518" y="5429"/>
                    <a:pt x="9959" y="6660"/>
                  </a:cubicBezTo>
                  <a:cubicBezTo>
                    <a:pt x="9569" y="7497"/>
                    <a:pt x="9234" y="8280"/>
                    <a:pt x="8786" y="8728"/>
                  </a:cubicBezTo>
                  <a:cubicBezTo>
                    <a:pt x="8280" y="9234"/>
                    <a:pt x="7497" y="9569"/>
                    <a:pt x="6660" y="9905"/>
                  </a:cubicBezTo>
                  <a:cubicBezTo>
                    <a:pt x="5429" y="10465"/>
                    <a:pt x="4086" y="11078"/>
                    <a:pt x="3357" y="12367"/>
                  </a:cubicBezTo>
                  <a:cubicBezTo>
                    <a:pt x="2632" y="13598"/>
                    <a:pt x="2744" y="15106"/>
                    <a:pt x="2909" y="16449"/>
                  </a:cubicBezTo>
                  <a:cubicBezTo>
                    <a:pt x="3021" y="17344"/>
                    <a:pt x="3079" y="18185"/>
                    <a:pt x="2909" y="18857"/>
                  </a:cubicBezTo>
                  <a:cubicBezTo>
                    <a:pt x="2744" y="19470"/>
                    <a:pt x="2238" y="20141"/>
                    <a:pt x="1737" y="20871"/>
                  </a:cubicBezTo>
                  <a:cubicBezTo>
                    <a:pt x="953" y="21990"/>
                    <a:pt x="0" y="23221"/>
                    <a:pt x="0" y="24729"/>
                  </a:cubicBezTo>
                  <a:cubicBezTo>
                    <a:pt x="0" y="26184"/>
                    <a:pt x="953" y="27415"/>
                    <a:pt x="1737" y="28533"/>
                  </a:cubicBezTo>
                  <a:cubicBezTo>
                    <a:pt x="2238" y="29263"/>
                    <a:pt x="2744" y="29934"/>
                    <a:pt x="2909" y="30548"/>
                  </a:cubicBezTo>
                  <a:cubicBezTo>
                    <a:pt x="3079" y="31219"/>
                    <a:pt x="3021" y="32060"/>
                    <a:pt x="2909" y="33009"/>
                  </a:cubicBezTo>
                  <a:cubicBezTo>
                    <a:pt x="2744" y="34298"/>
                    <a:pt x="2632" y="35807"/>
                    <a:pt x="3357" y="37038"/>
                  </a:cubicBezTo>
                  <a:cubicBezTo>
                    <a:pt x="4086" y="38327"/>
                    <a:pt x="5429" y="38940"/>
                    <a:pt x="6660" y="39499"/>
                  </a:cubicBezTo>
                  <a:cubicBezTo>
                    <a:pt x="7497" y="39835"/>
                    <a:pt x="8280" y="40171"/>
                    <a:pt x="8786" y="40676"/>
                  </a:cubicBezTo>
                  <a:cubicBezTo>
                    <a:pt x="9234" y="41124"/>
                    <a:pt x="9569" y="41907"/>
                    <a:pt x="9959" y="42744"/>
                  </a:cubicBezTo>
                  <a:cubicBezTo>
                    <a:pt x="10518" y="43975"/>
                    <a:pt x="11136" y="45376"/>
                    <a:pt x="12367" y="46101"/>
                  </a:cubicBezTo>
                  <a:cubicBezTo>
                    <a:pt x="13038" y="46437"/>
                    <a:pt x="13763" y="46661"/>
                    <a:pt x="14716" y="46661"/>
                  </a:cubicBezTo>
                  <a:cubicBezTo>
                    <a:pt x="15276" y="46661"/>
                    <a:pt x="15889" y="46607"/>
                    <a:pt x="16448" y="46495"/>
                  </a:cubicBezTo>
                  <a:cubicBezTo>
                    <a:pt x="16954" y="46437"/>
                    <a:pt x="17456" y="46437"/>
                    <a:pt x="17961" y="46437"/>
                  </a:cubicBezTo>
                  <a:cubicBezTo>
                    <a:pt x="18297" y="46437"/>
                    <a:pt x="18633" y="46437"/>
                    <a:pt x="18856" y="46495"/>
                  </a:cubicBezTo>
                  <a:cubicBezTo>
                    <a:pt x="19470" y="46661"/>
                    <a:pt x="20199" y="47166"/>
                    <a:pt x="20871" y="47668"/>
                  </a:cubicBezTo>
                  <a:cubicBezTo>
                    <a:pt x="21989" y="48509"/>
                    <a:pt x="23220" y="49404"/>
                    <a:pt x="24729" y="49404"/>
                  </a:cubicBezTo>
                  <a:cubicBezTo>
                    <a:pt x="26183" y="49404"/>
                    <a:pt x="27472" y="48509"/>
                    <a:pt x="28533" y="47668"/>
                  </a:cubicBezTo>
                  <a:cubicBezTo>
                    <a:pt x="29263" y="47166"/>
                    <a:pt x="29934" y="46661"/>
                    <a:pt x="30547" y="46495"/>
                  </a:cubicBezTo>
                  <a:cubicBezTo>
                    <a:pt x="30829" y="46437"/>
                    <a:pt x="31107" y="46437"/>
                    <a:pt x="31500" y="46437"/>
                  </a:cubicBezTo>
                  <a:cubicBezTo>
                    <a:pt x="31948" y="46437"/>
                    <a:pt x="32449" y="46437"/>
                    <a:pt x="33009" y="46495"/>
                  </a:cubicBezTo>
                  <a:cubicBezTo>
                    <a:pt x="33568" y="46607"/>
                    <a:pt x="34128" y="46661"/>
                    <a:pt x="34687" y="46661"/>
                  </a:cubicBezTo>
                  <a:cubicBezTo>
                    <a:pt x="35694" y="46661"/>
                    <a:pt x="36424" y="46437"/>
                    <a:pt x="37095" y="46101"/>
                  </a:cubicBezTo>
                  <a:cubicBezTo>
                    <a:pt x="38326" y="45376"/>
                    <a:pt x="38939" y="43975"/>
                    <a:pt x="39499" y="42744"/>
                  </a:cubicBezTo>
                  <a:cubicBezTo>
                    <a:pt x="39893" y="41907"/>
                    <a:pt x="40228" y="41124"/>
                    <a:pt x="40676" y="40676"/>
                  </a:cubicBezTo>
                  <a:cubicBezTo>
                    <a:pt x="41177" y="40171"/>
                    <a:pt x="41907" y="39835"/>
                    <a:pt x="42744" y="39499"/>
                  </a:cubicBezTo>
                  <a:cubicBezTo>
                    <a:pt x="43974" y="38940"/>
                    <a:pt x="45375" y="38327"/>
                    <a:pt x="46100" y="37038"/>
                  </a:cubicBezTo>
                  <a:cubicBezTo>
                    <a:pt x="46830" y="35807"/>
                    <a:pt x="46660" y="34298"/>
                    <a:pt x="46548" y="33009"/>
                  </a:cubicBezTo>
                  <a:cubicBezTo>
                    <a:pt x="46436" y="32060"/>
                    <a:pt x="46324" y="31219"/>
                    <a:pt x="46548" y="30548"/>
                  </a:cubicBezTo>
                  <a:cubicBezTo>
                    <a:pt x="46718" y="29934"/>
                    <a:pt x="47166" y="29263"/>
                    <a:pt x="47725" y="28533"/>
                  </a:cubicBezTo>
                  <a:cubicBezTo>
                    <a:pt x="48508" y="27415"/>
                    <a:pt x="49404" y="26184"/>
                    <a:pt x="49404" y="24729"/>
                  </a:cubicBezTo>
                  <a:cubicBezTo>
                    <a:pt x="49404" y="23221"/>
                    <a:pt x="48508" y="21990"/>
                    <a:pt x="47725" y="20871"/>
                  </a:cubicBezTo>
                  <a:cubicBezTo>
                    <a:pt x="47166" y="20141"/>
                    <a:pt x="46718" y="19470"/>
                    <a:pt x="46548" y="18857"/>
                  </a:cubicBezTo>
                  <a:cubicBezTo>
                    <a:pt x="46324" y="18185"/>
                    <a:pt x="46436" y="17344"/>
                    <a:pt x="46548" y="16449"/>
                  </a:cubicBezTo>
                  <a:cubicBezTo>
                    <a:pt x="46660" y="15106"/>
                    <a:pt x="46830" y="13598"/>
                    <a:pt x="46100" y="12367"/>
                  </a:cubicBezTo>
                  <a:cubicBezTo>
                    <a:pt x="45375" y="11078"/>
                    <a:pt x="43974" y="10465"/>
                    <a:pt x="42744" y="9905"/>
                  </a:cubicBezTo>
                  <a:cubicBezTo>
                    <a:pt x="41907" y="9569"/>
                    <a:pt x="41177" y="9234"/>
                    <a:pt x="40676" y="8728"/>
                  </a:cubicBezTo>
                  <a:cubicBezTo>
                    <a:pt x="40228" y="8280"/>
                    <a:pt x="39893" y="7497"/>
                    <a:pt x="39499" y="6660"/>
                  </a:cubicBezTo>
                  <a:cubicBezTo>
                    <a:pt x="38939" y="5429"/>
                    <a:pt x="38326" y="4028"/>
                    <a:pt x="37095" y="3303"/>
                  </a:cubicBezTo>
                  <a:cubicBezTo>
                    <a:pt x="36424" y="2967"/>
                    <a:pt x="35694" y="2797"/>
                    <a:pt x="34687" y="2797"/>
                  </a:cubicBezTo>
                  <a:cubicBezTo>
                    <a:pt x="34128" y="2797"/>
                    <a:pt x="33568" y="2856"/>
                    <a:pt x="33009" y="2909"/>
                  </a:cubicBezTo>
                  <a:cubicBezTo>
                    <a:pt x="32449" y="2967"/>
                    <a:pt x="31948" y="3021"/>
                    <a:pt x="31500" y="3021"/>
                  </a:cubicBezTo>
                  <a:cubicBezTo>
                    <a:pt x="31107" y="3021"/>
                    <a:pt x="30829" y="2967"/>
                    <a:pt x="30547" y="2909"/>
                  </a:cubicBezTo>
                  <a:cubicBezTo>
                    <a:pt x="29934" y="2744"/>
                    <a:pt x="29263" y="2238"/>
                    <a:pt x="28533" y="1737"/>
                  </a:cubicBezTo>
                  <a:cubicBezTo>
                    <a:pt x="27472" y="895"/>
                    <a:pt x="26183" y="0"/>
                    <a:pt x="24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78;p51">
              <a:extLst>
                <a:ext uri="{FF2B5EF4-FFF2-40B4-BE49-F238E27FC236}">
                  <a16:creationId xmlns:a16="http://schemas.microsoft.com/office/drawing/2014/main" id="{36BDDD88-46D1-EAAD-BE36-D8D436BBA6E9}"/>
                </a:ext>
              </a:extLst>
            </p:cNvPr>
            <p:cNvSpPr/>
            <p:nvPr/>
          </p:nvSpPr>
          <p:spPr>
            <a:xfrm>
              <a:off x="4477266" y="1752616"/>
              <a:ext cx="189920" cy="189926"/>
            </a:xfrm>
            <a:custGeom>
              <a:avLst/>
              <a:gdLst/>
              <a:ahLst/>
              <a:cxnLst/>
              <a:rect l="l" t="t" r="r" b="b"/>
              <a:pathLst>
                <a:path w="32844" h="32845" extrusionOk="0">
                  <a:moveTo>
                    <a:pt x="16449" y="2126"/>
                  </a:moveTo>
                  <a:cubicBezTo>
                    <a:pt x="24339" y="2126"/>
                    <a:pt x="30717" y="8563"/>
                    <a:pt x="30717" y="16449"/>
                  </a:cubicBezTo>
                  <a:cubicBezTo>
                    <a:pt x="30717" y="24282"/>
                    <a:pt x="24339" y="30718"/>
                    <a:pt x="16449" y="30718"/>
                  </a:cubicBezTo>
                  <a:cubicBezTo>
                    <a:pt x="8562" y="30718"/>
                    <a:pt x="2126" y="24282"/>
                    <a:pt x="2126" y="16449"/>
                  </a:cubicBezTo>
                  <a:cubicBezTo>
                    <a:pt x="2126" y="8563"/>
                    <a:pt x="8562" y="2126"/>
                    <a:pt x="16449" y="2126"/>
                  </a:cubicBezTo>
                  <a:close/>
                  <a:moveTo>
                    <a:pt x="16449" y="0"/>
                  </a:moveTo>
                  <a:cubicBezTo>
                    <a:pt x="7385" y="0"/>
                    <a:pt x="0" y="7385"/>
                    <a:pt x="0" y="16449"/>
                  </a:cubicBezTo>
                  <a:cubicBezTo>
                    <a:pt x="0" y="25459"/>
                    <a:pt x="7385" y="32844"/>
                    <a:pt x="16449" y="32844"/>
                  </a:cubicBezTo>
                  <a:cubicBezTo>
                    <a:pt x="25512" y="32844"/>
                    <a:pt x="32843" y="25459"/>
                    <a:pt x="32843" y="16449"/>
                  </a:cubicBezTo>
                  <a:cubicBezTo>
                    <a:pt x="32843" y="7385"/>
                    <a:pt x="25512" y="0"/>
                    <a:pt x="164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79;p51">
              <a:extLst>
                <a:ext uri="{FF2B5EF4-FFF2-40B4-BE49-F238E27FC236}">
                  <a16:creationId xmlns:a16="http://schemas.microsoft.com/office/drawing/2014/main" id="{71B71752-0DA6-9F2D-1327-E48E8E1858CB}"/>
                </a:ext>
              </a:extLst>
            </p:cNvPr>
            <p:cNvSpPr/>
            <p:nvPr/>
          </p:nvSpPr>
          <p:spPr>
            <a:xfrm>
              <a:off x="4541313" y="1797598"/>
              <a:ext cx="50811" cy="110648"/>
            </a:xfrm>
            <a:custGeom>
              <a:avLst/>
              <a:gdLst/>
              <a:ahLst/>
              <a:cxnLst/>
              <a:rect l="l" t="t" r="r" b="b"/>
              <a:pathLst>
                <a:path w="8787" h="19135" extrusionOk="0">
                  <a:moveTo>
                    <a:pt x="6661" y="2126"/>
                  </a:moveTo>
                  <a:lnTo>
                    <a:pt x="6661" y="17009"/>
                  </a:lnTo>
                  <a:lnTo>
                    <a:pt x="3975" y="17009"/>
                  </a:lnTo>
                  <a:lnTo>
                    <a:pt x="3975" y="5873"/>
                  </a:lnTo>
                  <a:cubicBezTo>
                    <a:pt x="3975" y="5313"/>
                    <a:pt x="3469" y="4812"/>
                    <a:pt x="2910" y="4812"/>
                  </a:cubicBezTo>
                  <a:lnTo>
                    <a:pt x="2127" y="4812"/>
                  </a:lnTo>
                  <a:lnTo>
                    <a:pt x="2127" y="2126"/>
                  </a:lnTo>
                  <a:close/>
                  <a:moveTo>
                    <a:pt x="1066" y="0"/>
                  </a:moveTo>
                  <a:cubicBezTo>
                    <a:pt x="448" y="0"/>
                    <a:pt x="1" y="448"/>
                    <a:pt x="1" y="1061"/>
                  </a:cubicBezTo>
                  <a:lnTo>
                    <a:pt x="1" y="5873"/>
                  </a:lnTo>
                  <a:cubicBezTo>
                    <a:pt x="1" y="6432"/>
                    <a:pt x="448" y="6938"/>
                    <a:pt x="1066" y="6938"/>
                  </a:cubicBezTo>
                  <a:lnTo>
                    <a:pt x="1849" y="6938"/>
                  </a:lnTo>
                  <a:lnTo>
                    <a:pt x="1849" y="18069"/>
                  </a:lnTo>
                  <a:cubicBezTo>
                    <a:pt x="1849" y="18687"/>
                    <a:pt x="2297" y="19135"/>
                    <a:pt x="2910" y="19135"/>
                  </a:cubicBezTo>
                  <a:lnTo>
                    <a:pt x="7721" y="19135"/>
                  </a:lnTo>
                  <a:cubicBezTo>
                    <a:pt x="8339" y="19135"/>
                    <a:pt x="8787" y="18687"/>
                    <a:pt x="8787" y="18069"/>
                  </a:cubicBezTo>
                  <a:lnTo>
                    <a:pt x="8787" y="1061"/>
                  </a:lnTo>
                  <a:cubicBezTo>
                    <a:pt x="8787" y="448"/>
                    <a:pt x="8339" y="0"/>
                    <a:pt x="7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676;p51">
            <a:extLst>
              <a:ext uri="{FF2B5EF4-FFF2-40B4-BE49-F238E27FC236}">
                <a16:creationId xmlns:a16="http://schemas.microsoft.com/office/drawing/2014/main" id="{CEA11092-64E2-371B-3217-BA1D1FE844E8}"/>
              </a:ext>
            </a:extLst>
          </p:cNvPr>
          <p:cNvGrpSpPr/>
          <p:nvPr/>
        </p:nvGrpSpPr>
        <p:grpSpPr>
          <a:xfrm>
            <a:off x="4571975" y="1592217"/>
            <a:ext cx="506400" cy="506400"/>
            <a:chOff x="4318800" y="1596175"/>
            <a:chExt cx="506400" cy="506400"/>
          </a:xfrm>
        </p:grpSpPr>
        <p:sp>
          <p:nvSpPr>
            <p:cNvPr id="9" name="Google Shape;669;p51">
              <a:extLst>
                <a:ext uri="{FF2B5EF4-FFF2-40B4-BE49-F238E27FC236}">
                  <a16:creationId xmlns:a16="http://schemas.microsoft.com/office/drawing/2014/main" id="{04186F2E-E67E-91A4-E65C-2CF9BA14E537}"/>
                </a:ext>
              </a:extLst>
            </p:cNvPr>
            <p:cNvSpPr/>
            <p:nvPr/>
          </p:nvSpPr>
          <p:spPr>
            <a:xfrm>
              <a:off x="4318800" y="1596175"/>
              <a:ext cx="506400" cy="506400"/>
            </a:xfrm>
            <a:prstGeom prst="rect">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677;p51">
              <a:extLst>
                <a:ext uri="{FF2B5EF4-FFF2-40B4-BE49-F238E27FC236}">
                  <a16:creationId xmlns:a16="http://schemas.microsoft.com/office/drawing/2014/main" id="{6192E7A8-7EAC-DAEE-B307-EC14DDF03301}"/>
                </a:ext>
              </a:extLst>
            </p:cNvPr>
            <p:cNvSpPr/>
            <p:nvPr/>
          </p:nvSpPr>
          <p:spPr>
            <a:xfrm>
              <a:off x="4429391" y="1704738"/>
              <a:ext cx="285679" cy="285684"/>
            </a:xfrm>
            <a:custGeom>
              <a:avLst/>
              <a:gdLst/>
              <a:ahLst/>
              <a:cxnLst/>
              <a:rect l="l" t="t" r="r" b="b"/>
              <a:pathLst>
                <a:path w="49404" h="49405" extrusionOk="0">
                  <a:moveTo>
                    <a:pt x="24729" y="2126"/>
                  </a:moveTo>
                  <a:cubicBezTo>
                    <a:pt x="25512" y="2126"/>
                    <a:pt x="26407" y="2744"/>
                    <a:pt x="27302" y="3415"/>
                  </a:cubicBezTo>
                  <a:cubicBezTo>
                    <a:pt x="28144" y="4028"/>
                    <a:pt x="29039" y="4700"/>
                    <a:pt x="29988" y="4923"/>
                  </a:cubicBezTo>
                  <a:cubicBezTo>
                    <a:pt x="30435" y="5035"/>
                    <a:pt x="30941" y="5094"/>
                    <a:pt x="31500" y="5094"/>
                  </a:cubicBezTo>
                  <a:cubicBezTo>
                    <a:pt x="32060" y="5094"/>
                    <a:pt x="32673" y="5035"/>
                    <a:pt x="33233" y="4982"/>
                  </a:cubicBezTo>
                  <a:cubicBezTo>
                    <a:pt x="33738" y="4923"/>
                    <a:pt x="34240" y="4870"/>
                    <a:pt x="34687" y="4870"/>
                  </a:cubicBezTo>
                  <a:cubicBezTo>
                    <a:pt x="35305" y="4870"/>
                    <a:pt x="35694" y="4982"/>
                    <a:pt x="36030" y="5147"/>
                  </a:cubicBezTo>
                  <a:cubicBezTo>
                    <a:pt x="36648" y="5541"/>
                    <a:pt x="37095" y="6490"/>
                    <a:pt x="37543" y="7555"/>
                  </a:cubicBezTo>
                  <a:cubicBezTo>
                    <a:pt x="37990" y="8504"/>
                    <a:pt x="38438" y="9511"/>
                    <a:pt x="39163" y="10241"/>
                  </a:cubicBezTo>
                  <a:cubicBezTo>
                    <a:pt x="39946" y="10966"/>
                    <a:pt x="40953" y="11413"/>
                    <a:pt x="41907" y="11861"/>
                  </a:cubicBezTo>
                  <a:cubicBezTo>
                    <a:pt x="42914" y="12309"/>
                    <a:pt x="43863" y="12756"/>
                    <a:pt x="44256" y="13428"/>
                  </a:cubicBezTo>
                  <a:cubicBezTo>
                    <a:pt x="44646" y="14045"/>
                    <a:pt x="44534" y="15106"/>
                    <a:pt x="44422" y="16225"/>
                  </a:cubicBezTo>
                  <a:cubicBezTo>
                    <a:pt x="44310" y="17290"/>
                    <a:pt x="44198" y="18351"/>
                    <a:pt x="44480" y="19416"/>
                  </a:cubicBezTo>
                  <a:cubicBezTo>
                    <a:pt x="44758" y="20423"/>
                    <a:pt x="45375" y="21260"/>
                    <a:pt x="45989" y="22102"/>
                  </a:cubicBezTo>
                  <a:cubicBezTo>
                    <a:pt x="46660" y="23051"/>
                    <a:pt x="47278" y="23892"/>
                    <a:pt x="47278" y="24729"/>
                  </a:cubicBezTo>
                  <a:cubicBezTo>
                    <a:pt x="47278" y="25512"/>
                    <a:pt x="46660" y="26354"/>
                    <a:pt x="45989" y="27303"/>
                  </a:cubicBezTo>
                  <a:cubicBezTo>
                    <a:pt x="45375" y="28144"/>
                    <a:pt x="44758" y="28981"/>
                    <a:pt x="44480" y="29988"/>
                  </a:cubicBezTo>
                  <a:cubicBezTo>
                    <a:pt x="44198" y="31053"/>
                    <a:pt x="44310" y="32114"/>
                    <a:pt x="44422" y="33179"/>
                  </a:cubicBezTo>
                  <a:cubicBezTo>
                    <a:pt x="44534" y="34298"/>
                    <a:pt x="44646" y="35359"/>
                    <a:pt x="44256" y="35977"/>
                  </a:cubicBezTo>
                  <a:cubicBezTo>
                    <a:pt x="43863" y="36648"/>
                    <a:pt x="42914" y="37096"/>
                    <a:pt x="41907" y="37543"/>
                  </a:cubicBezTo>
                  <a:cubicBezTo>
                    <a:pt x="40953" y="37991"/>
                    <a:pt x="39946" y="38439"/>
                    <a:pt x="39163" y="39164"/>
                  </a:cubicBezTo>
                  <a:cubicBezTo>
                    <a:pt x="38438" y="39893"/>
                    <a:pt x="37990" y="40900"/>
                    <a:pt x="37543" y="41907"/>
                  </a:cubicBezTo>
                  <a:cubicBezTo>
                    <a:pt x="37095" y="42914"/>
                    <a:pt x="36648" y="43863"/>
                    <a:pt x="36030" y="44257"/>
                  </a:cubicBezTo>
                  <a:cubicBezTo>
                    <a:pt x="35694" y="44423"/>
                    <a:pt x="35305" y="44535"/>
                    <a:pt x="34687" y="44535"/>
                  </a:cubicBezTo>
                  <a:cubicBezTo>
                    <a:pt x="34240" y="44535"/>
                    <a:pt x="33738" y="44481"/>
                    <a:pt x="33233" y="44423"/>
                  </a:cubicBezTo>
                  <a:cubicBezTo>
                    <a:pt x="32673" y="44369"/>
                    <a:pt x="32060" y="44311"/>
                    <a:pt x="31500" y="44311"/>
                  </a:cubicBezTo>
                  <a:cubicBezTo>
                    <a:pt x="30941" y="44311"/>
                    <a:pt x="30435" y="44369"/>
                    <a:pt x="29988" y="44481"/>
                  </a:cubicBezTo>
                  <a:cubicBezTo>
                    <a:pt x="29039" y="44705"/>
                    <a:pt x="28144" y="45376"/>
                    <a:pt x="27302" y="45989"/>
                  </a:cubicBezTo>
                  <a:cubicBezTo>
                    <a:pt x="26407" y="46661"/>
                    <a:pt x="25512" y="47278"/>
                    <a:pt x="24729" y="47278"/>
                  </a:cubicBezTo>
                  <a:cubicBezTo>
                    <a:pt x="23945" y="47278"/>
                    <a:pt x="23050" y="46661"/>
                    <a:pt x="22155" y="45989"/>
                  </a:cubicBezTo>
                  <a:cubicBezTo>
                    <a:pt x="21318" y="45376"/>
                    <a:pt x="20423" y="44758"/>
                    <a:pt x="19416" y="44481"/>
                  </a:cubicBezTo>
                  <a:cubicBezTo>
                    <a:pt x="18968" y="44369"/>
                    <a:pt x="18521" y="44311"/>
                    <a:pt x="17961" y="44311"/>
                  </a:cubicBezTo>
                  <a:cubicBezTo>
                    <a:pt x="17344" y="44311"/>
                    <a:pt x="16784" y="44369"/>
                    <a:pt x="16225" y="44423"/>
                  </a:cubicBezTo>
                  <a:cubicBezTo>
                    <a:pt x="15665" y="44481"/>
                    <a:pt x="15218" y="44535"/>
                    <a:pt x="14716" y="44535"/>
                  </a:cubicBezTo>
                  <a:cubicBezTo>
                    <a:pt x="14157" y="44535"/>
                    <a:pt x="13763" y="44423"/>
                    <a:pt x="13427" y="44257"/>
                  </a:cubicBezTo>
                  <a:cubicBezTo>
                    <a:pt x="12756" y="43863"/>
                    <a:pt x="12367" y="42914"/>
                    <a:pt x="11861" y="41907"/>
                  </a:cubicBezTo>
                  <a:cubicBezTo>
                    <a:pt x="11471" y="40900"/>
                    <a:pt x="11024" y="39893"/>
                    <a:pt x="10241" y="39164"/>
                  </a:cubicBezTo>
                  <a:cubicBezTo>
                    <a:pt x="9511" y="38439"/>
                    <a:pt x="8504" y="37991"/>
                    <a:pt x="7555" y="37543"/>
                  </a:cubicBezTo>
                  <a:cubicBezTo>
                    <a:pt x="6548" y="37096"/>
                    <a:pt x="5541" y="36648"/>
                    <a:pt x="5147" y="35977"/>
                  </a:cubicBezTo>
                  <a:cubicBezTo>
                    <a:pt x="4811" y="35359"/>
                    <a:pt x="4923" y="34298"/>
                    <a:pt x="5035" y="33179"/>
                  </a:cubicBezTo>
                  <a:cubicBezTo>
                    <a:pt x="5147" y="32114"/>
                    <a:pt x="5259" y="31053"/>
                    <a:pt x="4982" y="29988"/>
                  </a:cubicBezTo>
                  <a:cubicBezTo>
                    <a:pt x="4700" y="28981"/>
                    <a:pt x="4086" y="28144"/>
                    <a:pt x="3469" y="27303"/>
                  </a:cubicBezTo>
                  <a:cubicBezTo>
                    <a:pt x="2797" y="26354"/>
                    <a:pt x="2126" y="25512"/>
                    <a:pt x="2126" y="24729"/>
                  </a:cubicBezTo>
                  <a:cubicBezTo>
                    <a:pt x="2126" y="23892"/>
                    <a:pt x="2797" y="23051"/>
                    <a:pt x="3469" y="22102"/>
                  </a:cubicBezTo>
                  <a:cubicBezTo>
                    <a:pt x="4086" y="21260"/>
                    <a:pt x="4700" y="20423"/>
                    <a:pt x="4982" y="19416"/>
                  </a:cubicBezTo>
                  <a:cubicBezTo>
                    <a:pt x="5259" y="18351"/>
                    <a:pt x="5147" y="17290"/>
                    <a:pt x="5035" y="16225"/>
                  </a:cubicBezTo>
                  <a:cubicBezTo>
                    <a:pt x="4923" y="15106"/>
                    <a:pt x="4811" y="14045"/>
                    <a:pt x="5147" y="13428"/>
                  </a:cubicBezTo>
                  <a:cubicBezTo>
                    <a:pt x="5541" y="12756"/>
                    <a:pt x="6548" y="12309"/>
                    <a:pt x="7555" y="11861"/>
                  </a:cubicBezTo>
                  <a:cubicBezTo>
                    <a:pt x="8504" y="11413"/>
                    <a:pt x="9511" y="10966"/>
                    <a:pt x="10241" y="10241"/>
                  </a:cubicBezTo>
                  <a:cubicBezTo>
                    <a:pt x="11024" y="9511"/>
                    <a:pt x="11471" y="8504"/>
                    <a:pt x="11861" y="7555"/>
                  </a:cubicBezTo>
                  <a:cubicBezTo>
                    <a:pt x="12367" y="6490"/>
                    <a:pt x="12756" y="5541"/>
                    <a:pt x="13427" y="5147"/>
                  </a:cubicBezTo>
                  <a:cubicBezTo>
                    <a:pt x="13763" y="4982"/>
                    <a:pt x="14157" y="4870"/>
                    <a:pt x="14716" y="4870"/>
                  </a:cubicBezTo>
                  <a:cubicBezTo>
                    <a:pt x="15218" y="4870"/>
                    <a:pt x="15665" y="4923"/>
                    <a:pt x="16225" y="4982"/>
                  </a:cubicBezTo>
                  <a:cubicBezTo>
                    <a:pt x="16784" y="5035"/>
                    <a:pt x="17344" y="5094"/>
                    <a:pt x="17961" y="5094"/>
                  </a:cubicBezTo>
                  <a:cubicBezTo>
                    <a:pt x="18521" y="5094"/>
                    <a:pt x="18968" y="5035"/>
                    <a:pt x="19416" y="4923"/>
                  </a:cubicBezTo>
                  <a:cubicBezTo>
                    <a:pt x="20423" y="4700"/>
                    <a:pt x="21318" y="4028"/>
                    <a:pt x="22155" y="3415"/>
                  </a:cubicBezTo>
                  <a:cubicBezTo>
                    <a:pt x="23050" y="2744"/>
                    <a:pt x="23945" y="2126"/>
                    <a:pt x="24729" y="2126"/>
                  </a:cubicBezTo>
                  <a:close/>
                  <a:moveTo>
                    <a:pt x="24729" y="0"/>
                  </a:moveTo>
                  <a:cubicBezTo>
                    <a:pt x="23220" y="0"/>
                    <a:pt x="21989" y="895"/>
                    <a:pt x="20871" y="1737"/>
                  </a:cubicBezTo>
                  <a:cubicBezTo>
                    <a:pt x="20199" y="2238"/>
                    <a:pt x="19470" y="2744"/>
                    <a:pt x="18856" y="2909"/>
                  </a:cubicBezTo>
                  <a:cubicBezTo>
                    <a:pt x="18633" y="2967"/>
                    <a:pt x="18297" y="3021"/>
                    <a:pt x="17961" y="3021"/>
                  </a:cubicBezTo>
                  <a:cubicBezTo>
                    <a:pt x="17456" y="3021"/>
                    <a:pt x="16954" y="2967"/>
                    <a:pt x="16448" y="2909"/>
                  </a:cubicBezTo>
                  <a:cubicBezTo>
                    <a:pt x="15889" y="2856"/>
                    <a:pt x="15276" y="2797"/>
                    <a:pt x="14716" y="2797"/>
                  </a:cubicBezTo>
                  <a:cubicBezTo>
                    <a:pt x="13763" y="2797"/>
                    <a:pt x="13038" y="2967"/>
                    <a:pt x="12367" y="3303"/>
                  </a:cubicBezTo>
                  <a:cubicBezTo>
                    <a:pt x="11136" y="4028"/>
                    <a:pt x="10518" y="5429"/>
                    <a:pt x="9959" y="6660"/>
                  </a:cubicBezTo>
                  <a:cubicBezTo>
                    <a:pt x="9569" y="7497"/>
                    <a:pt x="9234" y="8280"/>
                    <a:pt x="8786" y="8728"/>
                  </a:cubicBezTo>
                  <a:cubicBezTo>
                    <a:pt x="8280" y="9234"/>
                    <a:pt x="7497" y="9569"/>
                    <a:pt x="6660" y="9905"/>
                  </a:cubicBezTo>
                  <a:cubicBezTo>
                    <a:pt x="5429" y="10465"/>
                    <a:pt x="4086" y="11078"/>
                    <a:pt x="3357" y="12367"/>
                  </a:cubicBezTo>
                  <a:cubicBezTo>
                    <a:pt x="2632" y="13598"/>
                    <a:pt x="2744" y="15106"/>
                    <a:pt x="2909" y="16449"/>
                  </a:cubicBezTo>
                  <a:cubicBezTo>
                    <a:pt x="3021" y="17344"/>
                    <a:pt x="3079" y="18185"/>
                    <a:pt x="2909" y="18857"/>
                  </a:cubicBezTo>
                  <a:cubicBezTo>
                    <a:pt x="2744" y="19470"/>
                    <a:pt x="2238" y="20141"/>
                    <a:pt x="1737" y="20871"/>
                  </a:cubicBezTo>
                  <a:cubicBezTo>
                    <a:pt x="953" y="21990"/>
                    <a:pt x="0" y="23221"/>
                    <a:pt x="0" y="24729"/>
                  </a:cubicBezTo>
                  <a:cubicBezTo>
                    <a:pt x="0" y="26184"/>
                    <a:pt x="953" y="27415"/>
                    <a:pt x="1737" y="28533"/>
                  </a:cubicBezTo>
                  <a:cubicBezTo>
                    <a:pt x="2238" y="29263"/>
                    <a:pt x="2744" y="29934"/>
                    <a:pt x="2909" y="30548"/>
                  </a:cubicBezTo>
                  <a:cubicBezTo>
                    <a:pt x="3079" y="31219"/>
                    <a:pt x="3021" y="32060"/>
                    <a:pt x="2909" y="33009"/>
                  </a:cubicBezTo>
                  <a:cubicBezTo>
                    <a:pt x="2744" y="34298"/>
                    <a:pt x="2632" y="35807"/>
                    <a:pt x="3357" y="37038"/>
                  </a:cubicBezTo>
                  <a:cubicBezTo>
                    <a:pt x="4086" y="38327"/>
                    <a:pt x="5429" y="38940"/>
                    <a:pt x="6660" y="39499"/>
                  </a:cubicBezTo>
                  <a:cubicBezTo>
                    <a:pt x="7497" y="39835"/>
                    <a:pt x="8280" y="40171"/>
                    <a:pt x="8786" y="40676"/>
                  </a:cubicBezTo>
                  <a:cubicBezTo>
                    <a:pt x="9234" y="41124"/>
                    <a:pt x="9569" y="41907"/>
                    <a:pt x="9959" y="42744"/>
                  </a:cubicBezTo>
                  <a:cubicBezTo>
                    <a:pt x="10518" y="43975"/>
                    <a:pt x="11136" y="45376"/>
                    <a:pt x="12367" y="46101"/>
                  </a:cubicBezTo>
                  <a:cubicBezTo>
                    <a:pt x="13038" y="46437"/>
                    <a:pt x="13763" y="46661"/>
                    <a:pt x="14716" y="46661"/>
                  </a:cubicBezTo>
                  <a:cubicBezTo>
                    <a:pt x="15276" y="46661"/>
                    <a:pt x="15889" y="46607"/>
                    <a:pt x="16448" y="46495"/>
                  </a:cubicBezTo>
                  <a:cubicBezTo>
                    <a:pt x="16954" y="46437"/>
                    <a:pt x="17456" y="46437"/>
                    <a:pt x="17961" y="46437"/>
                  </a:cubicBezTo>
                  <a:cubicBezTo>
                    <a:pt x="18297" y="46437"/>
                    <a:pt x="18633" y="46437"/>
                    <a:pt x="18856" y="46495"/>
                  </a:cubicBezTo>
                  <a:cubicBezTo>
                    <a:pt x="19470" y="46661"/>
                    <a:pt x="20199" y="47166"/>
                    <a:pt x="20871" y="47668"/>
                  </a:cubicBezTo>
                  <a:cubicBezTo>
                    <a:pt x="21989" y="48509"/>
                    <a:pt x="23220" y="49404"/>
                    <a:pt x="24729" y="49404"/>
                  </a:cubicBezTo>
                  <a:cubicBezTo>
                    <a:pt x="26183" y="49404"/>
                    <a:pt x="27472" y="48509"/>
                    <a:pt x="28533" y="47668"/>
                  </a:cubicBezTo>
                  <a:cubicBezTo>
                    <a:pt x="29263" y="47166"/>
                    <a:pt x="29934" y="46661"/>
                    <a:pt x="30547" y="46495"/>
                  </a:cubicBezTo>
                  <a:cubicBezTo>
                    <a:pt x="30829" y="46437"/>
                    <a:pt x="31107" y="46437"/>
                    <a:pt x="31500" y="46437"/>
                  </a:cubicBezTo>
                  <a:cubicBezTo>
                    <a:pt x="31948" y="46437"/>
                    <a:pt x="32449" y="46437"/>
                    <a:pt x="33009" y="46495"/>
                  </a:cubicBezTo>
                  <a:cubicBezTo>
                    <a:pt x="33568" y="46607"/>
                    <a:pt x="34128" y="46661"/>
                    <a:pt x="34687" y="46661"/>
                  </a:cubicBezTo>
                  <a:cubicBezTo>
                    <a:pt x="35694" y="46661"/>
                    <a:pt x="36424" y="46437"/>
                    <a:pt x="37095" y="46101"/>
                  </a:cubicBezTo>
                  <a:cubicBezTo>
                    <a:pt x="38326" y="45376"/>
                    <a:pt x="38939" y="43975"/>
                    <a:pt x="39499" y="42744"/>
                  </a:cubicBezTo>
                  <a:cubicBezTo>
                    <a:pt x="39893" y="41907"/>
                    <a:pt x="40228" y="41124"/>
                    <a:pt x="40676" y="40676"/>
                  </a:cubicBezTo>
                  <a:cubicBezTo>
                    <a:pt x="41177" y="40171"/>
                    <a:pt x="41907" y="39835"/>
                    <a:pt x="42744" y="39499"/>
                  </a:cubicBezTo>
                  <a:cubicBezTo>
                    <a:pt x="43974" y="38940"/>
                    <a:pt x="45375" y="38327"/>
                    <a:pt x="46100" y="37038"/>
                  </a:cubicBezTo>
                  <a:cubicBezTo>
                    <a:pt x="46830" y="35807"/>
                    <a:pt x="46660" y="34298"/>
                    <a:pt x="46548" y="33009"/>
                  </a:cubicBezTo>
                  <a:cubicBezTo>
                    <a:pt x="46436" y="32060"/>
                    <a:pt x="46324" y="31219"/>
                    <a:pt x="46548" y="30548"/>
                  </a:cubicBezTo>
                  <a:cubicBezTo>
                    <a:pt x="46718" y="29934"/>
                    <a:pt x="47166" y="29263"/>
                    <a:pt x="47725" y="28533"/>
                  </a:cubicBezTo>
                  <a:cubicBezTo>
                    <a:pt x="48508" y="27415"/>
                    <a:pt x="49404" y="26184"/>
                    <a:pt x="49404" y="24729"/>
                  </a:cubicBezTo>
                  <a:cubicBezTo>
                    <a:pt x="49404" y="23221"/>
                    <a:pt x="48508" y="21990"/>
                    <a:pt x="47725" y="20871"/>
                  </a:cubicBezTo>
                  <a:cubicBezTo>
                    <a:pt x="47166" y="20141"/>
                    <a:pt x="46718" y="19470"/>
                    <a:pt x="46548" y="18857"/>
                  </a:cubicBezTo>
                  <a:cubicBezTo>
                    <a:pt x="46324" y="18185"/>
                    <a:pt x="46436" y="17344"/>
                    <a:pt x="46548" y="16449"/>
                  </a:cubicBezTo>
                  <a:cubicBezTo>
                    <a:pt x="46660" y="15106"/>
                    <a:pt x="46830" y="13598"/>
                    <a:pt x="46100" y="12367"/>
                  </a:cubicBezTo>
                  <a:cubicBezTo>
                    <a:pt x="45375" y="11078"/>
                    <a:pt x="43974" y="10465"/>
                    <a:pt x="42744" y="9905"/>
                  </a:cubicBezTo>
                  <a:cubicBezTo>
                    <a:pt x="41907" y="9569"/>
                    <a:pt x="41177" y="9234"/>
                    <a:pt x="40676" y="8728"/>
                  </a:cubicBezTo>
                  <a:cubicBezTo>
                    <a:pt x="40228" y="8280"/>
                    <a:pt x="39893" y="7497"/>
                    <a:pt x="39499" y="6660"/>
                  </a:cubicBezTo>
                  <a:cubicBezTo>
                    <a:pt x="38939" y="5429"/>
                    <a:pt x="38326" y="4028"/>
                    <a:pt x="37095" y="3303"/>
                  </a:cubicBezTo>
                  <a:cubicBezTo>
                    <a:pt x="36424" y="2967"/>
                    <a:pt x="35694" y="2797"/>
                    <a:pt x="34687" y="2797"/>
                  </a:cubicBezTo>
                  <a:cubicBezTo>
                    <a:pt x="34128" y="2797"/>
                    <a:pt x="33568" y="2856"/>
                    <a:pt x="33009" y="2909"/>
                  </a:cubicBezTo>
                  <a:cubicBezTo>
                    <a:pt x="32449" y="2967"/>
                    <a:pt x="31948" y="3021"/>
                    <a:pt x="31500" y="3021"/>
                  </a:cubicBezTo>
                  <a:cubicBezTo>
                    <a:pt x="31107" y="3021"/>
                    <a:pt x="30829" y="2967"/>
                    <a:pt x="30547" y="2909"/>
                  </a:cubicBezTo>
                  <a:cubicBezTo>
                    <a:pt x="29934" y="2744"/>
                    <a:pt x="29263" y="2238"/>
                    <a:pt x="28533" y="1737"/>
                  </a:cubicBezTo>
                  <a:cubicBezTo>
                    <a:pt x="27472" y="895"/>
                    <a:pt x="26183" y="0"/>
                    <a:pt x="24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78;p51">
              <a:extLst>
                <a:ext uri="{FF2B5EF4-FFF2-40B4-BE49-F238E27FC236}">
                  <a16:creationId xmlns:a16="http://schemas.microsoft.com/office/drawing/2014/main" id="{3101F155-FFBF-9B95-7466-BFE743948F8F}"/>
                </a:ext>
              </a:extLst>
            </p:cNvPr>
            <p:cNvSpPr/>
            <p:nvPr/>
          </p:nvSpPr>
          <p:spPr>
            <a:xfrm>
              <a:off x="4477266" y="1752616"/>
              <a:ext cx="189920" cy="189926"/>
            </a:xfrm>
            <a:custGeom>
              <a:avLst/>
              <a:gdLst/>
              <a:ahLst/>
              <a:cxnLst/>
              <a:rect l="l" t="t" r="r" b="b"/>
              <a:pathLst>
                <a:path w="32844" h="32845" extrusionOk="0">
                  <a:moveTo>
                    <a:pt x="16449" y="2126"/>
                  </a:moveTo>
                  <a:cubicBezTo>
                    <a:pt x="24339" y="2126"/>
                    <a:pt x="30717" y="8563"/>
                    <a:pt x="30717" y="16449"/>
                  </a:cubicBezTo>
                  <a:cubicBezTo>
                    <a:pt x="30717" y="24282"/>
                    <a:pt x="24339" y="30718"/>
                    <a:pt x="16449" y="30718"/>
                  </a:cubicBezTo>
                  <a:cubicBezTo>
                    <a:pt x="8562" y="30718"/>
                    <a:pt x="2126" y="24282"/>
                    <a:pt x="2126" y="16449"/>
                  </a:cubicBezTo>
                  <a:cubicBezTo>
                    <a:pt x="2126" y="8563"/>
                    <a:pt x="8562" y="2126"/>
                    <a:pt x="16449" y="2126"/>
                  </a:cubicBezTo>
                  <a:close/>
                  <a:moveTo>
                    <a:pt x="16449" y="0"/>
                  </a:moveTo>
                  <a:cubicBezTo>
                    <a:pt x="7385" y="0"/>
                    <a:pt x="0" y="7385"/>
                    <a:pt x="0" y="16449"/>
                  </a:cubicBezTo>
                  <a:cubicBezTo>
                    <a:pt x="0" y="25459"/>
                    <a:pt x="7385" y="32844"/>
                    <a:pt x="16449" y="32844"/>
                  </a:cubicBezTo>
                  <a:cubicBezTo>
                    <a:pt x="25512" y="32844"/>
                    <a:pt x="32843" y="25459"/>
                    <a:pt x="32843" y="16449"/>
                  </a:cubicBezTo>
                  <a:cubicBezTo>
                    <a:pt x="32843" y="7385"/>
                    <a:pt x="25512" y="0"/>
                    <a:pt x="164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79;p51">
              <a:extLst>
                <a:ext uri="{FF2B5EF4-FFF2-40B4-BE49-F238E27FC236}">
                  <a16:creationId xmlns:a16="http://schemas.microsoft.com/office/drawing/2014/main" id="{545B3A9A-DA77-F88A-1A45-A11E11193532}"/>
                </a:ext>
              </a:extLst>
            </p:cNvPr>
            <p:cNvSpPr/>
            <p:nvPr/>
          </p:nvSpPr>
          <p:spPr>
            <a:xfrm>
              <a:off x="4541313" y="1797598"/>
              <a:ext cx="50811" cy="110648"/>
            </a:xfrm>
            <a:custGeom>
              <a:avLst/>
              <a:gdLst/>
              <a:ahLst/>
              <a:cxnLst/>
              <a:rect l="l" t="t" r="r" b="b"/>
              <a:pathLst>
                <a:path w="8787" h="19135" extrusionOk="0">
                  <a:moveTo>
                    <a:pt x="6661" y="2126"/>
                  </a:moveTo>
                  <a:lnTo>
                    <a:pt x="6661" y="17009"/>
                  </a:lnTo>
                  <a:lnTo>
                    <a:pt x="3975" y="17009"/>
                  </a:lnTo>
                  <a:lnTo>
                    <a:pt x="3975" y="5873"/>
                  </a:lnTo>
                  <a:cubicBezTo>
                    <a:pt x="3975" y="5313"/>
                    <a:pt x="3469" y="4812"/>
                    <a:pt x="2910" y="4812"/>
                  </a:cubicBezTo>
                  <a:lnTo>
                    <a:pt x="2127" y="4812"/>
                  </a:lnTo>
                  <a:lnTo>
                    <a:pt x="2127" y="2126"/>
                  </a:lnTo>
                  <a:close/>
                  <a:moveTo>
                    <a:pt x="1066" y="0"/>
                  </a:moveTo>
                  <a:cubicBezTo>
                    <a:pt x="448" y="0"/>
                    <a:pt x="1" y="448"/>
                    <a:pt x="1" y="1061"/>
                  </a:cubicBezTo>
                  <a:lnTo>
                    <a:pt x="1" y="5873"/>
                  </a:lnTo>
                  <a:cubicBezTo>
                    <a:pt x="1" y="6432"/>
                    <a:pt x="448" y="6938"/>
                    <a:pt x="1066" y="6938"/>
                  </a:cubicBezTo>
                  <a:lnTo>
                    <a:pt x="1849" y="6938"/>
                  </a:lnTo>
                  <a:lnTo>
                    <a:pt x="1849" y="18069"/>
                  </a:lnTo>
                  <a:cubicBezTo>
                    <a:pt x="1849" y="18687"/>
                    <a:pt x="2297" y="19135"/>
                    <a:pt x="2910" y="19135"/>
                  </a:cubicBezTo>
                  <a:lnTo>
                    <a:pt x="7721" y="19135"/>
                  </a:lnTo>
                  <a:cubicBezTo>
                    <a:pt x="8339" y="19135"/>
                    <a:pt x="8787" y="18687"/>
                    <a:pt x="8787" y="18069"/>
                  </a:cubicBezTo>
                  <a:lnTo>
                    <a:pt x="8787" y="1061"/>
                  </a:lnTo>
                  <a:cubicBezTo>
                    <a:pt x="8787" y="448"/>
                    <a:pt x="8339" y="0"/>
                    <a:pt x="7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676;p51">
            <a:extLst>
              <a:ext uri="{FF2B5EF4-FFF2-40B4-BE49-F238E27FC236}">
                <a16:creationId xmlns:a16="http://schemas.microsoft.com/office/drawing/2014/main" id="{9A47DEC3-50A1-5230-436B-01583167C796}"/>
              </a:ext>
            </a:extLst>
          </p:cNvPr>
          <p:cNvGrpSpPr/>
          <p:nvPr/>
        </p:nvGrpSpPr>
        <p:grpSpPr>
          <a:xfrm>
            <a:off x="6882274" y="1558946"/>
            <a:ext cx="506400" cy="506400"/>
            <a:chOff x="4318800" y="1596175"/>
            <a:chExt cx="506400" cy="506400"/>
          </a:xfrm>
        </p:grpSpPr>
        <p:sp>
          <p:nvSpPr>
            <p:cNvPr id="14" name="Google Shape;669;p51">
              <a:extLst>
                <a:ext uri="{FF2B5EF4-FFF2-40B4-BE49-F238E27FC236}">
                  <a16:creationId xmlns:a16="http://schemas.microsoft.com/office/drawing/2014/main" id="{A3B988D5-1D30-FC82-1387-99146E513D38}"/>
                </a:ext>
              </a:extLst>
            </p:cNvPr>
            <p:cNvSpPr/>
            <p:nvPr/>
          </p:nvSpPr>
          <p:spPr>
            <a:xfrm>
              <a:off x="4318800" y="1596175"/>
              <a:ext cx="506400" cy="506400"/>
            </a:xfrm>
            <a:prstGeom prst="rect">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677;p51">
              <a:extLst>
                <a:ext uri="{FF2B5EF4-FFF2-40B4-BE49-F238E27FC236}">
                  <a16:creationId xmlns:a16="http://schemas.microsoft.com/office/drawing/2014/main" id="{2A46C9F0-D883-2574-ABC5-B6166B2A1448}"/>
                </a:ext>
              </a:extLst>
            </p:cNvPr>
            <p:cNvSpPr/>
            <p:nvPr/>
          </p:nvSpPr>
          <p:spPr>
            <a:xfrm>
              <a:off x="4429391" y="1704738"/>
              <a:ext cx="285679" cy="285684"/>
            </a:xfrm>
            <a:custGeom>
              <a:avLst/>
              <a:gdLst/>
              <a:ahLst/>
              <a:cxnLst/>
              <a:rect l="l" t="t" r="r" b="b"/>
              <a:pathLst>
                <a:path w="49404" h="49405" extrusionOk="0">
                  <a:moveTo>
                    <a:pt x="24729" y="2126"/>
                  </a:moveTo>
                  <a:cubicBezTo>
                    <a:pt x="25512" y="2126"/>
                    <a:pt x="26407" y="2744"/>
                    <a:pt x="27302" y="3415"/>
                  </a:cubicBezTo>
                  <a:cubicBezTo>
                    <a:pt x="28144" y="4028"/>
                    <a:pt x="29039" y="4700"/>
                    <a:pt x="29988" y="4923"/>
                  </a:cubicBezTo>
                  <a:cubicBezTo>
                    <a:pt x="30435" y="5035"/>
                    <a:pt x="30941" y="5094"/>
                    <a:pt x="31500" y="5094"/>
                  </a:cubicBezTo>
                  <a:cubicBezTo>
                    <a:pt x="32060" y="5094"/>
                    <a:pt x="32673" y="5035"/>
                    <a:pt x="33233" y="4982"/>
                  </a:cubicBezTo>
                  <a:cubicBezTo>
                    <a:pt x="33738" y="4923"/>
                    <a:pt x="34240" y="4870"/>
                    <a:pt x="34687" y="4870"/>
                  </a:cubicBezTo>
                  <a:cubicBezTo>
                    <a:pt x="35305" y="4870"/>
                    <a:pt x="35694" y="4982"/>
                    <a:pt x="36030" y="5147"/>
                  </a:cubicBezTo>
                  <a:cubicBezTo>
                    <a:pt x="36648" y="5541"/>
                    <a:pt x="37095" y="6490"/>
                    <a:pt x="37543" y="7555"/>
                  </a:cubicBezTo>
                  <a:cubicBezTo>
                    <a:pt x="37990" y="8504"/>
                    <a:pt x="38438" y="9511"/>
                    <a:pt x="39163" y="10241"/>
                  </a:cubicBezTo>
                  <a:cubicBezTo>
                    <a:pt x="39946" y="10966"/>
                    <a:pt x="40953" y="11413"/>
                    <a:pt x="41907" y="11861"/>
                  </a:cubicBezTo>
                  <a:cubicBezTo>
                    <a:pt x="42914" y="12309"/>
                    <a:pt x="43863" y="12756"/>
                    <a:pt x="44256" y="13428"/>
                  </a:cubicBezTo>
                  <a:cubicBezTo>
                    <a:pt x="44646" y="14045"/>
                    <a:pt x="44534" y="15106"/>
                    <a:pt x="44422" y="16225"/>
                  </a:cubicBezTo>
                  <a:cubicBezTo>
                    <a:pt x="44310" y="17290"/>
                    <a:pt x="44198" y="18351"/>
                    <a:pt x="44480" y="19416"/>
                  </a:cubicBezTo>
                  <a:cubicBezTo>
                    <a:pt x="44758" y="20423"/>
                    <a:pt x="45375" y="21260"/>
                    <a:pt x="45989" y="22102"/>
                  </a:cubicBezTo>
                  <a:cubicBezTo>
                    <a:pt x="46660" y="23051"/>
                    <a:pt x="47278" y="23892"/>
                    <a:pt x="47278" y="24729"/>
                  </a:cubicBezTo>
                  <a:cubicBezTo>
                    <a:pt x="47278" y="25512"/>
                    <a:pt x="46660" y="26354"/>
                    <a:pt x="45989" y="27303"/>
                  </a:cubicBezTo>
                  <a:cubicBezTo>
                    <a:pt x="45375" y="28144"/>
                    <a:pt x="44758" y="28981"/>
                    <a:pt x="44480" y="29988"/>
                  </a:cubicBezTo>
                  <a:cubicBezTo>
                    <a:pt x="44198" y="31053"/>
                    <a:pt x="44310" y="32114"/>
                    <a:pt x="44422" y="33179"/>
                  </a:cubicBezTo>
                  <a:cubicBezTo>
                    <a:pt x="44534" y="34298"/>
                    <a:pt x="44646" y="35359"/>
                    <a:pt x="44256" y="35977"/>
                  </a:cubicBezTo>
                  <a:cubicBezTo>
                    <a:pt x="43863" y="36648"/>
                    <a:pt x="42914" y="37096"/>
                    <a:pt x="41907" y="37543"/>
                  </a:cubicBezTo>
                  <a:cubicBezTo>
                    <a:pt x="40953" y="37991"/>
                    <a:pt x="39946" y="38439"/>
                    <a:pt x="39163" y="39164"/>
                  </a:cubicBezTo>
                  <a:cubicBezTo>
                    <a:pt x="38438" y="39893"/>
                    <a:pt x="37990" y="40900"/>
                    <a:pt x="37543" y="41907"/>
                  </a:cubicBezTo>
                  <a:cubicBezTo>
                    <a:pt x="37095" y="42914"/>
                    <a:pt x="36648" y="43863"/>
                    <a:pt x="36030" y="44257"/>
                  </a:cubicBezTo>
                  <a:cubicBezTo>
                    <a:pt x="35694" y="44423"/>
                    <a:pt x="35305" y="44535"/>
                    <a:pt x="34687" y="44535"/>
                  </a:cubicBezTo>
                  <a:cubicBezTo>
                    <a:pt x="34240" y="44535"/>
                    <a:pt x="33738" y="44481"/>
                    <a:pt x="33233" y="44423"/>
                  </a:cubicBezTo>
                  <a:cubicBezTo>
                    <a:pt x="32673" y="44369"/>
                    <a:pt x="32060" y="44311"/>
                    <a:pt x="31500" y="44311"/>
                  </a:cubicBezTo>
                  <a:cubicBezTo>
                    <a:pt x="30941" y="44311"/>
                    <a:pt x="30435" y="44369"/>
                    <a:pt x="29988" y="44481"/>
                  </a:cubicBezTo>
                  <a:cubicBezTo>
                    <a:pt x="29039" y="44705"/>
                    <a:pt x="28144" y="45376"/>
                    <a:pt x="27302" y="45989"/>
                  </a:cubicBezTo>
                  <a:cubicBezTo>
                    <a:pt x="26407" y="46661"/>
                    <a:pt x="25512" y="47278"/>
                    <a:pt x="24729" y="47278"/>
                  </a:cubicBezTo>
                  <a:cubicBezTo>
                    <a:pt x="23945" y="47278"/>
                    <a:pt x="23050" y="46661"/>
                    <a:pt x="22155" y="45989"/>
                  </a:cubicBezTo>
                  <a:cubicBezTo>
                    <a:pt x="21318" y="45376"/>
                    <a:pt x="20423" y="44758"/>
                    <a:pt x="19416" y="44481"/>
                  </a:cubicBezTo>
                  <a:cubicBezTo>
                    <a:pt x="18968" y="44369"/>
                    <a:pt x="18521" y="44311"/>
                    <a:pt x="17961" y="44311"/>
                  </a:cubicBezTo>
                  <a:cubicBezTo>
                    <a:pt x="17344" y="44311"/>
                    <a:pt x="16784" y="44369"/>
                    <a:pt x="16225" y="44423"/>
                  </a:cubicBezTo>
                  <a:cubicBezTo>
                    <a:pt x="15665" y="44481"/>
                    <a:pt x="15218" y="44535"/>
                    <a:pt x="14716" y="44535"/>
                  </a:cubicBezTo>
                  <a:cubicBezTo>
                    <a:pt x="14157" y="44535"/>
                    <a:pt x="13763" y="44423"/>
                    <a:pt x="13427" y="44257"/>
                  </a:cubicBezTo>
                  <a:cubicBezTo>
                    <a:pt x="12756" y="43863"/>
                    <a:pt x="12367" y="42914"/>
                    <a:pt x="11861" y="41907"/>
                  </a:cubicBezTo>
                  <a:cubicBezTo>
                    <a:pt x="11471" y="40900"/>
                    <a:pt x="11024" y="39893"/>
                    <a:pt x="10241" y="39164"/>
                  </a:cubicBezTo>
                  <a:cubicBezTo>
                    <a:pt x="9511" y="38439"/>
                    <a:pt x="8504" y="37991"/>
                    <a:pt x="7555" y="37543"/>
                  </a:cubicBezTo>
                  <a:cubicBezTo>
                    <a:pt x="6548" y="37096"/>
                    <a:pt x="5541" y="36648"/>
                    <a:pt x="5147" y="35977"/>
                  </a:cubicBezTo>
                  <a:cubicBezTo>
                    <a:pt x="4811" y="35359"/>
                    <a:pt x="4923" y="34298"/>
                    <a:pt x="5035" y="33179"/>
                  </a:cubicBezTo>
                  <a:cubicBezTo>
                    <a:pt x="5147" y="32114"/>
                    <a:pt x="5259" y="31053"/>
                    <a:pt x="4982" y="29988"/>
                  </a:cubicBezTo>
                  <a:cubicBezTo>
                    <a:pt x="4700" y="28981"/>
                    <a:pt x="4086" y="28144"/>
                    <a:pt x="3469" y="27303"/>
                  </a:cubicBezTo>
                  <a:cubicBezTo>
                    <a:pt x="2797" y="26354"/>
                    <a:pt x="2126" y="25512"/>
                    <a:pt x="2126" y="24729"/>
                  </a:cubicBezTo>
                  <a:cubicBezTo>
                    <a:pt x="2126" y="23892"/>
                    <a:pt x="2797" y="23051"/>
                    <a:pt x="3469" y="22102"/>
                  </a:cubicBezTo>
                  <a:cubicBezTo>
                    <a:pt x="4086" y="21260"/>
                    <a:pt x="4700" y="20423"/>
                    <a:pt x="4982" y="19416"/>
                  </a:cubicBezTo>
                  <a:cubicBezTo>
                    <a:pt x="5259" y="18351"/>
                    <a:pt x="5147" y="17290"/>
                    <a:pt x="5035" y="16225"/>
                  </a:cubicBezTo>
                  <a:cubicBezTo>
                    <a:pt x="4923" y="15106"/>
                    <a:pt x="4811" y="14045"/>
                    <a:pt x="5147" y="13428"/>
                  </a:cubicBezTo>
                  <a:cubicBezTo>
                    <a:pt x="5541" y="12756"/>
                    <a:pt x="6548" y="12309"/>
                    <a:pt x="7555" y="11861"/>
                  </a:cubicBezTo>
                  <a:cubicBezTo>
                    <a:pt x="8504" y="11413"/>
                    <a:pt x="9511" y="10966"/>
                    <a:pt x="10241" y="10241"/>
                  </a:cubicBezTo>
                  <a:cubicBezTo>
                    <a:pt x="11024" y="9511"/>
                    <a:pt x="11471" y="8504"/>
                    <a:pt x="11861" y="7555"/>
                  </a:cubicBezTo>
                  <a:cubicBezTo>
                    <a:pt x="12367" y="6490"/>
                    <a:pt x="12756" y="5541"/>
                    <a:pt x="13427" y="5147"/>
                  </a:cubicBezTo>
                  <a:cubicBezTo>
                    <a:pt x="13763" y="4982"/>
                    <a:pt x="14157" y="4870"/>
                    <a:pt x="14716" y="4870"/>
                  </a:cubicBezTo>
                  <a:cubicBezTo>
                    <a:pt x="15218" y="4870"/>
                    <a:pt x="15665" y="4923"/>
                    <a:pt x="16225" y="4982"/>
                  </a:cubicBezTo>
                  <a:cubicBezTo>
                    <a:pt x="16784" y="5035"/>
                    <a:pt x="17344" y="5094"/>
                    <a:pt x="17961" y="5094"/>
                  </a:cubicBezTo>
                  <a:cubicBezTo>
                    <a:pt x="18521" y="5094"/>
                    <a:pt x="18968" y="5035"/>
                    <a:pt x="19416" y="4923"/>
                  </a:cubicBezTo>
                  <a:cubicBezTo>
                    <a:pt x="20423" y="4700"/>
                    <a:pt x="21318" y="4028"/>
                    <a:pt x="22155" y="3415"/>
                  </a:cubicBezTo>
                  <a:cubicBezTo>
                    <a:pt x="23050" y="2744"/>
                    <a:pt x="23945" y="2126"/>
                    <a:pt x="24729" y="2126"/>
                  </a:cubicBezTo>
                  <a:close/>
                  <a:moveTo>
                    <a:pt x="24729" y="0"/>
                  </a:moveTo>
                  <a:cubicBezTo>
                    <a:pt x="23220" y="0"/>
                    <a:pt x="21989" y="895"/>
                    <a:pt x="20871" y="1737"/>
                  </a:cubicBezTo>
                  <a:cubicBezTo>
                    <a:pt x="20199" y="2238"/>
                    <a:pt x="19470" y="2744"/>
                    <a:pt x="18856" y="2909"/>
                  </a:cubicBezTo>
                  <a:cubicBezTo>
                    <a:pt x="18633" y="2967"/>
                    <a:pt x="18297" y="3021"/>
                    <a:pt x="17961" y="3021"/>
                  </a:cubicBezTo>
                  <a:cubicBezTo>
                    <a:pt x="17456" y="3021"/>
                    <a:pt x="16954" y="2967"/>
                    <a:pt x="16448" y="2909"/>
                  </a:cubicBezTo>
                  <a:cubicBezTo>
                    <a:pt x="15889" y="2856"/>
                    <a:pt x="15276" y="2797"/>
                    <a:pt x="14716" y="2797"/>
                  </a:cubicBezTo>
                  <a:cubicBezTo>
                    <a:pt x="13763" y="2797"/>
                    <a:pt x="13038" y="2967"/>
                    <a:pt x="12367" y="3303"/>
                  </a:cubicBezTo>
                  <a:cubicBezTo>
                    <a:pt x="11136" y="4028"/>
                    <a:pt x="10518" y="5429"/>
                    <a:pt x="9959" y="6660"/>
                  </a:cubicBezTo>
                  <a:cubicBezTo>
                    <a:pt x="9569" y="7497"/>
                    <a:pt x="9234" y="8280"/>
                    <a:pt x="8786" y="8728"/>
                  </a:cubicBezTo>
                  <a:cubicBezTo>
                    <a:pt x="8280" y="9234"/>
                    <a:pt x="7497" y="9569"/>
                    <a:pt x="6660" y="9905"/>
                  </a:cubicBezTo>
                  <a:cubicBezTo>
                    <a:pt x="5429" y="10465"/>
                    <a:pt x="4086" y="11078"/>
                    <a:pt x="3357" y="12367"/>
                  </a:cubicBezTo>
                  <a:cubicBezTo>
                    <a:pt x="2632" y="13598"/>
                    <a:pt x="2744" y="15106"/>
                    <a:pt x="2909" y="16449"/>
                  </a:cubicBezTo>
                  <a:cubicBezTo>
                    <a:pt x="3021" y="17344"/>
                    <a:pt x="3079" y="18185"/>
                    <a:pt x="2909" y="18857"/>
                  </a:cubicBezTo>
                  <a:cubicBezTo>
                    <a:pt x="2744" y="19470"/>
                    <a:pt x="2238" y="20141"/>
                    <a:pt x="1737" y="20871"/>
                  </a:cubicBezTo>
                  <a:cubicBezTo>
                    <a:pt x="953" y="21990"/>
                    <a:pt x="0" y="23221"/>
                    <a:pt x="0" y="24729"/>
                  </a:cubicBezTo>
                  <a:cubicBezTo>
                    <a:pt x="0" y="26184"/>
                    <a:pt x="953" y="27415"/>
                    <a:pt x="1737" y="28533"/>
                  </a:cubicBezTo>
                  <a:cubicBezTo>
                    <a:pt x="2238" y="29263"/>
                    <a:pt x="2744" y="29934"/>
                    <a:pt x="2909" y="30548"/>
                  </a:cubicBezTo>
                  <a:cubicBezTo>
                    <a:pt x="3079" y="31219"/>
                    <a:pt x="3021" y="32060"/>
                    <a:pt x="2909" y="33009"/>
                  </a:cubicBezTo>
                  <a:cubicBezTo>
                    <a:pt x="2744" y="34298"/>
                    <a:pt x="2632" y="35807"/>
                    <a:pt x="3357" y="37038"/>
                  </a:cubicBezTo>
                  <a:cubicBezTo>
                    <a:pt x="4086" y="38327"/>
                    <a:pt x="5429" y="38940"/>
                    <a:pt x="6660" y="39499"/>
                  </a:cubicBezTo>
                  <a:cubicBezTo>
                    <a:pt x="7497" y="39835"/>
                    <a:pt x="8280" y="40171"/>
                    <a:pt x="8786" y="40676"/>
                  </a:cubicBezTo>
                  <a:cubicBezTo>
                    <a:pt x="9234" y="41124"/>
                    <a:pt x="9569" y="41907"/>
                    <a:pt x="9959" y="42744"/>
                  </a:cubicBezTo>
                  <a:cubicBezTo>
                    <a:pt x="10518" y="43975"/>
                    <a:pt x="11136" y="45376"/>
                    <a:pt x="12367" y="46101"/>
                  </a:cubicBezTo>
                  <a:cubicBezTo>
                    <a:pt x="13038" y="46437"/>
                    <a:pt x="13763" y="46661"/>
                    <a:pt x="14716" y="46661"/>
                  </a:cubicBezTo>
                  <a:cubicBezTo>
                    <a:pt x="15276" y="46661"/>
                    <a:pt x="15889" y="46607"/>
                    <a:pt x="16448" y="46495"/>
                  </a:cubicBezTo>
                  <a:cubicBezTo>
                    <a:pt x="16954" y="46437"/>
                    <a:pt x="17456" y="46437"/>
                    <a:pt x="17961" y="46437"/>
                  </a:cubicBezTo>
                  <a:cubicBezTo>
                    <a:pt x="18297" y="46437"/>
                    <a:pt x="18633" y="46437"/>
                    <a:pt x="18856" y="46495"/>
                  </a:cubicBezTo>
                  <a:cubicBezTo>
                    <a:pt x="19470" y="46661"/>
                    <a:pt x="20199" y="47166"/>
                    <a:pt x="20871" y="47668"/>
                  </a:cubicBezTo>
                  <a:cubicBezTo>
                    <a:pt x="21989" y="48509"/>
                    <a:pt x="23220" y="49404"/>
                    <a:pt x="24729" y="49404"/>
                  </a:cubicBezTo>
                  <a:cubicBezTo>
                    <a:pt x="26183" y="49404"/>
                    <a:pt x="27472" y="48509"/>
                    <a:pt x="28533" y="47668"/>
                  </a:cubicBezTo>
                  <a:cubicBezTo>
                    <a:pt x="29263" y="47166"/>
                    <a:pt x="29934" y="46661"/>
                    <a:pt x="30547" y="46495"/>
                  </a:cubicBezTo>
                  <a:cubicBezTo>
                    <a:pt x="30829" y="46437"/>
                    <a:pt x="31107" y="46437"/>
                    <a:pt x="31500" y="46437"/>
                  </a:cubicBezTo>
                  <a:cubicBezTo>
                    <a:pt x="31948" y="46437"/>
                    <a:pt x="32449" y="46437"/>
                    <a:pt x="33009" y="46495"/>
                  </a:cubicBezTo>
                  <a:cubicBezTo>
                    <a:pt x="33568" y="46607"/>
                    <a:pt x="34128" y="46661"/>
                    <a:pt x="34687" y="46661"/>
                  </a:cubicBezTo>
                  <a:cubicBezTo>
                    <a:pt x="35694" y="46661"/>
                    <a:pt x="36424" y="46437"/>
                    <a:pt x="37095" y="46101"/>
                  </a:cubicBezTo>
                  <a:cubicBezTo>
                    <a:pt x="38326" y="45376"/>
                    <a:pt x="38939" y="43975"/>
                    <a:pt x="39499" y="42744"/>
                  </a:cubicBezTo>
                  <a:cubicBezTo>
                    <a:pt x="39893" y="41907"/>
                    <a:pt x="40228" y="41124"/>
                    <a:pt x="40676" y="40676"/>
                  </a:cubicBezTo>
                  <a:cubicBezTo>
                    <a:pt x="41177" y="40171"/>
                    <a:pt x="41907" y="39835"/>
                    <a:pt x="42744" y="39499"/>
                  </a:cubicBezTo>
                  <a:cubicBezTo>
                    <a:pt x="43974" y="38940"/>
                    <a:pt x="45375" y="38327"/>
                    <a:pt x="46100" y="37038"/>
                  </a:cubicBezTo>
                  <a:cubicBezTo>
                    <a:pt x="46830" y="35807"/>
                    <a:pt x="46660" y="34298"/>
                    <a:pt x="46548" y="33009"/>
                  </a:cubicBezTo>
                  <a:cubicBezTo>
                    <a:pt x="46436" y="32060"/>
                    <a:pt x="46324" y="31219"/>
                    <a:pt x="46548" y="30548"/>
                  </a:cubicBezTo>
                  <a:cubicBezTo>
                    <a:pt x="46718" y="29934"/>
                    <a:pt x="47166" y="29263"/>
                    <a:pt x="47725" y="28533"/>
                  </a:cubicBezTo>
                  <a:cubicBezTo>
                    <a:pt x="48508" y="27415"/>
                    <a:pt x="49404" y="26184"/>
                    <a:pt x="49404" y="24729"/>
                  </a:cubicBezTo>
                  <a:cubicBezTo>
                    <a:pt x="49404" y="23221"/>
                    <a:pt x="48508" y="21990"/>
                    <a:pt x="47725" y="20871"/>
                  </a:cubicBezTo>
                  <a:cubicBezTo>
                    <a:pt x="47166" y="20141"/>
                    <a:pt x="46718" y="19470"/>
                    <a:pt x="46548" y="18857"/>
                  </a:cubicBezTo>
                  <a:cubicBezTo>
                    <a:pt x="46324" y="18185"/>
                    <a:pt x="46436" y="17344"/>
                    <a:pt x="46548" y="16449"/>
                  </a:cubicBezTo>
                  <a:cubicBezTo>
                    <a:pt x="46660" y="15106"/>
                    <a:pt x="46830" y="13598"/>
                    <a:pt x="46100" y="12367"/>
                  </a:cubicBezTo>
                  <a:cubicBezTo>
                    <a:pt x="45375" y="11078"/>
                    <a:pt x="43974" y="10465"/>
                    <a:pt x="42744" y="9905"/>
                  </a:cubicBezTo>
                  <a:cubicBezTo>
                    <a:pt x="41907" y="9569"/>
                    <a:pt x="41177" y="9234"/>
                    <a:pt x="40676" y="8728"/>
                  </a:cubicBezTo>
                  <a:cubicBezTo>
                    <a:pt x="40228" y="8280"/>
                    <a:pt x="39893" y="7497"/>
                    <a:pt x="39499" y="6660"/>
                  </a:cubicBezTo>
                  <a:cubicBezTo>
                    <a:pt x="38939" y="5429"/>
                    <a:pt x="38326" y="4028"/>
                    <a:pt x="37095" y="3303"/>
                  </a:cubicBezTo>
                  <a:cubicBezTo>
                    <a:pt x="36424" y="2967"/>
                    <a:pt x="35694" y="2797"/>
                    <a:pt x="34687" y="2797"/>
                  </a:cubicBezTo>
                  <a:cubicBezTo>
                    <a:pt x="34128" y="2797"/>
                    <a:pt x="33568" y="2856"/>
                    <a:pt x="33009" y="2909"/>
                  </a:cubicBezTo>
                  <a:cubicBezTo>
                    <a:pt x="32449" y="2967"/>
                    <a:pt x="31948" y="3021"/>
                    <a:pt x="31500" y="3021"/>
                  </a:cubicBezTo>
                  <a:cubicBezTo>
                    <a:pt x="31107" y="3021"/>
                    <a:pt x="30829" y="2967"/>
                    <a:pt x="30547" y="2909"/>
                  </a:cubicBezTo>
                  <a:cubicBezTo>
                    <a:pt x="29934" y="2744"/>
                    <a:pt x="29263" y="2238"/>
                    <a:pt x="28533" y="1737"/>
                  </a:cubicBezTo>
                  <a:cubicBezTo>
                    <a:pt x="27472" y="895"/>
                    <a:pt x="26183" y="0"/>
                    <a:pt x="24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78;p51">
              <a:extLst>
                <a:ext uri="{FF2B5EF4-FFF2-40B4-BE49-F238E27FC236}">
                  <a16:creationId xmlns:a16="http://schemas.microsoft.com/office/drawing/2014/main" id="{554622C1-D7E9-6B9F-C6A8-4CEF0D7ADB9E}"/>
                </a:ext>
              </a:extLst>
            </p:cNvPr>
            <p:cNvSpPr/>
            <p:nvPr/>
          </p:nvSpPr>
          <p:spPr>
            <a:xfrm>
              <a:off x="4477266" y="1752616"/>
              <a:ext cx="189920" cy="189926"/>
            </a:xfrm>
            <a:custGeom>
              <a:avLst/>
              <a:gdLst/>
              <a:ahLst/>
              <a:cxnLst/>
              <a:rect l="l" t="t" r="r" b="b"/>
              <a:pathLst>
                <a:path w="32844" h="32845" extrusionOk="0">
                  <a:moveTo>
                    <a:pt x="16449" y="2126"/>
                  </a:moveTo>
                  <a:cubicBezTo>
                    <a:pt x="24339" y="2126"/>
                    <a:pt x="30717" y="8563"/>
                    <a:pt x="30717" y="16449"/>
                  </a:cubicBezTo>
                  <a:cubicBezTo>
                    <a:pt x="30717" y="24282"/>
                    <a:pt x="24339" y="30718"/>
                    <a:pt x="16449" y="30718"/>
                  </a:cubicBezTo>
                  <a:cubicBezTo>
                    <a:pt x="8562" y="30718"/>
                    <a:pt x="2126" y="24282"/>
                    <a:pt x="2126" y="16449"/>
                  </a:cubicBezTo>
                  <a:cubicBezTo>
                    <a:pt x="2126" y="8563"/>
                    <a:pt x="8562" y="2126"/>
                    <a:pt x="16449" y="2126"/>
                  </a:cubicBezTo>
                  <a:close/>
                  <a:moveTo>
                    <a:pt x="16449" y="0"/>
                  </a:moveTo>
                  <a:cubicBezTo>
                    <a:pt x="7385" y="0"/>
                    <a:pt x="0" y="7385"/>
                    <a:pt x="0" y="16449"/>
                  </a:cubicBezTo>
                  <a:cubicBezTo>
                    <a:pt x="0" y="25459"/>
                    <a:pt x="7385" y="32844"/>
                    <a:pt x="16449" y="32844"/>
                  </a:cubicBezTo>
                  <a:cubicBezTo>
                    <a:pt x="25512" y="32844"/>
                    <a:pt x="32843" y="25459"/>
                    <a:pt x="32843" y="16449"/>
                  </a:cubicBezTo>
                  <a:cubicBezTo>
                    <a:pt x="32843" y="7385"/>
                    <a:pt x="25512" y="0"/>
                    <a:pt x="164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79;p51">
              <a:extLst>
                <a:ext uri="{FF2B5EF4-FFF2-40B4-BE49-F238E27FC236}">
                  <a16:creationId xmlns:a16="http://schemas.microsoft.com/office/drawing/2014/main" id="{3C28B351-8E7F-B0A0-D05F-065E22F84A70}"/>
                </a:ext>
              </a:extLst>
            </p:cNvPr>
            <p:cNvSpPr/>
            <p:nvPr/>
          </p:nvSpPr>
          <p:spPr>
            <a:xfrm>
              <a:off x="4541313" y="1797598"/>
              <a:ext cx="50811" cy="110648"/>
            </a:xfrm>
            <a:custGeom>
              <a:avLst/>
              <a:gdLst/>
              <a:ahLst/>
              <a:cxnLst/>
              <a:rect l="l" t="t" r="r" b="b"/>
              <a:pathLst>
                <a:path w="8787" h="19135" extrusionOk="0">
                  <a:moveTo>
                    <a:pt x="6661" y="2126"/>
                  </a:moveTo>
                  <a:lnTo>
                    <a:pt x="6661" y="17009"/>
                  </a:lnTo>
                  <a:lnTo>
                    <a:pt x="3975" y="17009"/>
                  </a:lnTo>
                  <a:lnTo>
                    <a:pt x="3975" y="5873"/>
                  </a:lnTo>
                  <a:cubicBezTo>
                    <a:pt x="3975" y="5313"/>
                    <a:pt x="3469" y="4812"/>
                    <a:pt x="2910" y="4812"/>
                  </a:cubicBezTo>
                  <a:lnTo>
                    <a:pt x="2127" y="4812"/>
                  </a:lnTo>
                  <a:lnTo>
                    <a:pt x="2127" y="2126"/>
                  </a:lnTo>
                  <a:close/>
                  <a:moveTo>
                    <a:pt x="1066" y="0"/>
                  </a:moveTo>
                  <a:cubicBezTo>
                    <a:pt x="448" y="0"/>
                    <a:pt x="1" y="448"/>
                    <a:pt x="1" y="1061"/>
                  </a:cubicBezTo>
                  <a:lnTo>
                    <a:pt x="1" y="5873"/>
                  </a:lnTo>
                  <a:cubicBezTo>
                    <a:pt x="1" y="6432"/>
                    <a:pt x="448" y="6938"/>
                    <a:pt x="1066" y="6938"/>
                  </a:cubicBezTo>
                  <a:lnTo>
                    <a:pt x="1849" y="6938"/>
                  </a:lnTo>
                  <a:lnTo>
                    <a:pt x="1849" y="18069"/>
                  </a:lnTo>
                  <a:cubicBezTo>
                    <a:pt x="1849" y="18687"/>
                    <a:pt x="2297" y="19135"/>
                    <a:pt x="2910" y="19135"/>
                  </a:cubicBezTo>
                  <a:lnTo>
                    <a:pt x="7721" y="19135"/>
                  </a:lnTo>
                  <a:cubicBezTo>
                    <a:pt x="8339" y="19135"/>
                    <a:pt x="8787" y="18687"/>
                    <a:pt x="8787" y="18069"/>
                  </a:cubicBezTo>
                  <a:lnTo>
                    <a:pt x="8787" y="1061"/>
                  </a:lnTo>
                  <a:cubicBezTo>
                    <a:pt x="8787" y="448"/>
                    <a:pt x="8339" y="0"/>
                    <a:pt x="7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676;p51">
            <a:extLst>
              <a:ext uri="{FF2B5EF4-FFF2-40B4-BE49-F238E27FC236}">
                <a16:creationId xmlns:a16="http://schemas.microsoft.com/office/drawing/2014/main" id="{65BEE48F-24CF-F785-0D45-94621343F74E}"/>
              </a:ext>
            </a:extLst>
          </p:cNvPr>
          <p:cNvGrpSpPr/>
          <p:nvPr/>
        </p:nvGrpSpPr>
        <p:grpSpPr>
          <a:xfrm>
            <a:off x="2894977" y="3128570"/>
            <a:ext cx="506400" cy="506400"/>
            <a:chOff x="4318800" y="1596175"/>
            <a:chExt cx="506400" cy="506400"/>
          </a:xfrm>
        </p:grpSpPr>
        <p:sp>
          <p:nvSpPr>
            <p:cNvPr id="19" name="Google Shape;669;p51">
              <a:extLst>
                <a:ext uri="{FF2B5EF4-FFF2-40B4-BE49-F238E27FC236}">
                  <a16:creationId xmlns:a16="http://schemas.microsoft.com/office/drawing/2014/main" id="{699D4BC3-6AB6-C0CF-4C14-2F4AC455B235}"/>
                </a:ext>
              </a:extLst>
            </p:cNvPr>
            <p:cNvSpPr/>
            <p:nvPr/>
          </p:nvSpPr>
          <p:spPr>
            <a:xfrm>
              <a:off x="4318800" y="1596175"/>
              <a:ext cx="506400" cy="506400"/>
            </a:xfrm>
            <a:prstGeom prst="rect">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677;p51">
              <a:extLst>
                <a:ext uri="{FF2B5EF4-FFF2-40B4-BE49-F238E27FC236}">
                  <a16:creationId xmlns:a16="http://schemas.microsoft.com/office/drawing/2014/main" id="{E88C11E7-C0B1-0D9C-581B-7CD96A09E269}"/>
                </a:ext>
              </a:extLst>
            </p:cNvPr>
            <p:cNvSpPr/>
            <p:nvPr/>
          </p:nvSpPr>
          <p:spPr>
            <a:xfrm>
              <a:off x="4429391" y="1704738"/>
              <a:ext cx="285679" cy="285684"/>
            </a:xfrm>
            <a:custGeom>
              <a:avLst/>
              <a:gdLst/>
              <a:ahLst/>
              <a:cxnLst/>
              <a:rect l="l" t="t" r="r" b="b"/>
              <a:pathLst>
                <a:path w="49404" h="49405" extrusionOk="0">
                  <a:moveTo>
                    <a:pt x="24729" y="2126"/>
                  </a:moveTo>
                  <a:cubicBezTo>
                    <a:pt x="25512" y="2126"/>
                    <a:pt x="26407" y="2744"/>
                    <a:pt x="27302" y="3415"/>
                  </a:cubicBezTo>
                  <a:cubicBezTo>
                    <a:pt x="28144" y="4028"/>
                    <a:pt x="29039" y="4700"/>
                    <a:pt x="29988" y="4923"/>
                  </a:cubicBezTo>
                  <a:cubicBezTo>
                    <a:pt x="30435" y="5035"/>
                    <a:pt x="30941" y="5094"/>
                    <a:pt x="31500" y="5094"/>
                  </a:cubicBezTo>
                  <a:cubicBezTo>
                    <a:pt x="32060" y="5094"/>
                    <a:pt x="32673" y="5035"/>
                    <a:pt x="33233" y="4982"/>
                  </a:cubicBezTo>
                  <a:cubicBezTo>
                    <a:pt x="33738" y="4923"/>
                    <a:pt x="34240" y="4870"/>
                    <a:pt x="34687" y="4870"/>
                  </a:cubicBezTo>
                  <a:cubicBezTo>
                    <a:pt x="35305" y="4870"/>
                    <a:pt x="35694" y="4982"/>
                    <a:pt x="36030" y="5147"/>
                  </a:cubicBezTo>
                  <a:cubicBezTo>
                    <a:pt x="36648" y="5541"/>
                    <a:pt x="37095" y="6490"/>
                    <a:pt x="37543" y="7555"/>
                  </a:cubicBezTo>
                  <a:cubicBezTo>
                    <a:pt x="37990" y="8504"/>
                    <a:pt x="38438" y="9511"/>
                    <a:pt x="39163" y="10241"/>
                  </a:cubicBezTo>
                  <a:cubicBezTo>
                    <a:pt x="39946" y="10966"/>
                    <a:pt x="40953" y="11413"/>
                    <a:pt x="41907" y="11861"/>
                  </a:cubicBezTo>
                  <a:cubicBezTo>
                    <a:pt x="42914" y="12309"/>
                    <a:pt x="43863" y="12756"/>
                    <a:pt x="44256" y="13428"/>
                  </a:cubicBezTo>
                  <a:cubicBezTo>
                    <a:pt x="44646" y="14045"/>
                    <a:pt x="44534" y="15106"/>
                    <a:pt x="44422" y="16225"/>
                  </a:cubicBezTo>
                  <a:cubicBezTo>
                    <a:pt x="44310" y="17290"/>
                    <a:pt x="44198" y="18351"/>
                    <a:pt x="44480" y="19416"/>
                  </a:cubicBezTo>
                  <a:cubicBezTo>
                    <a:pt x="44758" y="20423"/>
                    <a:pt x="45375" y="21260"/>
                    <a:pt x="45989" y="22102"/>
                  </a:cubicBezTo>
                  <a:cubicBezTo>
                    <a:pt x="46660" y="23051"/>
                    <a:pt x="47278" y="23892"/>
                    <a:pt x="47278" y="24729"/>
                  </a:cubicBezTo>
                  <a:cubicBezTo>
                    <a:pt x="47278" y="25512"/>
                    <a:pt x="46660" y="26354"/>
                    <a:pt x="45989" y="27303"/>
                  </a:cubicBezTo>
                  <a:cubicBezTo>
                    <a:pt x="45375" y="28144"/>
                    <a:pt x="44758" y="28981"/>
                    <a:pt x="44480" y="29988"/>
                  </a:cubicBezTo>
                  <a:cubicBezTo>
                    <a:pt x="44198" y="31053"/>
                    <a:pt x="44310" y="32114"/>
                    <a:pt x="44422" y="33179"/>
                  </a:cubicBezTo>
                  <a:cubicBezTo>
                    <a:pt x="44534" y="34298"/>
                    <a:pt x="44646" y="35359"/>
                    <a:pt x="44256" y="35977"/>
                  </a:cubicBezTo>
                  <a:cubicBezTo>
                    <a:pt x="43863" y="36648"/>
                    <a:pt x="42914" y="37096"/>
                    <a:pt x="41907" y="37543"/>
                  </a:cubicBezTo>
                  <a:cubicBezTo>
                    <a:pt x="40953" y="37991"/>
                    <a:pt x="39946" y="38439"/>
                    <a:pt x="39163" y="39164"/>
                  </a:cubicBezTo>
                  <a:cubicBezTo>
                    <a:pt x="38438" y="39893"/>
                    <a:pt x="37990" y="40900"/>
                    <a:pt x="37543" y="41907"/>
                  </a:cubicBezTo>
                  <a:cubicBezTo>
                    <a:pt x="37095" y="42914"/>
                    <a:pt x="36648" y="43863"/>
                    <a:pt x="36030" y="44257"/>
                  </a:cubicBezTo>
                  <a:cubicBezTo>
                    <a:pt x="35694" y="44423"/>
                    <a:pt x="35305" y="44535"/>
                    <a:pt x="34687" y="44535"/>
                  </a:cubicBezTo>
                  <a:cubicBezTo>
                    <a:pt x="34240" y="44535"/>
                    <a:pt x="33738" y="44481"/>
                    <a:pt x="33233" y="44423"/>
                  </a:cubicBezTo>
                  <a:cubicBezTo>
                    <a:pt x="32673" y="44369"/>
                    <a:pt x="32060" y="44311"/>
                    <a:pt x="31500" y="44311"/>
                  </a:cubicBezTo>
                  <a:cubicBezTo>
                    <a:pt x="30941" y="44311"/>
                    <a:pt x="30435" y="44369"/>
                    <a:pt x="29988" y="44481"/>
                  </a:cubicBezTo>
                  <a:cubicBezTo>
                    <a:pt x="29039" y="44705"/>
                    <a:pt x="28144" y="45376"/>
                    <a:pt x="27302" y="45989"/>
                  </a:cubicBezTo>
                  <a:cubicBezTo>
                    <a:pt x="26407" y="46661"/>
                    <a:pt x="25512" y="47278"/>
                    <a:pt x="24729" y="47278"/>
                  </a:cubicBezTo>
                  <a:cubicBezTo>
                    <a:pt x="23945" y="47278"/>
                    <a:pt x="23050" y="46661"/>
                    <a:pt x="22155" y="45989"/>
                  </a:cubicBezTo>
                  <a:cubicBezTo>
                    <a:pt x="21318" y="45376"/>
                    <a:pt x="20423" y="44758"/>
                    <a:pt x="19416" y="44481"/>
                  </a:cubicBezTo>
                  <a:cubicBezTo>
                    <a:pt x="18968" y="44369"/>
                    <a:pt x="18521" y="44311"/>
                    <a:pt x="17961" y="44311"/>
                  </a:cubicBezTo>
                  <a:cubicBezTo>
                    <a:pt x="17344" y="44311"/>
                    <a:pt x="16784" y="44369"/>
                    <a:pt x="16225" y="44423"/>
                  </a:cubicBezTo>
                  <a:cubicBezTo>
                    <a:pt x="15665" y="44481"/>
                    <a:pt x="15218" y="44535"/>
                    <a:pt x="14716" y="44535"/>
                  </a:cubicBezTo>
                  <a:cubicBezTo>
                    <a:pt x="14157" y="44535"/>
                    <a:pt x="13763" y="44423"/>
                    <a:pt x="13427" y="44257"/>
                  </a:cubicBezTo>
                  <a:cubicBezTo>
                    <a:pt x="12756" y="43863"/>
                    <a:pt x="12367" y="42914"/>
                    <a:pt x="11861" y="41907"/>
                  </a:cubicBezTo>
                  <a:cubicBezTo>
                    <a:pt x="11471" y="40900"/>
                    <a:pt x="11024" y="39893"/>
                    <a:pt x="10241" y="39164"/>
                  </a:cubicBezTo>
                  <a:cubicBezTo>
                    <a:pt x="9511" y="38439"/>
                    <a:pt x="8504" y="37991"/>
                    <a:pt x="7555" y="37543"/>
                  </a:cubicBezTo>
                  <a:cubicBezTo>
                    <a:pt x="6548" y="37096"/>
                    <a:pt x="5541" y="36648"/>
                    <a:pt x="5147" y="35977"/>
                  </a:cubicBezTo>
                  <a:cubicBezTo>
                    <a:pt x="4811" y="35359"/>
                    <a:pt x="4923" y="34298"/>
                    <a:pt x="5035" y="33179"/>
                  </a:cubicBezTo>
                  <a:cubicBezTo>
                    <a:pt x="5147" y="32114"/>
                    <a:pt x="5259" y="31053"/>
                    <a:pt x="4982" y="29988"/>
                  </a:cubicBezTo>
                  <a:cubicBezTo>
                    <a:pt x="4700" y="28981"/>
                    <a:pt x="4086" y="28144"/>
                    <a:pt x="3469" y="27303"/>
                  </a:cubicBezTo>
                  <a:cubicBezTo>
                    <a:pt x="2797" y="26354"/>
                    <a:pt x="2126" y="25512"/>
                    <a:pt x="2126" y="24729"/>
                  </a:cubicBezTo>
                  <a:cubicBezTo>
                    <a:pt x="2126" y="23892"/>
                    <a:pt x="2797" y="23051"/>
                    <a:pt x="3469" y="22102"/>
                  </a:cubicBezTo>
                  <a:cubicBezTo>
                    <a:pt x="4086" y="21260"/>
                    <a:pt x="4700" y="20423"/>
                    <a:pt x="4982" y="19416"/>
                  </a:cubicBezTo>
                  <a:cubicBezTo>
                    <a:pt x="5259" y="18351"/>
                    <a:pt x="5147" y="17290"/>
                    <a:pt x="5035" y="16225"/>
                  </a:cubicBezTo>
                  <a:cubicBezTo>
                    <a:pt x="4923" y="15106"/>
                    <a:pt x="4811" y="14045"/>
                    <a:pt x="5147" y="13428"/>
                  </a:cubicBezTo>
                  <a:cubicBezTo>
                    <a:pt x="5541" y="12756"/>
                    <a:pt x="6548" y="12309"/>
                    <a:pt x="7555" y="11861"/>
                  </a:cubicBezTo>
                  <a:cubicBezTo>
                    <a:pt x="8504" y="11413"/>
                    <a:pt x="9511" y="10966"/>
                    <a:pt x="10241" y="10241"/>
                  </a:cubicBezTo>
                  <a:cubicBezTo>
                    <a:pt x="11024" y="9511"/>
                    <a:pt x="11471" y="8504"/>
                    <a:pt x="11861" y="7555"/>
                  </a:cubicBezTo>
                  <a:cubicBezTo>
                    <a:pt x="12367" y="6490"/>
                    <a:pt x="12756" y="5541"/>
                    <a:pt x="13427" y="5147"/>
                  </a:cubicBezTo>
                  <a:cubicBezTo>
                    <a:pt x="13763" y="4982"/>
                    <a:pt x="14157" y="4870"/>
                    <a:pt x="14716" y="4870"/>
                  </a:cubicBezTo>
                  <a:cubicBezTo>
                    <a:pt x="15218" y="4870"/>
                    <a:pt x="15665" y="4923"/>
                    <a:pt x="16225" y="4982"/>
                  </a:cubicBezTo>
                  <a:cubicBezTo>
                    <a:pt x="16784" y="5035"/>
                    <a:pt x="17344" y="5094"/>
                    <a:pt x="17961" y="5094"/>
                  </a:cubicBezTo>
                  <a:cubicBezTo>
                    <a:pt x="18521" y="5094"/>
                    <a:pt x="18968" y="5035"/>
                    <a:pt x="19416" y="4923"/>
                  </a:cubicBezTo>
                  <a:cubicBezTo>
                    <a:pt x="20423" y="4700"/>
                    <a:pt x="21318" y="4028"/>
                    <a:pt x="22155" y="3415"/>
                  </a:cubicBezTo>
                  <a:cubicBezTo>
                    <a:pt x="23050" y="2744"/>
                    <a:pt x="23945" y="2126"/>
                    <a:pt x="24729" y="2126"/>
                  </a:cubicBezTo>
                  <a:close/>
                  <a:moveTo>
                    <a:pt x="24729" y="0"/>
                  </a:moveTo>
                  <a:cubicBezTo>
                    <a:pt x="23220" y="0"/>
                    <a:pt x="21989" y="895"/>
                    <a:pt x="20871" y="1737"/>
                  </a:cubicBezTo>
                  <a:cubicBezTo>
                    <a:pt x="20199" y="2238"/>
                    <a:pt x="19470" y="2744"/>
                    <a:pt x="18856" y="2909"/>
                  </a:cubicBezTo>
                  <a:cubicBezTo>
                    <a:pt x="18633" y="2967"/>
                    <a:pt x="18297" y="3021"/>
                    <a:pt x="17961" y="3021"/>
                  </a:cubicBezTo>
                  <a:cubicBezTo>
                    <a:pt x="17456" y="3021"/>
                    <a:pt x="16954" y="2967"/>
                    <a:pt x="16448" y="2909"/>
                  </a:cubicBezTo>
                  <a:cubicBezTo>
                    <a:pt x="15889" y="2856"/>
                    <a:pt x="15276" y="2797"/>
                    <a:pt x="14716" y="2797"/>
                  </a:cubicBezTo>
                  <a:cubicBezTo>
                    <a:pt x="13763" y="2797"/>
                    <a:pt x="13038" y="2967"/>
                    <a:pt x="12367" y="3303"/>
                  </a:cubicBezTo>
                  <a:cubicBezTo>
                    <a:pt x="11136" y="4028"/>
                    <a:pt x="10518" y="5429"/>
                    <a:pt x="9959" y="6660"/>
                  </a:cubicBezTo>
                  <a:cubicBezTo>
                    <a:pt x="9569" y="7497"/>
                    <a:pt x="9234" y="8280"/>
                    <a:pt x="8786" y="8728"/>
                  </a:cubicBezTo>
                  <a:cubicBezTo>
                    <a:pt x="8280" y="9234"/>
                    <a:pt x="7497" y="9569"/>
                    <a:pt x="6660" y="9905"/>
                  </a:cubicBezTo>
                  <a:cubicBezTo>
                    <a:pt x="5429" y="10465"/>
                    <a:pt x="4086" y="11078"/>
                    <a:pt x="3357" y="12367"/>
                  </a:cubicBezTo>
                  <a:cubicBezTo>
                    <a:pt x="2632" y="13598"/>
                    <a:pt x="2744" y="15106"/>
                    <a:pt x="2909" y="16449"/>
                  </a:cubicBezTo>
                  <a:cubicBezTo>
                    <a:pt x="3021" y="17344"/>
                    <a:pt x="3079" y="18185"/>
                    <a:pt x="2909" y="18857"/>
                  </a:cubicBezTo>
                  <a:cubicBezTo>
                    <a:pt x="2744" y="19470"/>
                    <a:pt x="2238" y="20141"/>
                    <a:pt x="1737" y="20871"/>
                  </a:cubicBezTo>
                  <a:cubicBezTo>
                    <a:pt x="953" y="21990"/>
                    <a:pt x="0" y="23221"/>
                    <a:pt x="0" y="24729"/>
                  </a:cubicBezTo>
                  <a:cubicBezTo>
                    <a:pt x="0" y="26184"/>
                    <a:pt x="953" y="27415"/>
                    <a:pt x="1737" y="28533"/>
                  </a:cubicBezTo>
                  <a:cubicBezTo>
                    <a:pt x="2238" y="29263"/>
                    <a:pt x="2744" y="29934"/>
                    <a:pt x="2909" y="30548"/>
                  </a:cubicBezTo>
                  <a:cubicBezTo>
                    <a:pt x="3079" y="31219"/>
                    <a:pt x="3021" y="32060"/>
                    <a:pt x="2909" y="33009"/>
                  </a:cubicBezTo>
                  <a:cubicBezTo>
                    <a:pt x="2744" y="34298"/>
                    <a:pt x="2632" y="35807"/>
                    <a:pt x="3357" y="37038"/>
                  </a:cubicBezTo>
                  <a:cubicBezTo>
                    <a:pt x="4086" y="38327"/>
                    <a:pt x="5429" y="38940"/>
                    <a:pt x="6660" y="39499"/>
                  </a:cubicBezTo>
                  <a:cubicBezTo>
                    <a:pt x="7497" y="39835"/>
                    <a:pt x="8280" y="40171"/>
                    <a:pt x="8786" y="40676"/>
                  </a:cubicBezTo>
                  <a:cubicBezTo>
                    <a:pt x="9234" y="41124"/>
                    <a:pt x="9569" y="41907"/>
                    <a:pt x="9959" y="42744"/>
                  </a:cubicBezTo>
                  <a:cubicBezTo>
                    <a:pt x="10518" y="43975"/>
                    <a:pt x="11136" y="45376"/>
                    <a:pt x="12367" y="46101"/>
                  </a:cubicBezTo>
                  <a:cubicBezTo>
                    <a:pt x="13038" y="46437"/>
                    <a:pt x="13763" y="46661"/>
                    <a:pt x="14716" y="46661"/>
                  </a:cubicBezTo>
                  <a:cubicBezTo>
                    <a:pt x="15276" y="46661"/>
                    <a:pt x="15889" y="46607"/>
                    <a:pt x="16448" y="46495"/>
                  </a:cubicBezTo>
                  <a:cubicBezTo>
                    <a:pt x="16954" y="46437"/>
                    <a:pt x="17456" y="46437"/>
                    <a:pt x="17961" y="46437"/>
                  </a:cubicBezTo>
                  <a:cubicBezTo>
                    <a:pt x="18297" y="46437"/>
                    <a:pt x="18633" y="46437"/>
                    <a:pt x="18856" y="46495"/>
                  </a:cubicBezTo>
                  <a:cubicBezTo>
                    <a:pt x="19470" y="46661"/>
                    <a:pt x="20199" y="47166"/>
                    <a:pt x="20871" y="47668"/>
                  </a:cubicBezTo>
                  <a:cubicBezTo>
                    <a:pt x="21989" y="48509"/>
                    <a:pt x="23220" y="49404"/>
                    <a:pt x="24729" y="49404"/>
                  </a:cubicBezTo>
                  <a:cubicBezTo>
                    <a:pt x="26183" y="49404"/>
                    <a:pt x="27472" y="48509"/>
                    <a:pt x="28533" y="47668"/>
                  </a:cubicBezTo>
                  <a:cubicBezTo>
                    <a:pt x="29263" y="47166"/>
                    <a:pt x="29934" y="46661"/>
                    <a:pt x="30547" y="46495"/>
                  </a:cubicBezTo>
                  <a:cubicBezTo>
                    <a:pt x="30829" y="46437"/>
                    <a:pt x="31107" y="46437"/>
                    <a:pt x="31500" y="46437"/>
                  </a:cubicBezTo>
                  <a:cubicBezTo>
                    <a:pt x="31948" y="46437"/>
                    <a:pt x="32449" y="46437"/>
                    <a:pt x="33009" y="46495"/>
                  </a:cubicBezTo>
                  <a:cubicBezTo>
                    <a:pt x="33568" y="46607"/>
                    <a:pt x="34128" y="46661"/>
                    <a:pt x="34687" y="46661"/>
                  </a:cubicBezTo>
                  <a:cubicBezTo>
                    <a:pt x="35694" y="46661"/>
                    <a:pt x="36424" y="46437"/>
                    <a:pt x="37095" y="46101"/>
                  </a:cubicBezTo>
                  <a:cubicBezTo>
                    <a:pt x="38326" y="45376"/>
                    <a:pt x="38939" y="43975"/>
                    <a:pt x="39499" y="42744"/>
                  </a:cubicBezTo>
                  <a:cubicBezTo>
                    <a:pt x="39893" y="41907"/>
                    <a:pt x="40228" y="41124"/>
                    <a:pt x="40676" y="40676"/>
                  </a:cubicBezTo>
                  <a:cubicBezTo>
                    <a:pt x="41177" y="40171"/>
                    <a:pt x="41907" y="39835"/>
                    <a:pt x="42744" y="39499"/>
                  </a:cubicBezTo>
                  <a:cubicBezTo>
                    <a:pt x="43974" y="38940"/>
                    <a:pt x="45375" y="38327"/>
                    <a:pt x="46100" y="37038"/>
                  </a:cubicBezTo>
                  <a:cubicBezTo>
                    <a:pt x="46830" y="35807"/>
                    <a:pt x="46660" y="34298"/>
                    <a:pt x="46548" y="33009"/>
                  </a:cubicBezTo>
                  <a:cubicBezTo>
                    <a:pt x="46436" y="32060"/>
                    <a:pt x="46324" y="31219"/>
                    <a:pt x="46548" y="30548"/>
                  </a:cubicBezTo>
                  <a:cubicBezTo>
                    <a:pt x="46718" y="29934"/>
                    <a:pt x="47166" y="29263"/>
                    <a:pt x="47725" y="28533"/>
                  </a:cubicBezTo>
                  <a:cubicBezTo>
                    <a:pt x="48508" y="27415"/>
                    <a:pt x="49404" y="26184"/>
                    <a:pt x="49404" y="24729"/>
                  </a:cubicBezTo>
                  <a:cubicBezTo>
                    <a:pt x="49404" y="23221"/>
                    <a:pt x="48508" y="21990"/>
                    <a:pt x="47725" y="20871"/>
                  </a:cubicBezTo>
                  <a:cubicBezTo>
                    <a:pt x="47166" y="20141"/>
                    <a:pt x="46718" y="19470"/>
                    <a:pt x="46548" y="18857"/>
                  </a:cubicBezTo>
                  <a:cubicBezTo>
                    <a:pt x="46324" y="18185"/>
                    <a:pt x="46436" y="17344"/>
                    <a:pt x="46548" y="16449"/>
                  </a:cubicBezTo>
                  <a:cubicBezTo>
                    <a:pt x="46660" y="15106"/>
                    <a:pt x="46830" y="13598"/>
                    <a:pt x="46100" y="12367"/>
                  </a:cubicBezTo>
                  <a:cubicBezTo>
                    <a:pt x="45375" y="11078"/>
                    <a:pt x="43974" y="10465"/>
                    <a:pt x="42744" y="9905"/>
                  </a:cubicBezTo>
                  <a:cubicBezTo>
                    <a:pt x="41907" y="9569"/>
                    <a:pt x="41177" y="9234"/>
                    <a:pt x="40676" y="8728"/>
                  </a:cubicBezTo>
                  <a:cubicBezTo>
                    <a:pt x="40228" y="8280"/>
                    <a:pt x="39893" y="7497"/>
                    <a:pt x="39499" y="6660"/>
                  </a:cubicBezTo>
                  <a:cubicBezTo>
                    <a:pt x="38939" y="5429"/>
                    <a:pt x="38326" y="4028"/>
                    <a:pt x="37095" y="3303"/>
                  </a:cubicBezTo>
                  <a:cubicBezTo>
                    <a:pt x="36424" y="2967"/>
                    <a:pt x="35694" y="2797"/>
                    <a:pt x="34687" y="2797"/>
                  </a:cubicBezTo>
                  <a:cubicBezTo>
                    <a:pt x="34128" y="2797"/>
                    <a:pt x="33568" y="2856"/>
                    <a:pt x="33009" y="2909"/>
                  </a:cubicBezTo>
                  <a:cubicBezTo>
                    <a:pt x="32449" y="2967"/>
                    <a:pt x="31948" y="3021"/>
                    <a:pt x="31500" y="3021"/>
                  </a:cubicBezTo>
                  <a:cubicBezTo>
                    <a:pt x="31107" y="3021"/>
                    <a:pt x="30829" y="2967"/>
                    <a:pt x="30547" y="2909"/>
                  </a:cubicBezTo>
                  <a:cubicBezTo>
                    <a:pt x="29934" y="2744"/>
                    <a:pt x="29263" y="2238"/>
                    <a:pt x="28533" y="1737"/>
                  </a:cubicBezTo>
                  <a:cubicBezTo>
                    <a:pt x="27472" y="895"/>
                    <a:pt x="26183" y="0"/>
                    <a:pt x="24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78;p51">
              <a:extLst>
                <a:ext uri="{FF2B5EF4-FFF2-40B4-BE49-F238E27FC236}">
                  <a16:creationId xmlns:a16="http://schemas.microsoft.com/office/drawing/2014/main" id="{3A22DBC4-585A-F566-6EA1-408742D2F545}"/>
                </a:ext>
              </a:extLst>
            </p:cNvPr>
            <p:cNvSpPr/>
            <p:nvPr/>
          </p:nvSpPr>
          <p:spPr>
            <a:xfrm>
              <a:off x="4477266" y="1752616"/>
              <a:ext cx="189920" cy="189926"/>
            </a:xfrm>
            <a:custGeom>
              <a:avLst/>
              <a:gdLst/>
              <a:ahLst/>
              <a:cxnLst/>
              <a:rect l="l" t="t" r="r" b="b"/>
              <a:pathLst>
                <a:path w="32844" h="32845" extrusionOk="0">
                  <a:moveTo>
                    <a:pt x="16449" y="2126"/>
                  </a:moveTo>
                  <a:cubicBezTo>
                    <a:pt x="24339" y="2126"/>
                    <a:pt x="30717" y="8563"/>
                    <a:pt x="30717" y="16449"/>
                  </a:cubicBezTo>
                  <a:cubicBezTo>
                    <a:pt x="30717" y="24282"/>
                    <a:pt x="24339" y="30718"/>
                    <a:pt x="16449" y="30718"/>
                  </a:cubicBezTo>
                  <a:cubicBezTo>
                    <a:pt x="8562" y="30718"/>
                    <a:pt x="2126" y="24282"/>
                    <a:pt x="2126" y="16449"/>
                  </a:cubicBezTo>
                  <a:cubicBezTo>
                    <a:pt x="2126" y="8563"/>
                    <a:pt x="8562" y="2126"/>
                    <a:pt x="16449" y="2126"/>
                  </a:cubicBezTo>
                  <a:close/>
                  <a:moveTo>
                    <a:pt x="16449" y="0"/>
                  </a:moveTo>
                  <a:cubicBezTo>
                    <a:pt x="7385" y="0"/>
                    <a:pt x="0" y="7385"/>
                    <a:pt x="0" y="16449"/>
                  </a:cubicBezTo>
                  <a:cubicBezTo>
                    <a:pt x="0" y="25459"/>
                    <a:pt x="7385" y="32844"/>
                    <a:pt x="16449" y="32844"/>
                  </a:cubicBezTo>
                  <a:cubicBezTo>
                    <a:pt x="25512" y="32844"/>
                    <a:pt x="32843" y="25459"/>
                    <a:pt x="32843" y="16449"/>
                  </a:cubicBezTo>
                  <a:cubicBezTo>
                    <a:pt x="32843" y="7385"/>
                    <a:pt x="25512" y="0"/>
                    <a:pt x="164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79;p51">
              <a:extLst>
                <a:ext uri="{FF2B5EF4-FFF2-40B4-BE49-F238E27FC236}">
                  <a16:creationId xmlns:a16="http://schemas.microsoft.com/office/drawing/2014/main" id="{4F187593-9F5B-C89B-04D0-BFE3988ED1A5}"/>
                </a:ext>
              </a:extLst>
            </p:cNvPr>
            <p:cNvSpPr/>
            <p:nvPr/>
          </p:nvSpPr>
          <p:spPr>
            <a:xfrm>
              <a:off x="4541313" y="1797598"/>
              <a:ext cx="50811" cy="110648"/>
            </a:xfrm>
            <a:custGeom>
              <a:avLst/>
              <a:gdLst/>
              <a:ahLst/>
              <a:cxnLst/>
              <a:rect l="l" t="t" r="r" b="b"/>
              <a:pathLst>
                <a:path w="8787" h="19135" extrusionOk="0">
                  <a:moveTo>
                    <a:pt x="6661" y="2126"/>
                  </a:moveTo>
                  <a:lnTo>
                    <a:pt x="6661" y="17009"/>
                  </a:lnTo>
                  <a:lnTo>
                    <a:pt x="3975" y="17009"/>
                  </a:lnTo>
                  <a:lnTo>
                    <a:pt x="3975" y="5873"/>
                  </a:lnTo>
                  <a:cubicBezTo>
                    <a:pt x="3975" y="5313"/>
                    <a:pt x="3469" y="4812"/>
                    <a:pt x="2910" y="4812"/>
                  </a:cubicBezTo>
                  <a:lnTo>
                    <a:pt x="2127" y="4812"/>
                  </a:lnTo>
                  <a:lnTo>
                    <a:pt x="2127" y="2126"/>
                  </a:lnTo>
                  <a:close/>
                  <a:moveTo>
                    <a:pt x="1066" y="0"/>
                  </a:moveTo>
                  <a:cubicBezTo>
                    <a:pt x="448" y="0"/>
                    <a:pt x="1" y="448"/>
                    <a:pt x="1" y="1061"/>
                  </a:cubicBezTo>
                  <a:lnTo>
                    <a:pt x="1" y="5873"/>
                  </a:lnTo>
                  <a:cubicBezTo>
                    <a:pt x="1" y="6432"/>
                    <a:pt x="448" y="6938"/>
                    <a:pt x="1066" y="6938"/>
                  </a:cubicBezTo>
                  <a:lnTo>
                    <a:pt x="1849" y="6938"/>
                  </a:lnTo>
                  <a:lnTo>
                    <a:pt x="1849" y="18069"/>
                  </a:lnTo>
                  <a:cubicBezTo>
                    <a:pt x="1849" y="18687"/>
                    <a:pt x="2297" y="19135"/>
                    <a:pt x="2910" y="19135"/>
                  </a:cubicBezTo>
                  <a:lnTo>
                    <a:pt x="7721" y="19135"/>
                  </a:lnTo>
                  <a:cubicBezTo>
                    <a:pt x="8339" y="19135"/>
                    <a:pt x="8787" y="18687"/>
                    <a:pt x="8787" y="18069"/>
                  </a:cubicBezTo>
                  <a:lnTo>
                    <a:pt x="8787" y="1061"/>
                  </a:lnTo>
                  <a:cubicBezTo>
                    <a:pt x="8787" y="448"/>
                    <a:pt x="8339" y="0"/>
                    <a:pt x="7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676;p51">
            <a:extLst>
              <a:ext uri="{FF2B5EF4-FFF2-40B4-BE49-F238E27FC236}">
                <a16:creationId xmlns:a16="http://schemas.microsoft.com/office/drawing/2014/main" id="{18AB06FE-59FA-4737-762C-C0AFE8333F81}"/>
              </a:ext>
            </a:extLst>
          </p:cNvPr>
          <p:cNvGrpSpPr/>
          <p:nvPr/>
        </p:nvGrpSpPr>
        <p:grpSpPr>
          <a:xfrm>
            <a:off x="5892875" y="3076793"/>
            <a:ext cx="506400" cy="506400"/>
            <a:chOff x="4318800" y="1596175"/>
            <a:chExt cx="506400" cy="506400"/>
          </a:xfrm>
        </p:grpSpPr>
        <p:sp>
          <p:nvSpPr>
            <p:cNvPr id="24" name="Google Shape;669;p51">
              <a:extLst>
                <a:ext uri="{FF2B5EF4-FFF2-40B4-BE49-F238E27FC236}">
                  <a16:creationId xmlns:a16="http://schemas.microsoft.com/office/drawing/2014/main" id="{C4E2A82C-6C5E-AE98-08D6-7B69DD59ACC8}"/>
                </a:ext>
              </a:extLst>
            </p:cNvPr>
            <p:cNvSpPr/>
            <p:nvPr/>
          </p:nvSpPr>
          <p:spPr>
            <a:xfrm>
              <a:off x="4318800" y="1596175"/>
              <a:ext cx="506400" cy="506400"/>
            </a:xfrm>
            <a:prstGeom prst="rect">
              <a:avLst/>
            </a:pr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677;p51">
              <a:extLst>
                <a:ext uri="{FF2B5EF4-FFF2-40B4-BE49-F238E27FC236}">
                  <a16:creationId xmlns:a16="http://schemas.microsoft.com/office/drawing/2014/main" id="{2C9D2237-4C35-718C-B8F7-3068B16328F8}"/>
                </a:ext>
              </a:extLst>
            </p:cNvPr>
            <p:cNvSpPr/>
            <p:nvPr/>
          </p:nvSpPr>
          <p:spPr>
            <a:xfrm>
              <a:off x="4429391" y="1704738"/>
              <a:ext cx="285679" cy="285684"/>
            </a:xfrm>
            <a:custGeom>
              <a:avLst/>
              <a:gdLst/>
              <a:ahLst/>
              <a:cxnLst/>
              <a:rect l="l" t="t" r="r" b="b"/>
              <a:pathLst>
                <a:path w="49404" h="49405" extrusionOk="0">
                  <a:moveTo>
                    <a:pt x="24729" y="2126"/>
                  </a:moveTo>
                  <a:cubicBezTo>
                    <a:pt x="25512" y="2126"/>
                    <a:pt x="26407" y="2744"/>
                    <a:pt x="27302" y="3415"/>
                  </a:cubicBezTo>
                  <a:cubicBezTo>
                    <a:pt x="28144" y="4028"/>
                    <a:pt x="29039" y="4700"/>
                    <a:pt x="29988" y="4923"/>
                  </a:cubicBezTo>
                  <a:cubicBezTo>
                    <a:pt x="30435" y="5035"/>
                    <a:pt x="30941" y="5094"/>
                    <a:pt x="31500" y="5094"/>
                  </a:cubicBezTo>
                  <a:cubicBezTo>
                    <a:pt x="32060" y="5094"/>
                    <a:pt x="32673" y="5035"/>
                    <a:pt x="33233" y="4982"/>
                  </a:cubicBezTo>
                  <a:cubicBezTo>
                    <a:pt x="33738" y="4923"/>
                    <a:pt x="34240" y="4870"/>
                    <a:pt x="34687" y="4870"/>
                  </a:cubicBezTo>
                  <a:cubicBezTo>
                    <a:pt x="35305" y="4870"/>
                    <a:pt x="35694" y="4982"/>
                    <a:pt x="36030" y="5147"/>
                  </a:cubicBezTo>
                  <a:cubicBezTo>
                    <a:pt x="36648" y="5541"/>
                    <a:pt x="37095" y="6490"/>
                    <a:pt x="37543" y="7555"/>
                  </a:cubicBezTo>
                  <a:cubicBezTo>
                    <a:pt x="37990" y="8504"/>
                    <a:pt x="38438" y="9511"/>
                    <a:pt x="39163" y="10241"/>
                  </a:cubicBezTo>
                  <a:cubicBezTo>
                    <a:pt x="39946" y="10966"/>
                    <a:pt x="40953" y="11413"/>
                    <a:pt x="41907" y="11861"/>
                  </a:cubicBezTo>
                  <a:cubicBezTo>
                    <a:pt x="42914" y="12309"/>
                    <a:pt x="43863" y="12756"/>
                    <a:pt x="44256" y="13428"/>
                  </a:cubicBezTo>
                  <a:cubicBezTo>
                    <a:pt x="44646" y="14045"/>
                    <a:pt x="44534" y="15106"/>
                    <a:pt x="44422" y="16225"/>
                  </a:cubicBezTo>
                  <a:cubicBezTo>
                    <a:pt x="44310" y="17290"/>
                    <a:pt x="44198" y="18351"/>
                    <a:pt x="44480" y="19416"/>
                  </a:cubicBezTo>
                  <a:cubicBezTo>
                    <a:pt x="44758" y="20423"/>
                    <a:pt x="45375" y="21260"/>
                    <a:pt x="45989" y="22102"/>
                  </a:cubicBezTo>
                  <a:cubicBezTo>
                    <a:pt x="46660" y="23051"/>
                    <a:pt x="47278" y="23892"/>
                    <a:pt x="47278" y="24729"/>
                  </a:cubicBezTo>
                  <a:cubicBezTo>
                    <a:pt x="47278" y="25512"/>
                    <a:pt x="46660" y="26354"/>
                    <a:pt x="45989" y="27303"/>
                  </a:cubicBezTo>
                  <a:cubicBezTo>
                    <a:pt x="45375" y="28144"/>
                    <a:pt x="44758" y="28981"/>
                    <a:pt x="44480" y="29988"/>
                  </a:cubicBezTo>
                  <a:cubicBezTo>
                    <a:pt x="44198" y="31053"/>
                    <a:pt x="44310" y="32114"/>
                    <a:pt x="44422" y="33179"/>
                  </a:cubicBezTo>
                  <a:cubicBezTo>
                    <a:pt x="44534" y="34298"/>
                    <a:pt x="44646" y="35359"/>
                    <a:pt x="44256" y="35977"/>
                  </a:cubicBezTo>
                  <a:cubicBezTo>
                    <a:pt x="43863" y="36648"/>
                    <a:pt x="42914" y="37096"/>
                    <a:pt x="41907" y="37543"/>
                  </a:cubicBezTo>
                  <a:cubicBezTo>
                    <a:pt x="40953" y="37991"/>
                    <a:pt x="39946" y="38439"/>
                    <a:pt x="39163" y="39164"/>
                  </a:cubicBezTo>
                  <a:cubicBezTo>
                    <a:pt x="38438" y="39893"/>
                    <a:pt x="37990" y="40900"/>
                    <a:pt x="37543" y="41907"/>
                  </a:cubicBezTo>
                  <a:cubicBezTo>
                    <a:pt x="37095" y="42914"/>
                    <a:pt x="36648" y="43863"/>
                    <a:pt x="36030" y="44257"/>
                  </a:cubicBezTo>
                  <a:cubicBezTo>
                    <a:pt x="35694" y="44423"/>
                    <a:pt x="35305" y="44535"/>
                    <a:pt x="34687" y="44535"/>
                  </a:cubicBezTo>
                  <a:cubicBezTo>
                    <a:pt x="34240" y="44535"/>
                    <a:pt x="33738" y="44481"/>
                    <a:pt x="33233" y="44423"/>
                  </a:cubicBezTo>
                  <a:cubicBezTo>
                    <a:pt x="32673" y="44369"/>
                    <a:pt x="32060" y="44311"/>
                    <a:pt x="31500" y="44311"/>
                  </a:cubicBezTo>
                  <a:cubicBezTo>
                    <a:pt x="30941" y="44311"/>
                    <a:pt x="30435" y="44369"/>
                    <a:pt x="29988" y="44481"/>
                  </a:cubicBezTo>
                  <a:cubicBezTo>
                    <a:pt x="29039" y="44705"/>
                    <a:pt x="28144" y="45376"/>
                    <a:pt x="27302" y="45989"/>
                  </a:cubicBezTo>
                  <a:cubicBezTo>
                    <a:pt x="26407" y="46661"/>
                    <a:pt x="25512" y="47278"/>
                    <a:pt x="24729" y="47278"/>
                  </a:cubicBezTo>
                  <a:cubicBezTo>
                    <a:pt x="23945" y="47278"/>
                    <a:pt x="23050" y="46661"/>
                    <a:pt x="22155" y="45989"/>
                  </a:cubicBezTo>
                  <a:cubicBezTo>
                    <a:pt x="21318" y="45376"/>
                    <a:pt x="20423" y="44758"/>
                    <a:pt x="19416" y="44481"/>
                  </a:cubicBezTo>
                  <a:cubicBezTo>
                    <a:pt x="18968" y="44369"/>
                    <a:pt x="18521" y="44311"/>
                    <a:pt x="17961" y="44311"/>
                  </a:cubicBezTo>
                  <a:cubicBezTo>
                    <a:pt x="17344" y="44311"/>
                    <a:pt x="16784" y="44369"/>
                    <a:pt x="16225" y="44423"/>
                  </a:cubicBezTo>
                  <a:cubicBezTo>
                    <a:pt x="15665" y="44481"/>
                    <a:pt x="15218" y="44535"/>
                    <a:pt x="14716" y="44535"/>
                  </a:cubicBezTo>
                  <a:cubicBezTo>
                    <a:pt x="14157" y="44535"/>
                    <a:pt x="13763" y="44423"/>
                    <a:pt x="13427" y="44257"/>
                  </a:cubicBezTo>
                  <a:cubicBezTo>
                    <a:pt x="12756" y="43863"/>
                    <a:pt x="12367" y="42914"/>
                    <a:pt x="11861" y="41907"/>
                  </a:cubicBezTo>
                  <a:cubicBezTo>
                    <a:pt x="11471" y="40900"/>
                    <a:pt x="11024" y="39893"/>
                    <a:pt x="10241" y="39164"/>
                  </a:cubicBezTo>
                  <a:cubicBezTo>
                    <a:pt x="9511" y="38439"/>
                    <a:pt x="8504" y="37991"/>
                    <a:pt x="7555" y="37543"/>
                  </a:cubicBezTo>
                  <a:cubicBezTo>
                    <a:pt x="6548" y="37096"/>
                    <a:pt x="5541" y="36648"/>
                    <a:pt x="5147" y="35977"/>
                  </a:cubicBezTo>
                  <a:cubicBezTo>
                    <a:pt x="4811" y="35359"/>
                    <a:pt x="4923" y="34298"/>
                    <a:pt x="5035" y="33179"/>
                  </a:cubicBezTo>
                  <a:cubicBezTo>
                    <a:pt x="5147" y="32114"/>
                    <a:pt x="5259" y="31053"/>
                    <a:pt x="4982" y="29988"/>
                  </a:cubicBezTo>
                  <a:cubicBezTo>
                    <a:pt x="4700" y="28981"/>
                    <a:pt x="4086" y="28144"/>
                    <a:pt x="3469" y="27303"/>
                  </a:cubicBezTo>
                  <a:cubicBezTo>
                    <a:pt x="2797" y="26354"/>
                    <a:pt x="2126" y="25512"/>
                    <a:pt x="2126" y="24729"/>
                  </a:cubicBezTo>
                  <a:cubicBezTo>
                    <a:pt x="2126" y="23892"/>
                    <a:pt x="2797" y="23051"/>
                    <a:pt x="3469" y="22102"/>
                  </a:cubicBezTo>
                  <a:cubicBezTo>
                    <a:pt x="4086" y="21260"/>
                    <a:pt x="4700" y="20423"/>
                    <a:pt x="4982" y="19416"/>
                  </a:cubicBezTo>
                  <a:cubicBezTo>
                    <a:pt x="5259" y="18351"/>
                    <a:pt x="5147" y="17290"/>
                    <a:pt x="5035" y="16225"/>
                  </a:cubicBezTo>
                  <a:cubicBezTo>
                    <a:pt x="4923" y="15106"/>
                    <a:pt x="4811" y="14045"/>
                    <a:pt x="5147" y="13428"/>
                  </a:cubicBezTo>
                  <a:cubicBezTo>
                    <a:pt x="5541" y="12756"/>
                    <a:pt x="6548" y="12309"/>
                    <a:pt x="7555" y="11861"/>
                  </a:cubicBezTo>
                  <a:cubicBezTo>
                    <a:pt x="8504" y="11413"/>
                    <a:pt x="9511" y="10966"/>
                    <a:pt x="10241" y="10241"/>
                  </a:cubicBezTo>
                  <a:cubicBezTo>
                    <a:pt x="11024" y="9511"/>
                    <a:pt x="11471" y="8504"/>
                    <a:pt x="11861" y="7555"/>
                  </a:cubicBezTo>
                  <a:cubicBezTo>
                    <a:pt x="12367" y="6490"/>
                    <a:pt x="12756" y="5541"/>
                    <a:pt x="13427" y="5147"/>
                  </a:cubicBezTo>
                  <a:cubicBezTo>
                    <a:pt x="13763" y="4982"/>
                    <a:pt x="14157" y="4870"/>
                    <a:pt x="14716" y="4870"/>
                  </a:cubicBezTo>
                  <a:cubicBezTo>
                    <a:pt x="15218" y="4870"/>
                    <a:pt x="15665" y="4923"/>
                    <a:pt x="16225" y="4982"/>
                  </a:cubicBezTo>
                  <a:cubicBezTo>
                    <a:pt x="16784" y="5035"/>
                    <a:pt x="17344" y="5094"/>
                    <a:pt x="17961" y="5094"/>
                  </a:cubicBezTo>
                  <a:cubicBezTo>
                    <a:pt x="18521" y="5094"/>
                    <a:pt x="18968" y="5035"/>
                    <a:pt x="19416" y="4923"/>
                  </a:cubicBezTo>
                  <a:cubicBezTo>
                    <a:pt x="20423" y="4700"/>
                    <a:pt x="21318" y="4028"/>
                    <a:pt x="22155" y="3415"/>
                  </a:cubicBezTo>
                  <a:cubicBezTo>
                    <a:pt x="23050" y="2744"/>
                    <a:pt x="23945" y="2126"/>
                    <a:pt x="24729" y="2126"/>
                  </a:cubicBezTo>
                  <a:close/>
                  <a:moveTo>
                    <a:pt x="24729" y="0"/>
                  </a:moveTo>
                  <a:cubicBezTo>
                    <a:pt x="23220" y="0"/>
                    <a:pt x="21989" y="895"/>
                    <a:pt x="20871" y="1737"/>
                  </a:cubicBezTo>
                  <a:cubicBezTo>
                    <a:pt x="20199" y="2238"/>
                    <a:pt x="19470" y="2744"/>
                    <a:pt x="18856" y="2909"/>
                  </a:cubicBezTo>
                  <a:cubicBezTo>
                    <a:pt x="18633" y="2967"/>
                    <a:pt x="18297" y="3021"/>
                    <a:pt x="17961" y="3021"/>
                  </a:cubicBezTo>
                  <a:cubicBezTo>
                    <a:pt x="17456" y="3021"/>
                    <a:pt x="16954" y="2967"/>
                    <a:pt x="16448" y="2909"/>
                  </a:cubicBezTo>
                  <a:cubicBezTo>
                    <a:pt x="15889" y="2856"/>
                    <a:pt x="15276" y="2797"/>
                    <a:pt x="14716" y="2797"/>
                  </a:cubicBezTo>
                  <a:cubicBezTo>
                    <a:pt x="13763" y="2797"/>
                    <a:pt x="13038" y="2967"/>
                    <a:pt x="12367" y="3303"/>
                  </a:cubicBezTo>
                  <a:cubicBezTo>
                    <a:pt x="11136" y="4028"/>
                    <a:pt x="10518" y="5429"/>
                    <a:pt x="9959" y="6660"/>
                  </a:cubicBezTo>
                  <a:cubicBezTo>
                    <a:pt x="9569" y="7497"/>
                    <a:pt x="9234" y="8280"/>
                    <a:pt x="8786" y="8728"/>
                  </a:cubicBezTo>
                  <a:cubicBezTo>
                    <a:pt x="8280" y="9234"/>
                    <a:pt x="7497" y="9569"/>
                    <a:pt x="6660" y="9905"/>
                  </a:cubicBezTo>
                  <a:cubicBezTo>
                    <a:pt x="5429" y="10465"/>
                    <a:pt x="4086" y="11078"/>
                    <a:pt x="3357" y="12367"/>
                  </a:cubicBezTo>
                  <a:cubicBezTo>
                    <a:pt x="2632" y="13598"/>
                    <a:pt x="2744" y="15106"/>
                    <a:pt x="2909" y="16449"/>
                  </a:cubicBezTo>
                  <a:cubicBezTo>
                    <a:pt x="3021" y="17344"/>
                    <a:pt x="3079" y="18185"/>
                    <a:pt x="2909" y="18857"/>
                  </a:cubicBezTo>
                  <a:cubicBezTo>
                    <a:pt x="2744" y="19470"/>
                    <a:pt x="2238" y="20141"/>
                    <a:pt x="1737" y="20871"/>
                  </a:cubicBezTo>
                  <a:cubicBezTo>
                    <a:pt x="953" y="21990"/>
                    <a:pt x="0" y="23221"/>
                    <a:pt x="0" y="24729"/>
                  </a:cubicBezTo>
                  <a:cubicBezTo>
                    <a:pt x="0" y="26184"/>
                    <a:pt x="953" y="27415"/>
                    <a:pt x="1737" y="28533"/>
                  </a:cubicBezTo>
                  <a:cubicBezTo>
                    <a:pt x="2238" y="29263"/>
                    <a:pt x="2744" y="29934"/>
                    <a:pt x="2909" y="30548"/>
                  </a:cubicBezTo>
                  <a:cubicBezTo>
                    <a:pt x="3079" y="31219"/>
                    <a:pt x="3021" y="32060"/>
                    <a:pt x="2909" y="33009"/>
                  </a:cubicBezTo>
                  <a:cubicBezTo>
                    <a:pt x="2744" y="34298"/>
                    <a:pt x="2632" y="35807"/>
                    <a:pt x="3357" y="37038"/>
                  </a:cubicBezTo>
                  <a:cubicBezTo>
                    <a:pt x="4086" y="38327"/>
                    <a:pt x="5429" y="38940"/>
                    <a:pt x="6660" y="39499"/>
                  </a:cubicBezTo>
                  <a:cubicBezTo>
                    <a:pt x="7497" y="39835"/>
                    <a:pt x="8280" y="40171"/>
                    <a:pt x="8786" y="40676"/>
                  </a:cubicBezTo>
                  <a:cubicBezTo>
                    <a:pt x="9234" y="41124"/>
                    <a:pt x="9569" y="41907"/>
                    <a:pt x="9959" y="42744"/>
                  </a:cubicBezTo>
                  <a:cubicBezTo>
                    <a:pt x="10518" y="43975"/>
                    <a:pt x="11136" y="45376"/>
                    <a:pt x="12367" y="46101"/>
                  </a:cubicBezTo>
                  <a:cubicBezTo>
                    <a:pt x="13038" y="46437"/>
                    <a:pt x="13763" y="46661"/>
                    <a:pt x="14716" y="46661"/>
                  </a:cubicBezTo>
                  <a:cubicBezTo>
                    <a:pt x="15276" y="46661"/>
                    <a:pt x="15889" y="46607"/>
                    <a:pt x="16448" y="46495"/>
                  </a:cubicBezTo>
                  <a:cubicBezTo>
                    <a:pt x="16954" y="46437"/>
                    <a:pt x="17456" y="46437"/>
                    <a:pt x="17961" y="46437"/>
                  </a:cubicBezTo>
                  <a:cubicBezTo>
                    <a:pt x="18297" y="46437"/>
                    <a:pt x="18633" y="46437"/>
                    <a:pt x="18856" y="46495"/>
                  </a:cubicBezTo>
                  <a:cubicBezTo>
                    <a:pt x="19470" y="46661"/>
                    <a:pt x="20199" y="47166"/>
                    <a:pt x="20871" y="47668"/>
                  </a:cubicBezTo>
                  <a:cubicBezTo>
                    <a:pt x="21989" y="48509"/>
                    <a:pt x="23220" y="49404"/>
                    <a:pt x="24729" y="49404"/>
                  </a:cubicBezTo>
                  <a:cubicBezTo>
                    <a:pt x="26183" y="49404"/>
                    <a:pt x="27472" y="48509"/>
                    <a:pt x="28533" y="47668"/>
                  </a:cubicBezTo>
                  <a:cubicBezTo>
                    <a:pt x="29263" y="47166"/>
                    <a:pt x="29934" y="46661"/>
                    <a:pt x="30547" y="46495"/>
                  </a:cubicBezTo>
                  <a:cubicBezTo>
                    <a:pt x="30829" y="46437"/>
                    <a:pt x="31107" y="46437"/>
                    <a:pt x="31500" y="46437"/>
                  </a:cubicBezTo>
                  <a:cubicBezTo>
                    <a:pt x="31948" y="46437"/>
                    <a:pt x="32449" y="46437"/>
                    <a:pt x="33009" y="46495"/>
                  </a:cubicBezTo>
                  <a:cubicBezTo>
                    <a:pt x="33568" y="46607"/>
                    <a:pt x="34128" y="46661"/>
                    <a:pt x="34687" y="46661"/>
                  </a:cubicBezTo>
                  <a:cubicBezTo>
                    <a:pt x="35694" y="46661"/>
                    <a:pt x="36424" y="46437"/>
                    <a:pt x="37095" y="46101"/>
                  </a:cubicBezTo>
                  <a:cubicBezTo>
                    <a:pt x="38326" y="45376"/>
                    <a:pt x="38939" y="43975"/>
                    <a:pt x="39499" y="42744"/>
                  </a:cubicBezTo>
                  <a:cubicBezTo>
                    <a:pt x="39893" y="41907"/>
                    <a:pt x="40228" y="41124"/>
                    <a:pt x="40676" y="40676"/>
                  </a:cubicBezTo>
                  <a:cubicBezTo>
                    <a:pt x="41177" y="40171"/>
                    <a:pt x="41907" y="39835"/>
                    <a:pt x="42744" y="39499"/>
                  </a:cubicBezTo>
                  <a:cubicBezTo>
                    <a:pt x="43974" y="38940"/>
                    <a:pt x="45375" y="38327"/>
                    <a:pt x="46100" y="37038"/>
                  </a:cubicBezTo>
                  <a:cubicBezTo>
                    <a:pt x="46830" y="35807"/>
                    <a:pt x="46660" y="34298"/>
                    <a:pt x="46548" y="33009"/>
                  </a:cubicBezTo>
                  <a:cubicBezTo>
                    <a:pt x="46436" y="32060"/>
                    <a:pt x="46324" y="31219"/>
                    <a:pt x="46548" y="30548"/>
                  </a:cubicBezTo>
                  <a:cubicBezTo>
                    <a:pt x="46718" y="29934"/>
                    <a:pt x="47166" y="29263"/>
                    <a:pt x="47725" y="28533"/>
                  </a:cubicBezTo>
                  <a:cubicBezTo>
                    <a:pt x="48508" y="27415"/>
                    <a:pt x="49404" y="26184"/>
                    <a:pt x="49404" y="24729"/>
                  </a:cubicBezTo>
                  <a:cubicBezTo>
                    <a:pt x="49404" y="23221"/>
                    <a:pt x="48508" y="21990"/>
                    <a:pt x="47725" y="20871"/>
                  </a:cubicBezTo>
                  <a:cubicBezTo>
                    <a:pt x="47166" y="20141"/>
                    <a:pt x="46718" y="19470"/>
                    <a:pt x="46548" y="18857"/>
                  </a:cubicBezTo>
                  <a:cubicBezTo>
                    <a:pt x="46324" y="18185"/>
                    <a:pt x="46436" y="17344"/>
                    <a:pt x="46548" y="16449"/>
                  </a:cubicBezTo>
                  <a:cubicBezTo>
                    <a:pt x="46660" y="15106"/>
                    <a:pt x="46830" y="13598"/>
                    <a:pt x="46100" y="12367"/>
                  </a:cubicBezTo>
                  <a:cubicBezTo>
                    <a:pt x="45375" y="11078"/>
                    <a:pt x="43974" y="10465"/>
                    <a:pt x="42744" y="9905"/>
                  </a:cubicBezTo>
                  <a:cubicBezTo>
                    <a:pt x="41907" y="9569"/>
                    <a:pt x="41177" y="9234"/>
                    <a:pt x="40676" y="8728"/>
                  </a:cubicBezTo>
                  <a:cubicBezTo>
                    <a:pt x="40228" y="8280"/>
                    <a:pt x="39893" y="7497"/>
                    <a:pt x="39499" y="6660"/>
                  </a:cubicBezTo>
                  <a:cubicBezTo>
                    <a:pt x="38939" y="5429"/>
                    <a:pt x="38326" y="4028"/>
                    <a:pt x="37095" y="3303"/>
                  </a:cubicBezTo>
                  <a:cubicBezTo>
                    <a:pt x="36424" y="2967"/>
                    <a:pt x="35694" y="2797"/>
                    <a:pt x="34687" y="2797"/>
                  </a:cubicBezTo>
                  <a:cubicBezTo>
                    <a:pt x="34128" y="2797"/>
                    <a:pt x="33568" y="2856"/>
                    <a:pt x="33009" y="2909"/>
                  </a:cubicBezTo>
                  <a:cubicBezTo>
                    <a:pt x="32449" y="2967"/>
                    <a:pt x="31948" y="3021"/>
                    <a:pt x="31500" y="3021"/>
                  </a:cubicBezTo>
                  <a:cubicBezTo>
                    <a:pt x="31107" y="3021"/>
                    <a:pt x="30829" y="2967"/>
                    <a:pt x="30547" y="2909"/>
                  </a:cubicBezTo>
                  <a:cubicBezTo>
                    <a:pt x="29934" y="2744"/>
                    <a:pt x="29263" y="2238"/>
                    <a:pt x="28533" y="1737"/>
                  </a:cubicBezTo>
                  <a:cubicBezTo>
                    <a:pt x="27472" y="895"/>
                    <a:pt x="26183" y="0"/>
                    <a:pt x="24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78;p51">
              <a:extLst>
                <a:ext uri="{FF2B5EF4-FFF2-40B4-BE49-F238E27FC236}">
                  <a16:creationId xmlns:a16="http://schemas.microsoft.com/office/drawing/2014/main" id="{B83E4C3A-A4F7-A71F-8D03-8C77FB885AB6}"/>
                </a:ext>
              </a:extLst>
            </p:cNvPr>
            <p:cNvSpPr/>
            <p:nvPr/>
          </p:nvSpPr>
          <p:spPr>
            <a:xfrm>
              <a:off x="4477266" y="1752616"/>
              <a:ext cx="189920" cy="189926"/>
            </a:xfrm>
            <a:custGeom>
              <a:avLst/>
              <a:gdLst/>
              <a:ahLst/>
              <a:cxnLst/>
              <a:rect l="l" t="t" r="r" b="b"/>
              <a:pathLst>
                <a:path w="32844" h="32845" extrusionOk="0">
                  <a:moveTo>
                    <a:pt x="16449" y="2126"/>
                  </a:moveTo>
                  <a:cubicBezTo>
                    <a:pt x="24339" y="2126"/>
                    <a:pt x="30717" y="8563"/>
                    <a:pt x="30717" y="16449"/>
                  </a:cubicBezTo>
                  <a:cubicBezTo>
                    <a:pt x="30717" y="24282"/>
                    <a:pt x="24339" y="30718"/>
                    <a:pt x="16449" y="30718"/>
                  </a:cubicBezTo>
                  <a:cubicBezTo>
                    <a:pt x="8562" y="30718"/>
                    <a:pt x="2126" y="24282"/>
                    <a:pt x="2126" y="16449"/>
                  </a:cubicBezTo>
                  <a:cubicBezTo>
                    <a:pt x="2126" y="8563"/>
                    <a:pt x="8562" y="2126"/>
                    <a:pt x="16449" y="2126"/>
                  </a:cubicBezTo>
                  <a:close/>
                  <a:moveTo>
                    <a:pt x="16449" y="0"/>
                  </a:moveTo>
                  <a:cubicBezTo>
                    <a:pt x="7385" y="0"/>
                    <a:pt x="0" y="7385"/>
                    <a:pt x="0" y="16449"/>
                  </a:cubicBezTo>
                  <a:cubicBezTo>
                    <a:pt x="0" y="25459"/>
                    <a:pt x="7385" y="32844"/>
                    <a:pt x="16449" y="32844"/>
                  </a:cubicBezTo>
                  <a:cubicBezTo>
                    <a:pt x="25512" y="32844"/>
                    <a:pt x="32843" y="25459"/>
                    <a:pt x="32843" y="16449"/>
                  </a:cubicBezTo>
                  <a:cubicBezTo>
                    <a:pt x="32843" y="7385"/>
                    <a:pt x="25512" y="0"/>
                    <a:pt x="164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79;p51">
              <a:extLst>
                <a:ext uri="{FF2B5EF4-FFF2-40B4-BE49-F238E27FC236}">
                  <a16:creationId xmlns:a16="http://schemas.microsoft.com/office/drawing/2014/main" id="{8AE81265-BD5A-EAA3-7006-1FF12CC7E5DA}"/>
                </a:ext>
              </a:extLst>
            </p:cNvPr>
            <p:cNvSpPr/>
            <p:nvPr/>
          </p:nvSpPr>
          <p:spPr>
            <a:xfrm>
              <a:off x="4541313" y="1797598"/>
              <a:ext cx="50811" cy="110648"/>
            </a:xfrm>
            <a:custGeom>
              <a:avLst/>
              <a:gdLst/>
              <a:ahLst/>
              <a:cxnLst/>
              <a:rect l="l" t="t" r="r" b="b"/>
              <a:pathLst>
                <a:path w="8787" h="19135" extrusionOk="0">
                  <a:moveTo>
                    <a:pt x="6661" y="2126"/>
                  </a:moveTo>
                  <a:lnTo>
                    <a:pt x="6661" y="17009"/>
                  </a:lnTo>
                  <a:lnTo>
                    <a:pt x="3975" y="17009"/>
                  </a:lnTo>
                  <a:lnTo>
                    <a:pt x="3975" y="5873"/>
                  </a:lnTo>
                  <a:cubicBezTo>
                    <a:pt x="3975" y="5313"/>
                    <a:pt x="3469" y="4812"/>
                    <a:pt x="2910" y="4812"/>
                  </a:cubicBezTo>
                  <a:lnTo>
                    <a:pt x="2127" y="4812"/>
                  </a:lnTo>
                  <a:lnTo>
                    <a:pt x="2127" y="2126"/>
                  </a:lnTo>
                  <a:close/>
                  <a:moveTo>
                    <a:pt x="1066" y="0"/>
                  </a:moveTo>
                  <a:cubicBezTo>
                    <a:pt x="448" y="0"/>
                    <a:pt x="1" y="448"/>
                    <a:pt x="1" y="1061"/>
                  </a:cubicBezTo>
                  <a:lnTo>
                    <a:pt x="1" y="5873"/>
                  </a:lnTo>
                  <a:cubicBezTo>
                    <a:pt x="1" y="6432"/>
                    <a:pt x="448" y="6938"/>
                    <a:pt x="1066" y="6938"/>
                  </a:cubicBezTo>
                  <a:lnTo>
                    <a:pt x="1849" y="6938"/>
                  </a:lnTo>
                  <a:lnTo>
                    <a:pt x="1849" y="18069"/>
                  </a:lnTo>
                  <a:cubicBezTo>
                    <a:pt x="1849" y="18687"/>
                    <a:pt x="2297" y="19135"/>
                    <a:pt x="2910" y="19135"/>
                  </a:cubicBezTo>
                  <a:lnTo>
                    <a:pt x="7721" y="19135"/>
                  </a:lnTo>
                  <a:cubicBezTo>
                    <a:pt x="8339" y="19135"/>
                    <a:pt x="8787" y="18687"/>
                    <a:pt x="8787" y="18069"/>
                  </a:cubicBezTo>
                  <a:lnTo>
                    <a:pt x="8787" y="1061"/>
                  </a:lnTo>
                  <a:cubicBezTo>
                    <a:pt x="8787" y="448"/>
                    <a:pt x="8339" y="0"/>
                    <a:pt x="77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2"/>
        <p:cNvGrpSpPr/>
        <p:nvPr/>
      </p:nvGrpSpPr>
      <p:grpSpPr>
        <a:xfrm>
          <a:off x="0" y="0"/>
          <a:ext cx="0" cy="0"/>
          <a:chOff x="0" y="0"/>
          <a:chExt cx="0" cy="0"/>
        </a:xfrm>
      </p:grpSpPr>
      <p:sp>
        <p:nvSpPr>
          <p:cNvPr id="543" name="Google Shape;543;p47"/>
          <p:cNvSpPr/>
          <p:nvPr/>
        </p:nvSpPr>
        <p:spPr>
          <a:xfrm>
            <a:off x="-659425" y="712800"/>
            <a:ext cx="5515800" cy="13812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7"/>
          <p:cNvSpPr txBox="1">
            <a:spLocks noGrp="1"/>
          </p:cNvSpPr>
          <p:nvPr>
            <p:ph type="body" idx="1"/>
          </p:nvPr>
        </p:nvSpPr>
        <p:spPr>
          <a:xfrm>
            <a:off x="713225" y="1017600"/>
            <a:ext cx="3858900" cy="6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b="1" dirty="0">
                <a:latin typeface="Nanum Myeongjo"/>
                <a:ea typeface="Nanum Myeongjo"/>
                <a:cs typeface="Nanum Myeongjo"/>
                <a:sym typeface="Nanum Myeongjo"/>
              </a:rPr>
              <a:t>Justicialaw will provide best services to their clients</a:t>
            </a:r>
            <a:endParaRPr b="1" dirty="0">
              <a:latin typeface="Nanum Myeongjo"/>
              <a:ea typeface="Nanum Myeongjo"/>
              <a:cs typeface="Nanum Myeongjo"/>
              <a:sym typeface="Nanum Myeongj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62"/>
          <p:cNvSpPr txBox="1">
            <a:spLocks noGrp="1"/>
          </p:cNvSpPr>
          <p:nvPr>
            <p:ph type="title"/>
          </p:nvPr>
        </p:nvSpPr>
        <p:spPr>
          <a:xfrm>
            <a:off x="1198600" y="1943375"/>
            <a:ext cx="3182100" cy="32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Website</a:t>
            </a:r>
            <a:endParaRPr dirty="0"/>
          </a:p>
        </p:txBody>
      </p:sp>
      <p:sp>
        <p:nvSpPr>
          <p:cNvPr id="796" name="Google Shape;796;p62"/>
          <p:cNvSpPr txBox="1">
            <a:spLocks noGrp="1"/>
          </p:cNvSpPr>
          <p:nvPr>
            <p:ph type="subTitle" idx="1"/>
          </p:nvPr>
        </p:nvSpPr>
        <p:spPr>
          <a:xfrm>
            <a:off x="1196500" y="2761050"/>
            <a:ext cx="3184200" cy="539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b="0" i="0" dirty="0">
                <a:solidFill>
                  <a:schemeClr val="tx1"/>
                </a:solidFill>
                <a:effectLst/>
                <a:latin typeface="Söhne"/>
              </a:rPr>
              <a:t>Justicia Law Website for clients</a:t>
            </a:r>
          </a:p>
          <a:p>
            <a:pPr marL="0" lvl="0" indent="0" algn="r" rtl="0">
              <a:spcBef>
                <a:spcPts val="0"/>
              </a:spcBef>
              <a:spcAft>
                <a:spcPts val="0"/>
              </a:spcAft>
              <a:buNone/>
            </a:pPr>
            <a:endParaRPr dirty="0"/>
          </a:p>
        </p:txBody>
      </p:sp>
      <p:cxnSp>
        <p:nvCxnSpPr>
          <p:cNvPr id="797" name="Google Shape;797;p62"/>
          <p:cNvCxnSpPr/>
          <p:nvPr/>
        </p:nvCxnSpPr>
        <p:spPr>
          <a:xfrm>
            <a:off x="2818150" y="2459740"/>
            <a:ext cx="1562700" cy="0"/>
          </a:xfrm>
          <a:prstGeom prst="straightConnector1">
            <a:avLst/>
          </a:prstGeom>
          <a:noFill/>
          <a:ln w="9525" cap="flat" cmpd="sng">
            <a:solidFill>
              <a:schemeClr val="accent1"/>
            </a:solidFill>
            <a:prstDash val="solid"/>
            <a:round/>
            <a:headEnd type="none" w="med" len="med"/>
            <a:tailEnd type="none" w="med" len="med"/>
          </a:ln>
        </p:spPr>
      </p:cxnSp>
      <p:grpSp>
        <p:nvGrpSpPr>
          <p:cNvPr id="798" name="Google Shape;798;p62"/>
          <p:cNvGrpSpPr/>
          <p:nvPr/>
        </p:nvGrpSpPr>
        <p:grpSpPr>
          <a:xfrm>
            <a:off x="4988636" y="1346928"/>
            <a:ext cx="3184200" cy="2425184"/>
            <a:chOff x="4988636" y="1346928"/>
            <a:chExt cx="3184200" cy="2425184"/>
          </a:xfrm>
        </p:grpSpPr>
        <p:sp>
          <p:nvSpPr>
            <p:cNvPr id="799" name="Google Shape;799;p62"/>
            <p:cNvSpPr/>
            <p:nvPr/>
          </p:nvSpPr>
          <p:spPr>
            <a:xfrm>
              <a:off x="5098021" y="1448652"/>
              <a:ext cx="2968200" cy="1809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62"/>
            <p:cNvSpPr/>
            <p:nvPr/>
          </p:nvSpPr>
          <p:spPr>
            <a:xfrm>
              <a:off x="4988636" y="1346928"/>
              <a:ext cx="3184200" cy="2014500"/>
            </a:xfrm>
            <a:prstGeom prst="roundRect">
              <a:avLst>
                <a:gd name="adj" fmla="val 3857"/>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62"/>
            <p:cNvSpPr/>
            <p:nvPr/>
          </p:nvSpPr>
          <p:spPr>
            <a:xfrm>
              <a:off x="6035711" y="3361457"/>
              <a:ext cx="1087334" cy="410656"/>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9525" cap="flat" cmpd="sng">
              <a:solidFill>
                <a:schemeClr val="dk1"/>
              </a:solidFill>
              <a:prstDash val="solid"/>
              <a:round/>
              <a:headEnd type="none" w="med" len="med"/>
              <a:tailEnd type="none" w="med" len="med"/>
            </a:ln>
          </p:spPr>
        </p:sp>
        <p:cxnSp>
          <p:nvCxnSpPr>
            <p:cNvPr id="802" name="Google Shape;802;p62"/>
            <p:cNvCxnSpPr/>
            <p:nvPr/>
          </p:nvCxnSpPr>
          <p:spPr>
            <a:xfrm>
              <a:off x="6047462" y="3733259"/>
              <a:ext cx="1071600" cy="0"/>
            </a:xfrm>
            <a:prstGeom prst="straightConnector1">
              <a:avLst/>
            </a:prstGeom>
            <a:noFill/>
            <a:ln w="9525" cap="flat" cmpd="sng">
              <a:solidFill>
                <a:schemeClr val="dk1"/>
              </a:solidFill>
              <a:prstDash val="solid"/>
              <a:round/>
              <a:headEnd type="none" w="med" len="med"/>
              <a:tailEnd type="none" w="med" len="med"/>
            </a:ln>
          </p:spPr>
        </p:cxnSp>
        <p:pic>
          <p:nvPicPr>
            <p:cNvPr id="803" name="Google Shape;803;p62"/>
            <p:cNvPicPr preferRelativeResize="0"/>
            <p:nvPr/>
          </p:nvPicPr>
          <p:blipFill rotWithShape="1">
            <a:blip r:embed="rId3">
              <a:alphaModFix/>
            </a:blip>
            <a:srcRect l="314" t="30291" r="1356" b="9749"/>
            <a:stretch/>
          </p:blipFill>
          <p:spPr>
            <a:xfrm>
              <a:off x="5098025" y="1449225"/>
              <a:ext cx="2968199" cy="1809899"/>
            </a:xfrm>
            <a:prstGeom prst="rect">
              <a:avLst/>
            </a:prstGeom>
            <a:noFill/>
            <a:ln w="9525" cap="flat" cmpd="sng">
              <a:solidFill>
                <a:schemeClr val="dk1"/>
              </a:solidFill>
              <a:prstDash val="solid"/>
              <a:round/>
              <a:headEnd type="none" w="sm" len="sm"/>
              <a:tailEnd type="none" w="sm" len="sm"/>
            </a:ln>
          </p:spPr>
        </p:pic>
        <p:sp>
          <p:nvSpPr>
            <p:cNvPr id="804" name="Google Shape;804;p62"/>
            <p:cNvSpPr/>
            <p:nvPr/>
          </p:nvSpPr>
          <p:spPr>
            <a:xfrm rot="-5400000">
              <a:off x="5680475" y="868600"/>
              <a:ext cx="1812000" cy="2976900"/>
            </a:xfrm>
            <a:prstGeom prst="rect">
              <a:avLst/>
            </a:prstGeom>
            <a:solidFill>
              <a:srgbClr val="2A2828">
                <a:alpha val="67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20;p64">
            <a:extLst>
              <a:ext uri="{FF2B5EF4-FFF2-40B4-BE49-F238E27FC236}">
                <a16:creationId xmlns:a16="http://schemas.microsoft.com/office/drawing/2014/main" id="{ED0E2C7F-6BB0-0CB6-AD8F-20E2CD69862B}"/>
              </a:ext>
            </a:extLst>
          </p:cNvPr>
          <p:cNvSpPr txBox="1">
            <a:spLocks/>
          </p:cNvSpPr>
          <p:nvPr/>
        </p:nvSpPr>
        <p:spPr>
          <a:xfrm flipH="1">
            <a:off x="927300" y="971825"/>
            <a:ext cx="3413700" cy="436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800"/>
              <a:buFont typeface="Nanum Myeongjo"/>
              <a:buNone/>
              <a:defRPr sz="2800" b="1" i="0" u="none" strike="noStrike" cap="none">
                <a:solidFill>
                  <a:schemeClr val="dk1"/>
                </a:solidFill>
                <a:latin typeface="Nanum Myeongjo"/>
                <a:ea typeface="Nanum Myeongjo"/>
                <a:cs typeface="Nanum Myeongjo"/>
                <a:sym typeface="Nanum Myeongjo"/>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a:t>Thanks</a:t>
            </a:r>
            <a:endParaRPr lang="en-US" dirty="0"/>
          </a:p>
        </p:txBody>
      </p:sp>
      <p:sp>
        <p:nvSpPr>
          <p:cNvPr id="5" name="Google Shape;821;p64">
            <a:extLst>
              <a:ext uri="{FF2B5EF4-FFF2-40B4-BE49-F238E27FC236}">
                <a16:creationId xmlns:a16="http://schemas.microsoft.com/office/drawing/2014/main" id="{02A05EC7-80CE-125A-768A-A4EBEF285F68}"/>
              </a:ext>
            </a:extLst>
          </p:cNvPr>
          <p:cNvSpPr txBox="1">
            <a:spLocks/>
          </p:cNvSpPr>
          <p:nvPr/>
        </p:nvSpPr>
        <p:spPr>
          <a:xfrm>
            <a:off x="1326900" y="2260675"/>
            <a:ext cx="2614500" cy="100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1"/>
              </a:buClr>
              <a:buSzPts val="18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lgn="ctr"/>
            <a:r>
              <a:rPr lang="en-US" dirty="0"/>
              <a:t>Do you have any questions?</a:t>
            </a:r>
          </a:p>
          <a:p>
            <a:pPr marL="0" indent="0" algn="ctr"/>
            <a:r>
              <a:rPr lang="en-US" dirty="0"/>
              <a:t>Write your email</a:t>
            </a:r>
          </a:p>
          <a:p>
            <a:pPr marL="0" indent="0" algn="ctr"/>
            <a:r>
              <a:rPr lang="en-US" dirty="0"/>
              <a:t>+91 620 421 838</a:t>
            </a:r>
          </a:p>
        </p:txBody>
      </p:sp>
      <p:sp>
        <p:nvSpPr>
          <p:cNvPr id="6" name="Google Shape;835;p64">
            <a:extLst>
              <a:ext uri="{FF2B5EF4-FFF2-40B4-BE49-F238E27FC236}">
                <a16:creationId xmlns:a16="http://schemas.microsoft.com/office/drawing/2014/main" id="{923FD341-7E2B-4307-7CE1-D13869ED89DA}"/>
              </a:ext>
            </a:extLst>
          </p:cNvPr>
          <p:cNvSpPr/>
          <p:nvPr/>
        </p:nvSpPr>
        <p:spPr>
          <a:xfrm rot="-5400000">
            <a:off x="4588963" y="586950"/>
            <a:ext cx="4485600" cy="3969600"/>
          </a:xfrm>
          <a:prstGeom prst="rect">
            <a:avLst/>
          </a:prstGeom>
          <a:solidFill>
            <a:srgbClr val="2A2828">
              <a:alpha val="67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834;p64">
            <a:extLst>
              <a:ext uri="{FF2B5EF4-FFF2-40B4-BE49-F238E27FC236}">
                <a16:creationId xmlns:a16="http://schemas.microsoft.com/office/drawing/2014/main" id="{E159CEE3-06ED-722C-49D0-7C3BB90B69EF}"/>
              </a:ext>
            </a:extLst>
          </p:cNvPr>
          <p:cNvPicPr preferRelativeResize="0"/>
          <p:nvPr/>
        </p:nvPicPr>
        <p:blipFill rotWithShape="1">
          <a:blip r:embed="rId2">
            <a:alphaModFix/>
          </a:blip>
          <a:srcRect l="20473" r="20473"/>
          <a:stretch/>
        </p:blipFill>
        <p:spPr>
          <a:xfrm>
            <a:off x="4851700" y="328900"/>
            <a:ext cx="3960124" cy="4476176"/>
          </a:xfrm>
          <a:prstGeom prst="rect">
            <a:avLst/>
          </a:prstGeom>
          <a:noFill/>
          <a:ln>
            <a:noFill/>
          </a:ln>
        </p:spPr>
      </p:pic>
      <p:sp>
        <p:nvSpPr>
          <p:cNvPr id="8" name="Google Shape;836;p64">
            <a:extLst>
              <a:ext uri="{FF2B5EF4-FFF2-40B4-BE49-F238E27FC236}">
                <a16:creationId xmlns:a16="http://schemas.microsoft.com/office/drawing/2014/main" id="{C2535B35-F6B4-DFAC-E9EF-35E763C97FBA}"/>
              </a:ext>
            </a:extLst>
          </p:cNvPr>
          <p:cNvSpPr/>
          <p:nvPr/>
        </p:nvSpPr>
        <p:spPr>
          <a:xfrm>
            <a:off x="5004100" y="176500"/>
            <a:ext cx="3969600" cy="47871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438999"/>
      </p:ext>
    </p:extLst>
  </p:cSld>
  <p:clrMapOvr>
    <a:masterClrMapping/>
  </p:clrMapOvr>
</p:sld>
</file>

<file path=ppt/theme/theme1.xml><?xml version="1.0" encoding="utf-8"?>
<a:theme xmlns:a="http://schemas.openxmlformats.org/drawingml/2006/main" name="Suits &amp; Lawyers Firm Profile by Slidesgo">
  <a:themeElements>
    <a:clrScheme name="Simple Light">
      <a:dk1>
        <a:srgbClr val="2A2828"/>
      </a:dk1>
      <a:lt1>
        <a:srgbClr val="FFFFFF"/>
      </a:lt1>
      <a:dk2>
        <a:srgbClr val="F7F7F7"/>
      </a:dk2>
      <a:lt2>
        <a:srgbClr val="F7F7F7"/>
      </a:lt2>
      <a:accent1>
        <a:srgbClr val="E9B249"/>
      </a:accent1>
      <a:accent2>
        <a:srgbClr val="2A2828"/>
      </a:accent2>
      <a:accent3>
        <a:srgbClr val="F7F7F7"/>
      </a:accent3>
      <a:accent4>
        <a:srgbClr val="F7F7F7"/>
      </a:accent4>
      <a:accent5>
        <a:srgbClr val="2A2828"/>
      </a:accent5>
      <a:accent6>
        <a:srgbClr val="F7F7F7"/>
      </a:accent6>
      <a:hlink>
        <a:srgbClr val="2A282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194</Words>
  <Application>Microsoft Office PowerPoint</Application>
  <PresentationFormat>On-screen Show (16:9)</PresentationFormat>
  <Paragraphs>28</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Lato</vt:lpstr>
      <vt:lpstr>Nanum Myeongjo</vt:lpstr>
      <vt:lpstr>Open Sans</vt:lpstr>
      <vt:lpstr>Open Sans Light</vt:lpstr>
      <vt:lpstr>Playfair Display</vt:lpstr>
      <vt:lpstr>Söhne</vt:lpstr>
      <vt:lpstr>Suits &amp; Lawyers Firm Profile by Slidesgo</vt:lpstr>
      <vt:lpstr>PHP Lawyers Website</vt:lpstr>
      <vt:lpstr>INTRODUCTION</vt:lpstr>
      <vt:lpstr>About Us</vt:lpstr>
      <vt:lpstr>Our Philosophy </vt:lpstr>
      <vt:lpstr>- Winston Churchill</vt:lpstr>
      <vt:lpstr>Our Services</vt:lpstr>
      <vt:lpstr>PowerPoint Presentation</vt:lpstr>
      <vt:lpstr>Website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Lawyers Website</dc:title>
  <cp:lastModifiedBy>areej Jawaid</cp:lastModifiedBy>
  <cp:revision>17</cp:revision>
  <dcterms:modified xsi:type="dcterms:W3CDTF">2023-07-16T13:50:28Z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2023-07-16T13:29:28Z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3fd61176-ece3-4273-ba0a-c1d5689c7125</vt:lpwstr>
  </property>
  <property fmtid="{D5CDD505-2E9C-101B-9397-08002B2CF9AE}" pid="7" name="MSIP_Label_defa4170-0d19-0005-0004-bc88714345d2_ActionId">
    <vt:lpwstr>d9ffcca4-9512-4d07-b550-57a835b82606</vt:lpwstr>
  </property>
  <property fmtid="{D5CDD505-2E9C-101B-9397-08002B2CF9AE}" pid="8" name="MSIP_Label_defa4170-0d19-0005-0004-bc88714345d2_ContentBits">
    <vt:lpwstr>0</vt:lpwstr>
  </property>
</Properties>
</file>