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FDD-D078-44DB-A5BC-1BE9B52AAF58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8C6-A631-423F-8DA1-DD69DAF62C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14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FDD-D078-44DB-A5BC-1BE9B52AAF58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8C6-A631-423F-8DA1-DD69DAF62C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49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FDD-D078-44DB-A5BC-1BE9B52AAF58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8C6-A631-423F-8DA1-DD69DAF62C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539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FDD-D078-44DB-A5BC-1BE9B52AAF58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8C6-A631-423F-8DA1-DD69DAF62C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3030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FDD-D078-44DB-A5BC-1BE9B52AAF58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8C6-A631-423F-8DA1-DD69DAF62C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025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FDD-D078-44DB-A5BC-1BE9B52AAF58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8C6-A631-423F-8DA1-DD69DAF62C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3564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FDD-D078-44DB-A5BC-1BE9B52AAF58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8C6-A631-423F-8DA1-DD69DAF62C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140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FDD-D078-44DB-A5BC-1BE9B52AAF58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8C6-A631-423F-8DA1-DD69DAF62C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103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FDD-D078-44DB-A5BC-1BE9B52AAF58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8C6-A631-423F-8DA1-DD69DAF62C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75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FDD-D078-44DB-A5BC-1BE9B52AAF58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6B38C6-A631-423F-8DA1-DD69DAF62C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185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FDD-D078-44DB-A5BC-1BE9B52AAF58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8C6-A631-423F-8DA1-DD69DAF62C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946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FDD-D078-44DB-A5BC-1BE9B52AAF58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8C6-A631-423F-8DA1-DD69DAF62C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282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FDD-D078-44DB-A5BC-1BE9B52AAF58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8C6-A631-423F-8DA1-DD69DAF62C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764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FDD-D078-44DB-A5BC-1BE9B52AAF58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8C6-A631-423F-8DA1-DD69DAF62C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00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FDD-D078-44DB-A5BC-1BE9B52AAF58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8C6-A631-423F-8DA1-DD69DAF62C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41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FDD-D078-44DB-A5BC-1BE9B52AAF58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8C6-A631-423F-8DA1-DD69DAF62C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13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FDD-D078-44DB-A5BC-1BE9B52AAF58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8C6-A631-423F-8DA1-DD69DAF62C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018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146FDD-D078-44DB-A5BC-1BE9B52AAF58}" type="datetimeFigureOut">
              <a:rPr lang="tr-TR" smtClean="0"/>
              <a:t>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6B38C6-A631-423F-8DA1-DD69DAF62C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277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watch?v=_l7PH4EFtS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VİDEOLU İŞARET DİLİ SÖZLÜĞÜ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1498371"/>
          </a:xfrm>
        </p:spPr>
        <p:txBody>
          <a:bodyPr/>
          <a:lstStyle/>
          <a:p>
            <a:r>
              <a:rPr lang="tr-TR" smtClean="0"/>
              <a:t>497_12 “İstanbul” Grubu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072292" y="5494637"/>
            <a:ext cx="3510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https://github.com/munel/is_en.git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8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05249"/>
          </a:xfrm>
        </p:spPr>
        <p:txBody>
          <a:bodyPr/>
          <a:lstStyle/>
          <a:p>
            <a:r>
              <a:rPr lang="tr-TR" dirty="0" smtClean="0"/>
              <a:t>Uygulamamızda neler var?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1491049"/>
            <a:ext cx="6119213" cy="346058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514" y="2563897"/>
            <a:ext cx="6755026" cy="382015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179149" y="4321944"/>
            <a:ext cx="2027527" cy="20621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chemeClr val="bg1"/>
                </a:solidFill>
              </a:rPr>
              <a:t>İstediğimiz sayıda sorudan bizlere çoktan seçmeli sınav hazırlayan ve kelime bilgimizi test etme imkanı sağlayan çoktan seçmeli test oyunu</a:t>
            </a:r>
            <a:endParaRPr lang="tr-T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2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05249"/>
          </a:xfrm>
        </p:spPr>
        <p:txBody>
          <a:bodyPr/>
          <a:lstStyle/>
          <a:p>
            <a:r>
              <a:rPr lang="tr-TR" dirty="0" smtClean="0"/>
              <a:t>Uygulamamızda neler var?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367" y="1491049"/>
            <a:ext cx="6324600" cy="361950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1484310" y="2885300"/>
            <a:ext cx="2027527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chemeClr val="bg1"/>
                </a:solidFill>
              </a:rPr>
              <a:t>Rastgele gelen videoda anlatılan kelimeyi tahmin etmeye dayalı kısa cevaplı test oyunu</a:t>
            </a:r>
            <a:endParaRPr lang="tr-T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5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7584"/>
          </a:xfrm>
        </p:spPr>
        <p:txBody>
          <a:bodyPr/>
          <a:lstStyle/>
          <a:p>
            <a:r>
              <a:rPr lang="tr-TR" dirty="0"/>
              <a:t>497_12 “İstanbul” </a:t>
            </a:r>
            <a:r>
              <a:rPr lang="tr-TR" dirty="0" smtClean="0"/>
              <a:t>Grubu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1721708"/>
            <a:ext cx="10018713" cy="3525795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Ahmet Arman GÖÇMEZ</a:t>
            </a:r>
          </a:p>
          <a:p>
            <a:r>
              <a:rPr lang="tr-TR" dirty="0"/>
              <a:t>Ali İhsan </a:t>
            </a:r>
            <a:r>
              <a:rPr lang="tr-TR" dirty="0" smtClean="0"/>
              <a:t>BİLGİÇ</a:t>
            </a:r>
          </a:p>
          <a:p>
            <a:r>
              <a:rPr lang="tr-TR" dirty="0" smtClean="0"/>
              <a:t>Arda ÇAKIR</a:t>
            </a:r>
          </a:p>
          <a:p>
            <a:r>
              <a:rPr lang="tr-TR" dirty="0" smtClean="0"/>
              <a:t>Aykut COŞKUN</a:t>
            </a:r>
          </a:p>
          <a:p>
            <a:r>
              <a:rPr lang="tr-TR" dirty="0" smtClean="0"/>
              <a:t>Fulya ÖZÇELİK</a:t>
            </a:r>
          </a:p>
          <a:p>
            <a:r>
              <a:rPr lang="tr-TR" dirty="0"/>
              <a:t>Mustafa </a:t>
            </a:r>
            <a:r>
              <a:rPr lang="tr-TR" dirty="0" smtClean="0"/>
              <a:t>ÜNEL</a:t>
            </a:r>
          </a:p>
          <a:p>
            <a:r>
              <a:rPr lang="tr-TR" dirty="0"/>
              <a:t>Salih </a:t>
            </a:r>
            <a:r>
              <a:rPr lang="tr-TR" dirty="0" smtClean="0"/>
              <a:t>ŞAHİN</a:t>
            </a:r>
          </a:p>
          <a:p>
            <a:r>
              <a:rPr lang="tr-TR" dirty="0"/>
              <a:t>Süleyman </a:t>
            </a:r>
            <a:r>
              <a:rPr lang="tr-TR" dirty="0" smtClean="0"/>
              <a:t>ERCİN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4652509" y="5535826"/>
            <a:ext cx="36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</a:t>
            </a:r>
            <a:r>
              <a:rPr lang="tr-TR" dirty="0" smtClean="0"/>
              <a:t>github.com/munel/is_en.git</a:t>
            </a:r>
            <a:endParaRPr lang="tr-TR" dirty="0"/>
          </a:p>
          <a:p>
            <a:endParaRPr lang="tr-TR" dirty="0"/>
          </a:p>
        </p:txBody>
      </p:sp>
      <p:pic>
        <p:nvPicPr>
          <p:cNvPr id="2050" name="Picture 2" descr="https://i2.milimaj.com/i/milliyet/75/750x0/5f29533e55428724f0ab8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92" y="1721708"/>
            <a:ext cx="6214331" cy="350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27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09" y="84438"/>
            <a:ext cx="10018713" cy="1363829"/>
          </a:xfrm>
        </p:spPr>
        <p:txBody>
          <a:bodyPr/>
          <a:lstStyle/>
          <a:p>
            <a:r>
              <a:rPr lang="tr-TR" dirty="0" smtClean="0"/>
              <a:t>Neden?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09" y="994719"/>
            <a:ext cx="10018713" cy="578709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https://www.youtube.com/watch?v=_</a:t>
            </a:r>
            <a:r>
              <a:rPr lang="tr-TR" dirty="0" smtClean="0">
                <a:hlinkClick r:id="rId2"/>
              </a:rPr>
              <a:t>l7PH4EFtSQ</a:t>
            </a:r>
            <a:endParaRPr lang="tr-TR" dirty="0" smtClean="0"/>
          </a:p>
        </p:txBody>
      </p:sp>
      <p:pic>
        <p:nvPicPr>
          <p:cNvPr id="5" name="Picture 2" descr="https://www.dunyabulteni.net/images/resize/100/656x400/haberler/2020/10/guncel_turk_isaret_dili_sozlugu_ne_86_ulkeden_27_milyon_erisim_saglandi_h481668_6b16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821" y="1899619"/>
            <a:ext cx="512368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nvan 1"/>
          <p:cNvSpPr txBox="1">
            <a:spLocks/>
          </p:cNvSpPr>
          <p:nvPr/>
        </p:nvSpPr>
        <p:spPr>
          <a:xfrm>
            <a:off x="1484309" y="5350010"/>
            <a:ext cx="10018713" cy="6388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3200" smtClean="0"/>
              <a:t>“Onların yaşama sevincini duymaya ihtiyacımız var</a:t>
            </a:r>
            <a:r>
              <a:rPr lang="tr-TR" smtClean="0"/>
              <a:t>.”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816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0" y="356287"/>
            <a:ext cx="12191999" cy="61577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Veri Tasarımı</a:t>
            </a:r>
            <a:endParaRPr lang="tr-TR" dirty="0"/>
          </a:p>
        </p:txBody>
      </p:sp>
      <p:pic>
        <p:nvPicPr>
          <p:cNvPr id="6" name="İçerik Yer Tutucusu 5" descr="C:\Users\Dell\Downloads\Untitled Diagram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723" y="972065"/>
            <a:ext cx="9069859" cy="5123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48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0" y="255373"/>
            <a:ext cx="12191999" cy="52722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Kod Tasarımı</a:t>
            </a:r>
            <a:endParaRPr lang="tr-TR" dirty="0"/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03" y="930874"/>
            <a:ext cx="9819503" cy="5338119"/>
          </a:xfrm>
        </p:spPr>
      </p:pic>
      <p:sp>
        <p:nvSpPr>
          <p:cNvPr id="5" name="Metin kutusu 4"/>
          <p:cNvSpPr txBox="1"/>
          <p:nvPr/>
        </p:nvSpPr>
        <p:spPr>
          <a:xfrm>
            <a:off x="8699156" y="5362823"/>
            <a:ext cx="118013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err="1"/>
              <a:t>s</a:t>
            </a:r>
            <a:r>
              <a:rPr lang="tr-TR" dirty="0" err="1" smtClean="0"/>
              <a:t>ablon.qss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8699156" y="5831008"/>
            <a:ext cx="207140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err="1" smtClean="0"/>
              <a:t>anaFormSablon.qss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935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05249"/>
          </a:xfrm>
        </p:spPr>
        <p:txBody>
          <a:bodyPr/>
          <a:lstStyle/>
          <a:p>
            <a:r>
              <a:rPr lang="tr-TR" dirty="0" smtClean="0"/>
              <a:t>Uygulamamızda neler var?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820" y="1944129"/>
            <a:ext cx="7507693" cy="4127157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225612" y="2649216"/>
            <a:ext cx="2517398" cy="18158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600" b="1" dirty="0">
                <a:solidFill>
                  <a:schemeClr val="bg1"/>
                </a:solidFill>
              </a:rPr>
              <a:t>METİN ARAMA MODU: </a:t>
            </a:r>
            <a:r>
              <a:rPr lang="tr-TR" sz="1600" b="1" dirty="0" err="1" smtClean="0">
                <a:solidFill>
                  <a:schemeClr val="bg1"/>
                </a:solidFill>
              </a:rPr>
              <a:t>ComboBox</a:t>
            </a:r>
            <a:r>
              <a:rPr lang="tr-TR" sz="1600" b="1" dirty="0" smtClean="0">
                <a:solidFill>
                  <a:schemeClr val="bg1"/>
                </a:solidFill>
              </a:rPr>
              <a:t> </a:t>
            </a:r>
            <a:r>
              <a:rPr lang="tr-TR" sz="1600" b="1" dirty="0">
                <a:solidFill>
                  <a:schemeClr val="bg1"/>
                </a:solidFill>
              </a:rPr>
              <a:t>kullanarak kelimeleri kategoriler halinde arama, </a:t>
            </a:r>
            <a:r>
              <a:rPr lang="tr-TR" sz="1600" b="1" dirty="0" err="1" smtClean="0">
                <a:solidFill>
                  <a:schemeClr val="bg1"/>
                </a:solidFill>
              </a:rPr>
              <a:t>LineEdit</a:t>
            </a:r>
            <a:r>
              <a:rPr lang="tr-TR" sz="1600" b="1" dirty="0" smtClean="0">
                <a:solidFill>
                  <a:schemeClr val="bg1"/>
                </a:solidFill>
              </a:rPr>
              <a:t> </a:t>
            </a:r>
            <a:r>
              <a:rPr lang="tr-TR" sz="1600" b="1" dirty="0">
                <a:solidFill>
                  <a:schemeClr val="bg1"/>
                </a:solidFill>
              </a:rPr>
              <a:t>kullanarak ise klavyeden giriş yaparak arama yapılabilmektedir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9568249" y="2895438"/>
            <a:ext cx="2517398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600" b="1" dirty="0">
                <a:solidFill>
                  <a:schemeClr val="bg1"/>
                </a:solidFill>
              </a:rPr>
              <a:t>SESLE ARAMA MODU: mikrofondan söylenilen kelimeyi </a:t>
            </a:r>
            <a:r>
              <a:rPr lang="tr-TR" sz="1600" b="1" dirty="0" err="1">
                <a:solidFill>
                  <a:schemeClr val="bg1"/>
                </a:solidFill>
              </a:rPr>
              <a:t>veritabanında</a:t>
            </a:r>
            <a:r>
              <a:rPr lang="tr-TR" sz="1600" b="1" dirty="0">
                <a:solidFill>
                  <a:schemeClr val="bg1"/>
                </a:solidFill>
              </a:rPr>
              <a:t> bulup videosunu ekrana gösterim yapabilmektedir</a:t>
            </a:r>
          </a:p>
        </p:txBody>
      </p:sp>
      <p:cxnSp>
        <p:nvCxnSpPr>
          <p:cNvPr id="6" name="Düz Ok Bağlayıcısı 5"/>
          <p:cNvCxnSpPr/>
          <p:nvPr/>
        </p:nvCxnSpPr>
        <p:spPr>
          <a:xfrm flipH="1" flipV="1">
            <a:off x="7554096" y="2895438"/>
            <a:ext cx="2405450" cy="619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>
            <a:off x="1186249" y="2926411"/>
            <a:ext cx="2301154" cy="10390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7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05249"/>
          </a:xfrm>
        </p:spPr>
        <p:txBody>
          <a:bodyPr/>
          <a:lstStyle/>
          <a:p>
            <a:r>
              <a:rPr lang="tr-TR" dirty="0" smtClean="0"/>
              <a:t>Uygulamamızda neler var?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1639987"/>
            <a:ext cx="3490846" cy="288298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192" y="2482906"/>
            <a:ext cx="5096892" cy="277352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383" y="3622531"/>
            <a:ext cx="3565015" cy="2944241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1539071" y="5518548"/>
            <a:ext cx="6440489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chemeClr val="bg1"/>
                </a:solidFill>
              </a:rPr>
              <a:t>MENU: </a:t>
            </a:r>
            <a:r>
              <a:rPr lang="tr-TR" sz="1600" dirty="0" err="1" smtClean="0">
                <a:solidFill>
                  <a:schemeClr val="bg1"/>
                </a:solidFill>
              </a:rPr>
              <a:t>Veritabanına</a:t>
            </a:r>
            <a:r>
              <a:rPr lang="tr-TR" sz="1600" dirty="0" smtClean="0">
                <a:solidFill>
                  <a:schemeClr val="bg1"/>
                </a:solidFill>
              </a:rPr>
              <a:t> kayıt</a:t>
            </a:r>
            <a:r>
              <a:rPr lang="tr-TR" sz="1600" dirty="0">
                <a:solidFill>
                  <a:schemeClr val="bg1"/>
                </a:solidFill>
              </a:rPr>
              <a:t>, silme, güncelleme işlemlerini yapabileceğimiz; formlar arası geçiş komutlarını </a:t>
            </a:r>
            <a:r>
              <a:rPr lang="tr-TR" sz="1600" dirty="0" smtClean="0">
                <a:solidFill>
                  <a:schemeClr val="bg1"/>
                </a:solidFill>
              </a:rPr>
              <a:t>verebileceğimiz </a:t>
            </a:r>
            <a:r>
              <a:rPr lang="tr-TR" sz="1600" dirty="0" err="1">
                <a:solidFill>
                  <a:schemeClr val="bg1"/>
                </a:solidFill>
              </a:rPr>
              <a:t>menu</a:t>
            </a:r>
            <a:r>
              <a:rPr lang="tr-TR" sz="1600" dirty="0">
                <a:solidFill>
                  <a:schemeClr val="bg1"/>
                </a:solidFill>
              </a:rPr>
              <a:t> yapımız.</a:t>
            </a:r>
          </a:p>
        </p:txBody>
      </p:sp>
    </p:spTree>
    <p:extLst>
      <p:ext uri="{BB962C8B-B14F-4D97-AF65-F5344CB8AC3E}">
        <p14:creationId xmlns:p14="http://schemas.microsoft.com/office/powerpoint/2010/main" val="402674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05249"/>
          </a:xfrm>
        </p:spPr>
        <p:txBody>
          <a:bodyPr/>
          <a:lstStyle/>
          <a:p>
            <a:r>
              <a:rPr lang="tr-TR" dirty="0" smtClean="0"/>
              <a:t>Uygulamamızda neler var?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477" y="1905312"/>
            <a:ext cx="3571874" cy="425154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139" y="1935583"/>
            <a:ext cx="4981575" cy="4191000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4738305" y="5571040"/>
            <a:ext cx="3510723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tr-TR" sz="1600" dirty="0" smtClean="0">
                <a:solidFill>
                  <a:schemeClr val="bg1"/>
                </a:solidFill>
              </a:rPr>
              <a:t>KATEGORİLER: </a:t>
            </a:r>
            <a:r>
              <a:rPr lang="tr-TR" sz="1600" dirty="0" err="1" smtClean="0">
                <a:solidFill>
                  <a:schemeClr val="bg1"/>
                </a:solidFill>
              </a:rPr>
              <a:t>Veritabanındaki</a:t>
            </a:r>
            <a:r>
              <a:rPr lang="tr-TR" sz="1600" dirty="0" smtClean="0">
                <a:solidFill>
                  <a:schemeClr val="bg1"/>
                </a:solidFill>
              </a:rPr>
              <a:t> verileri kategorilere ayırıp gruplandırmamızı sağlayan yapılar</a:t>
            </a:r>
            <a:endParaRPr lang="tr-T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24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05249"/>
          </a:xfrm>
        </p:spPr>
        <p:txBody>
          <a:bodyPr/>
          <a:lstStyle/>
          <a:p>
            <a:r>
              <a:rPr lang="tr-TR" dirty="0" smtClean="0"/>
              <a:t>Uygulamamızda neler var?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1962922"/>
            <a:ext cx="4438650" cy="34194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36" y="1962921"/>
            <a:ext cx="4438650" cy="3419475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4738305" y="5571040"/>
            <a:ext cx="3510723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tr-TR" sz="1600" dirty="0" smtClean="0">
                <a:solidFill>
                  <a:schemeClr val="bg1"/>
                </a:solidFill>
              </a:rPr>
              <a:t>KATEGORİLER: </a:t>
            </a:r>
            <a:r>
              <a:rPr lang="tr-TR" sz="1600" dirty="0" err="1" smtClean="0">
                <a:solidFill>
                  <a:schemeClr val="bg1"/>
                </a:solidFill>
              </a:rPr>
              <a:t>Veritabanındaki</a:t>
            </a:r>
            <a:r>
              <a:rPr lang="tr-TR" sz="1600" dirty="0" smtClean="0">
                <a:solidFill>
                  <a:schemeClr val="bg1"/>
                </a:solidFill>
              </a:rPr>
              <a:t> verileri kategorilere ayırıp gruplandırmamızı sağlayan yapılar</a:t>
            </a:r>
            <a:endParaRPr lang="tr-T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1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05249"/>
          </a:xfrm>
        </p:spPr>
        <p:txBody>
          <a:bodyPr/>
          <a:lstStyle/>
          <a:p>
            <a:r>
              <a:rPr lang="tr-TR" dirty="0" smtClean="0"/>
              <a:t>Uygulamamızda neler var?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454" y="1491049"/>
            <a:ext cx="4924425" cy="521017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744119" y="2292381"/>
            <a:ext cx="2027527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chemeClr val="bg1"/>
                </a:solidFill>
              </a:rPr>
              <a:t>İşaret dili harflerinden oluşmuş eşleştirme hafıza oyunu</a:t>
            </a:r>
            <a:endParaRPr lang="tr-T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0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">
  <a:themeElements>
    <a:clrScheme name="Paralak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TM03457496[[fn=Paralaks]]</Template>
  <TotalTime>246</TotalTime>
  <Words>194</Words>
  <Application>Microsoft Office PowerPoint</Application>
  <PresentationFormat>Geniş ekran</PresentationFormat>
  <Paragraphs>35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Paralaks</vt:lpstr>
      <vt:lpstr>VİDEOLU İŞARET DİLİ SÖZLÜĞÜ</vt:lpstr>
      <vt:lpstr>Neden?</vt:lpstr>
      <vt:lpstr>Veri Tasarımı</vt:lpstr>
      <vt:lpstr>Kod Tasarımı</vt:lpstr>
      <vt:lpstr>Uygulamamızda neler var?</vt:lpstr>
      <vt:lpstr>Uygulamamızda neler var?</vt:lpstr>
      <vt:lpstr>Uygulamamızda neler var?</vt:lpstr>
      <vt:lpstr>Uygulamamızda neler var?</vt:lpstr>
      <vt:lpstr>Uygulamamızda neler var?</vt:lpstr>
      <vt:lpstr>Uygulamamızda neler var?</vt:lpstr>
      <vt:lpstr>Uygulamamızda neler var?</vt:lpstr>
      <vt:lpstr>497_12 “İstanbul” Grubu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VİDEOLU İŞARET DİLİ SÖZLÜĞÜ</dc:title>
  <dc:creator>Dell</dc:creator>
  <cp:lastModifiedBy>Dell</cp:lastModifiedBy>
  <cp:revision>16</cp:revision>
  <dcterms:created xsi:type="dcterms:W3CDTF">2020-12-19T23:06:53Z</dcterms:created>
  <dcterms:modified xsi:type="dcterms:W3CDTF">2021-01-06T16:30:06Z</dcterms:modified>
</cp:coreProperties>
</file>