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20"/>
    <p:restoredTop sz="94599"/>
  </p:normalViewPr>
  <p:slideViewPr>
    <p:cSldViewPr snapToGrid="0" snapToObjects="1">
      <p:cViewPr>
        <p:scale>
          <a:sx n="86" d="100"/>
          <a:sy n="86" d="100"/>
        </p:scale>
        <p:origin x="-4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83A2D-23C9-4334-9654-CFFFF8EAF11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D675D8-098A-43AC-B27F-670335C532B4}">
      <dgm:prSet/>
      <dgm:spPr/>
      <dgm:t>
        <a:bodyPr/>
        <a:lstStyle/>
        <a:p>
          <a:r>
            <a:rPr lang="en-US"/>
            <a:t>80% of the data was used to train the model and 20% for test. </a:t>
          </a:r>
        </a:p>
      </dgm:t>
    </dgm:pt>
    <dgm:pt modelId="{38C40C0B-3ADB-4490-B4A0-E362250C9656}" type="parTrans" cxnId="{E00B4AB2-34F6-415A-84D9-FA2FE9C626B5}">
      <dgm:prSet/>
      <dgm:spPr/>
      <dgm:t>
        <a:bodyPr/>
        <a:lstStyle/>
        <a:p>
          <a:endParaRPr lang="en-US"/>
        </a:p>
      </dgm:t>
    </dgm:pt>
    <dgm:pt modelId="{313A7A8D-2253-4357-963B-80F7ABD7973F}" type="sibTrans" cxnId="{E00B4AB2-34F6-415A-84D9-FA2FE9C626B5}">
      <dgm:prSet/>
      <dgm:spPr/>
      <dgm:t>
        <a:bodyPr/>
        <a:lstStyle/>
        <a:p>
          <a:endParaRPr lang="en-US"/>
        </a:p>
      </dgm:t>
    </dgm:pt>
    <dgm:pt modelId="{FBF6196B-D283-4D20-A16B-9FE383B6AFBF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ACA4C4BE-47D1-488D-BC6A-95DAC3118B0B}" type="parTrans" cxnId="{E5CF3AF7-E1A0-4F4B-9F5F-69250C9DE6C0}">
      <dgm:prSet/>
      <dgm:spPr/>
      <dgm:t>
        <a:bodyPr/>
        <a:lstStyle/>
        <a:p>
          <a:endParaRPr lang="en-US"/>
        </a:p>
      </dgm:t>
    </dgm:pt>
    <dgm:pt modelId="{22779AE2-CDE6-4B98-8C3A-72664F4BF3AB}" type="sibTrans" cxnId="{E5CF3AF7-E1A0-4F4B-9F5F-69250C9DE6C0}">
      <dgm:prSet/>
      <dgm:spPr/>
      <dgm:t>
        <a:bodyPr/>
        <a:lstStyle/>
        <a:p>
          <a:endParaRPr lang="en-US"/>
        </a:p>
      </dgm:t>
    </dgm:pt>
    <dgm:pt modelId="{3011EC04-0D6C-4597-8312-BE1A7C7FB56B}">
      <dgm:prSet/>
      <dgm:spPr/>
      <dgm:t>
        <a:bodyPr/>
        <a:lstStyle/>
        <a:p>
          <a:r>
            <a:rPr lang="en-US" dirty="0" err="1"/>
            <a:t>KNNeighbors</a:t>
          </a:r>
          <a:endParaRPr lang="en-US" dirty="0"/>
        </a:p>
      </dgm:t>
    </dgm:pt>
    <dgm:pt modelId="{608089A8-E7B8-4793-AC23-BEB6482151D7}" type="parTrans" cxnId="{8E995F09-6A61-465E-8596-049E42EBD7BE}">
      <dgm:prSet/>
      <dgm:spPr/>
      <dgm:t>
        <a:bodyPr/>
        <a:lstStyle/>
        <a:p>
          <a:endParaRPr lang="en-US"/>
        </a:p>
      </dgm:t>
    </dgm:pt>
    <dgm:pt modelId="{B721759F-F0B4-436C-ACB1-A869CABC4AAC}" type="sibTrans" cxnId="{8E995F09-6A61-465E-8596-049E42EBD7BE}">
      <dgm:prSet/>
      <dgm:spPr/>
      <dgm:t>
        <a:bodyPr/>
        <a:lstStyle/>
        <a:p>
          <a:endParaRPr lang="en-US"/>
        </a:p>
      </dgm:t>
    </dgm:pt>
    <dgm:pt modelId="{C00E2581-B851-427A-A09A-9417AC0E4FD9}">
      <dgm:prSet/>
      <dgm:spPr/>
      <dgm:t>
        <a:bodyPr/>
        <a:lstStyle/>
        <a:p>
          <a:r>
            <a:rPr lang="en-US" dirty="0"/>
            <a:t>Gradient Boosting Machines</a:t>
          </a:r>
        </a:p>
      </dgm:t>
    </dgm:pt>
    <dgm:pt modelId="{18C9D821-912A-4D32-A20E-A5F1A1AE96AF}" type="parTrans" cxnId="{7F0A1206-DEE1-4B0D-9E17-8E321F2AFDC1}">
      <dgm:prSet/>
      <dgm:spPr/>
      <dgm:t>
        <a:bodyPr/>
        <a:lstStyle/>
        <a:p>
          <a:endParaRPr lang="en-US"/>
        </a:p>
      </dgm:t>
    </dgm:pt>
    <dgm:pt modelId="{333C4258-2D5D-4978-AB7A-47501DBF8FD5}" type="sibTrans" cxnId="{7F0A1206-DEE1-4B0D-9E17-8E321F2AFDC1}">
      <dgm:prSet/>
      <dgm:spPr/>
      <dgm:t>
        <a:bodyPr/>
        <a:lstStyle/>
        <a:p>
          <a:endParaRPr lang="en-US"/>
        </a:p>
      </dgm:t>
    </dgm:pt>
    <dgm:pt modelId="{D4A7EF5C-3FAB-4B7B-8473-D52B1A240556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EF88418A-E1C8-4962-B3C5-96407D4BB3E9}" type="parTrans" cxnId="{B5D9E4A2-4A4D-4471-821B-DBAC5ABCB3A1}">
      <dgm:prSet/>
      <dgm:spPr/>
      <dgm:t>
        <a:bodyPr/>
        <a:lstStyle/>
        <a:p>
          <a:endParaRPr lang="en-US"/>
        </a:p>
      </dgm:t>
    </dgm:pt>
    <dgm:pt modelId="{7455C167-8E28-40CF-9BB9-311361D2E177}" type="sibTrans" cxnId="{B5D9E4A2-4A4D-4471-821B-DBAC5ABCB3A1}">
      <dgm:prSet/>
      <dgm:spPr/>
      <dgm:t>
        <a:bodyPr/>
        <a:lstStyle/>
        <a:p>
          <a:endParaRPr lang="en-US"/>
        </a:p>
      </dgm:t>
    </dgm:pt>
    <dgm:pt modelId="{1711D2A2-E872-4E44-8535-D32EF8814087}">
      <dgm:prSet/>
      <dgm:spPr/>
      <dgm:t>
        <a:bodyPr/>
        <a:lstStyle/>
        <a:p>
          <a:r>
            <a:rPr lang="en-US" dirty="0"/>
            <a:t>Naive Bayes</a:t>
          </a:r>
        </a:p>
      </dgm:t>
    </dgm:pt>
    <dgm:pt modelId="{EBD14D0B-3FAD-46F1-BB18-8533F6DA9B60}" type="parTrans" cxnId="{217E7945-DD29-4FB4-AB0E-A5740463DBE3}">
      <dgm:prSet/>
      <dgm:spPr/>
      <dgm:t>
        <a:bodyPr/>
        <a:lstStyle/>
        <a:p>
          <a:endParaRPr lang="en-US"/>
        </a:p>
      </dgm:t>
    </dgm:pt>
    <dgm:pt modelId="{7027B8D3-8DE8-46D6-BE39-D241E1BBF355}" type="sibTrans" cxnId="{217E7945-DD29-4FB4-AB0E-A5740463DBE3}">
      <dgm:prSet/>
      <dgm:spPr/>
      <dgm:t>
        <a:bodyPr/>
        <a:lstStyle/>
        <a:p>
          <a:endParaRPr lang="en-US"/>
        </a:p>
      </dgm:t>
    </dgm:pt>
    <dgm:pt modelId="{14656458-C35F-40DE-8217-96647DA6DAFA}">
      <dgm:prSet/>
      <dgm:spPr/>
      <dgm:t>
        <a:bodyPr/>
        <a:lstStyle/>
        <a:p>
          <a:r>
            <a:rPr lang="en-US" dirty="0"/>
            <a:t>Decision Tree (0.9995,-0.46210)</a:t>
          </a:r>
        </a:p>
      </dgm:t>
    </dgm:pt>
    <dgm:pt modelId="{8A56F5E4-AA5E-4C2C-9021-05307872A96D}" type="parTrans" cxnId="{F6FD61BE-4356-4391-A314-5CBBB1EB5CA8}">
      <dgm:prSet/>
      <dgm:spPr/>
      <dgm:t>
        <a:bodyPr/>
        <a:lstStyle/>
        <a:p>
          <a:endParaRPr lang="en-US"/>
        </a:p>
      </dgm:t>
    </dgm:pt>
    <dgm:pt modelId="{A2BCD1D3-5F83-4DB9-843C-B8B5BFE40A2B}" type="sibTrans" cxnId="{F6FD61BE-4356-4391-A314-5CBBB1EB5CA8}">
      <dgm:prSet/>
      <dgm:spPr/>
      <dgm:t>
        <a:bodyPr/>
        <a:lstStyle/>
        <a:p>
          <a:endParaRPr lang="en-US"/>
        </a:p>
      </dgm:t>
    </dgm:pt>
    <dgm:pt modelId="{4A76486F-6AFE-F540-B497-AC44AE7B56EF}" type="pres">
      <dgm:prSet presAssocID="{0BE83A2D-23C9-4334-9654-CFFFF8EAF11D}" presName="Name0" presStyleCnt="0">
        <dgm:presLayoutVars>
          <dgm:dir/>
          <dgm:resizeHandles val="exact"/>
        </dgm:presLayoutVars>
      </dgm:prSet>
      <dgm:spPr/>
    </dgm:pt>
    <dgm:pt modelId="{F06617C1-0AF9-FD41-BB9C-36FFC4FDCA35}" type="pres">
      <dgm:prSet presAssocID="{C0D675D8-098A-43AC-B27F-670335C532B4}" presName="node" presStyleLbl="node1" presStyleIdx="0" presStyleCnt="7">
        <dgm:presLayoutVars>
          <dgm:bulletEnabled val="1"/>
        </dgm:presLayoutVars>
      </dgm:prSet>
      <dgm:spPr/>
    </dgm:pt>
    <dgm:pt modelId="{62384A9E-73BF-914A-9C1D-A5CE7F6EABD8}" type="pres">
      <dgm:prSet presAssocID="{313A7A8D-2253-4357-963B-80F7ABD7973F}" presName="sibTrans" presStyleLbl="sibTrans1D1" presStyleIdx="0" presStyleCnt="6"/>
      <dgm:spPr/>
    </dgm:pt>
    <dgm:pt modelId="{A294B328-665D-CC48-8289-ADABA3BD7132}" type="pres">
      <dgm:prSet presAssocID="{313A7A8D-2253-4357-963B-80F7ABD7973F}" presName="connectorText" presStyleLbl="sibTrans1D1" presStyleIdx="0" presStyleCnt="6"/>
      <dgm:spPr/>
    </dgm:pt>
    <dgm:pt modelId="{DD73FB5D-6303-EC46-B4B7-6E25FF449AA6}" type="pres">
      <dgm:prSet presAssocID="{FBF6196B-D283-4D20-A16B-9FE383B6AFBF}" presName="node" presStyleLbl="node1" presStyleIdx="1" presStyleCnt="7">
        <dgm:presLayoutVars>
          <dgm:bulletEnabled val="1"/>
        </dgm:presLayoutVars>
      </dgm:prSet>
      <dgm:spPr/>
    </dgm:pt>
    <dgm:pt modelId="{F454235A-3EA3-E64B-86CC-5FB358A4A2B8}" type="pres">
      <dgm:prSet presAssocID="{22779AE2-CDE6-4B98-8C3A-72664F4BF3AB}" presName="sibTrans" presStyleLbl="sibTrans1D1" presStyleIdx="1" presStyleCnt="6"/>
      <dgm:spPr/>
    </dgm:pt>
    <dgm:pt modelId="{47DD31AB-9B90-2A49-97C1-E27A02F7362C}" type="pres">
      <dgm:prSet presAssocID="{22779AE2-CDE6-4B98-8C3A-72664F4BF3AB}" presName="connectorText" presStyleLbl="sibTrans1D1" presStyleIdx="1" presStyleCnt="6"/>
      <dgm:spPr/>
    </dgm:pt>
    <dgm:pt modelId="{9B74749E-35BD-444E-B27A-5A189229AF7F}" type="pres">
      <dgm:prSet presAssocID="{3011EC04-0D6C-4597-8312-BE1A7C7FB56B}" presName="node" presStyleLbl="node1" presStyleIdx="2" presStyleCnt="7">
        <dgm:presLayoutVars>
          <dgm:bulletEnabled val="1"/>
        </dgm:presLayoutVars>
      </dgm:prSet>
      <dgm:spPr/>
    </dgm:pt>
    <dgm:pt modelId="{8038FC7F-8664-2442-BB67-DD6D013AAE70}" type="pres">
      <dgm:prSet presAssocID="{B721759F-F0B4-436C-ACB1-A869CABC4AAC}" presName="sibTrans" presStyleLbl="sibTrans1D1" presStyleIdx="2" presStyleCnt="6"/>
      <dgm:spPr/>
    </dgm:pt>
    <dgm:pt modelId="{045340C4-668D-F94A-9A23-B3E7A5BEF097}" type="pres">
      <dgm:prSet presAssocID="{B721759F-F0B4-436C-ACB1-A869CABC4AAC}" presName="connectorText" presStyleLbl="sibTrans1D1" presStyleIdx="2" presStyleCnt="6"/>
      <dgm:spPr/>
    </dgm:pt>
    <dgm:pt modelId="{805013C0-CC30-974D-99FD-FB8909C8303B}" type="pres">
      <dgm:prSet presAssocID="{C00E2581-B851-427A-A09A-9417AC0E4FD9}" presName="node" presStyleLbl="node1" presStyleIdx="3" presStyleCnt="7">
        <dgm:presLayoutVars>
          <dgm:bulletEnabled val="1"/>
        </dgm:presLayoutVars>
      </dgm:prSet>
      <dgm:spPr/>
    </dgm:pt>
    <dgm:pt modelId="{D8C83EA5-A68A-E241-84E5-0D90E2B36742}" type="pres">
      <dgm:prSet presAssocID="{333C4258-2D5D-4978-AB7A-47501DBF8FD5}" presName="sibTrans" presStyleLbl="sibTrans1D1" presStyleIdx="3" presStyleCnt="6"/>
      <dgm:spPr/>
    </dgm:pt>
    <dgm:pt modelId="{5C2C827A-EA95-7840-90D0-60A81561459D}" type="pres">
      <dgm:prSet presAssocID="{333C4258-2D5D-4978-AB7A-47501DBF8FD5}" presName="connectorText" presStyleLbl="sibTrans1D1" presStyleIdx="3" presStyleCnt="6"/>
      <dgm:spPr/>
    </dgm:pt>
    <dgm:pt modelId="{2DD7F4A0-ADD4-834D-9401-93893D88CBB8}" type="pres">
      <dgm:prSet presAssocID="{D4A7EF5C-3FAB-4B7B-8473-D52B1A240556}" presName="node" presStyleLbl="node1" presStyleIdx="4" presStyleCnt="7">
        <dgm:presLayoutVars>
          <dgm:bulletEnabled val="1"/>
        </dgm:presLayoutVars>
      </dgm:prSet>
      <dgm:spPr/>
    </dgm:pt>
    <dgm:pt modelId="{13899644-741C-CF4E-93A8-3C2E23C0714D}" type="pres">
      <dgm:prSet presAssocID="{7455C167-8E28-40CF-9BB9-311361D2E177}" presName="sibTrans" presStyleLbl="sibTrans1D1" presStyleIdx="4" presStyleCnt="6"/>
      <dgm:spPr/>
    </dgm:pt>
    <dgm:pt modelId="{A8388E32-A257-2C4E-BB6B-FB80E409FCAB}" type="pres">
      <dgm:prSet presAssocID="{7455C167-8E28-40CF-9BB9-311361D2E177}" presName="connectorText" presStyleLbl="sibTrans1D1" presStyleIdx="4" presStyleCnt="6"/>
      <dgm:spPr/>
    </dgm:pt>
    <dgm:pt modelId="{FFA57FA7-1784-C344-995F-974A76DF6DDB}" type="pres">
      <dgm:prSet presAssocID="{1711D2A2-E872-4E44-8535-D32EF8814087}" presName="node" presStyleLbl="node1" presStyleIdx="5" presStyleCnt="7">
        <dgm:presLayoutVars>
          <dgm:bulletEnabled val="1"/>
        </dgm:presLayoutVars>
      </dgm:prSet>
      <dgm:spPr/>
    </dgm:pt>
    <dgm:pt modelId="{259AA548-E405-C144-857E-820492968895}" type="pres">
      <dgm:prSet presAssocID="{7027B8D3-8DE8-46D6-BE39-D241E1BBF355}" presName="sibTrans" presStyleLbl="sibTrans1D1" presStyleIdx="5" presStyleCnt="6"/>
      <dgm:spPr/>
    </dgm:pt>
    <dgm:pt modelId="{E18F19A9-D23F-E043-8CEB-596EA00AD459}" type="pres">
      <dgm:prSet presAssocID="{7027B8D3-8DE8-46D6-BE39-D241E1BBF355}" presName="connectorText" presStyleLbl="sibTrans1D1" presStyleIdx="5" presStyleCnt="6"/>
      <dgm:spPr/>
    </dgm:pt>
    <dgm:pt modelId="{62FBC6C8-B3BF-994F-9454-C272C7780108}" type="pres">
      <dgm:prSet presAssocID="{14656458-C35F-40DE-8217-96647DA6DAFA}" presName="node" presStyleLbl="node1" presStyleIdx="6" presStyleCnt="7">
        <dgm:presLayoutVars>
          <dgm:bulletEnabled val="1"/>
        </dgm:presLayoutVars>
      </dgm:prSet>
      <dgm:spPr/>
    </dgm:pt>
  </dgm:ptLst>
  <dgm:cxnLst>
    <dgm:cxn modelId="{22E65900-EB00-DB4C-B59D-BEF37DD2C362}" type="presOf" srcId="{7455C167-8E28-40CF-9BB9-311361D2E177}" destId="{13899644-741C-CF4E-93A8-3C2E23C0714D}" srcOrd="0" destOrd="0" presId="urn:microsoft.com/office/officeart/2016/7/layout/RepeatingBendingProcessNew"/>
    <dgm:cxn modelId="{72932A04-E500-D149-9CC0-EF8048161A32}" type="presOf" srcId="{14656458-C35F-40DE-8217-96647DA6DAFA}" destId="{62FBC6C8-B3BF-994F-9454-C272C7780108}" srcOrd="0" destOrd="0" presId="urn:microsoft.com/office/officeart/2016/7/layout/RepeatingBendingProcessNew"/>
    <dgm:cxn modelId="{7F0A1206-DEE1-4B0D-9E17-8E321F2AFDC1}" srcId="{0BE83A2D-23C9-4334-9654-CFFFF8EAF11D}" destId="{C00E2581-B851-427A-A09A-9417AC0E4FD9}" srcOrd="3" destOrd="0" parTransId="{18C9D821-912A-4D32-A20E-A5F1A1AE96AF}" sibTransId="{333C4258-2D5D-4978-AB7A-47501DBF8FD5}"/>
    <dgm:cxn modelId="{8E995F09-6A61-465E-8596-049E42EBD7BE}" srcId="{0BE83A2D-23C9-4334-9654-CFFFF8EAF11D}" destId="{3011EC04-0D6C-4597-8312-BE1A7C7FB56B}" srcOrd="2" destOrd="0" parTransId="{608089A8-E7B8-4793-AC23-BEB6482151D7}" sibTransId="{B721759F-F0B4-436C-ACB1-A869CABC4AAC}"/>
    <dgm:cxn modelId="{CFBACF0A-3290-4241-B6EF-17B2551BCB9C}" type="presOf" srcId="{0BE83A2D-23C9-4334-9654-CFFFF8EAF11D}" destId="{4A76486F-6AFE-F540-B497-AC44AE7B56EF}" srcOrd="0" destOrd="0" presId="urn:microsoft.com/office/officeart/2016/7/layout/RepeatingBendingProcessNew"/>
    <dgm:cxn modelId="{2DF5412A-02B5-7A4C-B12B-79BBF01E755A}" type="presOf" srcId="{22779AE2-CDE6-4B98-8C3A-72664F4BF3AB}" destId="{F454235A-3EA3-E64B-86CC-5FB358A4A2B8}" srcOrd="0" destOrd="0" presId="urn:microsoft.com/office/officeart/2016/7/layout/RepeatingBendingProcessNew"/>
    <dgm:cxn modelId="{0D1A492F-DFA1-EE4A-9D36-6299BA08B80E}" type="presOf" srcId="{1711D2A2-E872-4E44-8535-D32EF8814087}" destId="{FFA57FA7-1784-C344-995F-974A76DF6DDB}" srcOrd="0" destOrd="0" presId="urn:microsoft.com/office/officeart/2016/7/layout/RepeatingBendingProcessNew"/>
    <dgm:cxn modelId="{217E7945-DD29-4FB4-AB0E-A5740463DBE3}" srcId="{0BE83A2D-23C9-4334-9654-CFFFF8EAF11D}" destId="{1711D2A2-E872-4E44-8535-D32EF8814087}" srcOrd="5" destOrd="0" parTransId="{EBD14D0B-3FAD-46F1-BB18-8533F6DA9B60}" sibTransId="{7027B8D3-8DE8-46D6-BE39-D241E1BBF355}"/>
    <dgm:cxn modelId="{AD9CD258-FED3-2B40-A2A0-3216805F938C}" type="presOf" srcId="{22779AE2-CDE6-4B98-8C3A-72664F4BF3AB}" destId="{47DD31AB-9B90-2A49-97C1-E27A02F7362C}" srcOrd="1" destOrd="0" presId="urn:microsoft.com/office/officeart/2016/7/layout/RepeatingBendingProcessNew"/>
    <dgm:cxn modelId="{A437B364-D968-D747-9484-B33248E294CC}" type="presOf" srcId="{B721759F-F0B4-436C-ACB1-A869CABC4AAC}" destId="{045340C4-668D-F94A-9A23-B3E7A5BEF097}" srcOrd="1" destOrd="0" presId="urn:microsoft.com/office/officeart/2016/7/layout/RepeatingBendingProcessNew"/>
    <dgm:cxn modelId="{23EF8C73-A5FD-7B47-82CD-39AE591948D9}" type="presOf" srcId="{313A7A8D-2253-4357-963B-80F7ABD7973F}" destId="{A294B328-665D-CC48-8289-ADABA3BD7132}" srcOrd="1" destOrd="0" presId="urn:microsoft.com/office/officeart/2016/7/layout/RepeatingBendingProcessNew"/>
    <dgm:cxn modelId="{043A697D-EFF4-8441-AD3B-719DF765456A}" type="presOf" srcId="{C00E2581-B851-427A-A09A-9417AC0E4FD9}" destId="{805013C0-CC30-974D-99FD-FB8909C8303B}" srcOrd="0" destOrd="0" presId="urn:microsoft.com/office/officeart/2016/7/layout/RepeatingBendingProcessNew"/>
    <dgm:cxn modelId="{CD248683-B4B3-F048-AF5C-ACCAC0967A06}" type="presOf" srcId="{313A7A8D-2253-4357-963B-80F7ABD7973F}" destId="{62384A9E-73BF-914A-9C1D-A5CE7F6EABD8}" srcOrd="0" destOrd="0" presId="urn:microsoft.com/office/officeart/2016/7/layout/RepeatingBendingProcessNew"/>
    <dgm:cxn modelId="{7D43B18A-1980-D84A-83F4-7A0A2573A137}" type="presOf" srcId="{7455C167-8E28-40CF-9BB9-311361D2E177}" destId="{A8388E32-A257-2C4E-BB6B-FB80E409FCAB}" srcOrd="1" destOrd="0" presId="urn:microsoft.com/office/officeart/2016/7/layout/RepeatingBendingProcessNew"/>
    <dgm:cxn modelId="{4B18059D-7396-A145-AF03-70C01E85106E}" type="presOf" srcId="{7027B8D3-8DE8-46D6-BE39-D241E1BBF355}" destId="{259AA548-E405-C144-857E-820492968895}" srcOrd="0" destOrd="0" presId="urn:microsoft.com/office/officeart/2016/7/layout/RepeatingBendingProcessNew"/>
    <dgm:cxn modelId="{B5D9E4A2-4A4D-4471-821B-DBAC5ABCB3A1}" srcId="{0BE83A2D-23C9-4334-9654-CFFFF8EAF11D}" destId="{D4A7EF5C-3FAB-4B7B-8473-D52B1A240556}" srcOrd="4" destOrd="0" parTransId="{EF88418A-E1C8-4962-B3C5-96407D4BB3E9}" sibTransId="{7455C167-8E28-40CF-9BB9-311361D2E177}"/>
    <dgm:cxn modelId="{B460EEAB-08F2-B241-851C-0CF958A775E4}" type="presOf" srcId="{C0D675D8-098A-43AC-B27F-670335C532B4}" destId="{F06617C1-0AF9-FD41-BB9C-36FFC4FDCA35}" srcOrd="0" destOrd="0" presId="urn:microsoft.com/office/officeart/2016/7/layout/RepeatingBendingProcessNew"/>
    <dgm:cxn modelId="{E680AEAC-D3E1-0047-B6A1-E9F3FB6CA34E}" type="presOf" srcId="{333C4258-2D5D-4978-AB7A-47501DBF8FD5}" destId="{5C2C827A-EA95-7840-90D0-60A81561459D}" srcOrd="1" destOrd="0" presId="urn:microsoft.com/office/officeart/2016/7/layout/RepeatingBendingProcessNew"/>
    <dgm:cxn modelId="{E00B4AB2-34F6-415A-84D9-FA2FE9C626B5}" srcId="{0BE83A2D-23C9-4334-9654-CFFFF8EAF11D}" destId="{C0D675D8-098A-43AC-B27F-670335C532B4}" srcOrd="0" destOrd="0" parTransId="{38C40C0B-3ADB-4490-B4A0-E362250C9656}" sibTransId="{313A7A8D-2253-4357-963B-80F7ABD7973F}"/>
    <dgm:cxn modelId="{F6FD61BE-4356-4391-A314-5CBBB1EB5CA8}" srcId="{0BE83A2D-23C9-4334-9654-CFFFF8EAF11D}" destId="{14656458-C35F-40DE-8217-96647DA6DAFA}" srcOrd="6" destOrd="0" parTransId="{8A56F5E4-AA5E-4C2C-9021-05307872A96D}" sibTransId="{A2BCD1D3-5F83-4DB9-843C-B8B5BFE40A2B}"/>
    <dgm:cxn modelId="{45029BC2-9CBD-4543-BEB1-2BC637236DD8}" type="presOf" srcId="{7027B8D3-8DE8-46D6-BE39-D241E1BBF355}" destId="{E18F19A9-D23F-E043-8CEB-596EA00AD459}" srcOrd="1" destOrd="0" presId="urn:microsoft.com/office/officeart/2016/7/layout/RepeatingBendingProcessNew"/>
    <dgm:cxn modelId="{E37F02C6-2FDC-B14E-BBE1-62AA28888CCB}" type="presOf" srcId="{FBF6196B-D283-4D20-A16B-9FE383B6AFBF}" destId="{DD73FB5D-6303-EC46-B4B7-6E25FF449AA6}" srcOrd="0" destOrd="0" presId="urn:microsoft.com/office/officeart/2016/7/layout/RepeatingBendingProcessNew"/>
    <dgm:cxn modelId="{E28E5BD9-F951-A247-A8D1-5734D6667C63}" type="presOf" srcId="{3011EC04-0D6C-4597-8312-BE1A7C7FB56B}" destId="{9B74749E-35BD-444E-B27A-5A189229AF7F}" srcOrd="0" destOrd="0" presId="urn:microsoft.com/office/officeart/2016/7/layout/RepeatingBendingProcessNew"/>
    <dgm:cxn modelId="{51D1D1E4-D800-9A43-8C50-635F6AC1C208}" type="presOf" srcId="{D4A7EF5C-3FAB-4B7B-8473-D52B1A240556}" destId="{2DD7F4A0-ADD4-834D-9401-93893D88CBB8}" srcOrd="0" destOrd="0" presId="urn:microsoft.com/office/officeart/2016/7/layout/RepeatingBendingProcessNew"/>
    <dgm:cxn modelId="{58F387EC-BADE-8148-A96A-B8312C4A9CBC}" type="presOf" srcId="{B721759F-F0B4-436C-ACB1-A869CABC4AAC}" destId="{8038FC7F-8664-2442-BB67-DD6D013AAE70}" srcOrd="0" destOrd="0" presId="urn:microsoft.com/office/officeart/2016/7/layout/RepeatingBendingProcessNew"/>
    <dgm:cxn modelId="{5D3710EF-828D-9F44-8E64-42A17393B3C8}" type="presOf" srcId="{333C4258-2D5D-4978-AB7A-47501DBF8FD5}" destId="{D8C83EA5-A68A-E241-84E5-0D90E2B36742}" srcOrd="0" destOrd="0" presId="urn:microsoft.com/office/officeart/2016/7/layout/RepeatingBendingProcessNew"/>
    <dgm:cxn modelId="{E5CF3AF7-E1A0-4F4B-9F5F-69250C9DE6C0}" srcId="{0BE83A2D-23C9-4334-9654-CFFFF8EAF11D}" destId="{FBF6196B-D283-4D20-A16B-9FE383B6AFBF}" srcOrd="1" destOrd="0" parTransId="{ACA4C4BE-47D1-488D-BC6A-95DAC3118B0B}" sibTransId="{22779AE2-CDE6-4B98-8C3A-72664F4BF3AB}"/>
    <dgm:cxn modelId="{2557EBD7-DBE2-9C4B-A862-741C215CF5FF}" type="presParOf" srcId="{4A76486F-6AFE-F540-B497-AC44AE7B56EF}" destId="{F06617C1-0AF9-FD41-BB9C-36FFC4FDCA35}" srcOrd="0" destOrd="0" presId="urn:microsoft.com/office/officeart/2016/7/layout/RepeatingBendingProcessNew"/>
    <dgm:cxn modelId="{CC62ACEB-CEBC-904B-B176-88740FAE4D1A}" type="presParOf" srcId="{4A76486F-6AFE-F540-B497-AC44AE7B56EF}" destId="{62384A9E-73BF-914A-9C1D-A5CE7F6EABD8}" srcOrd="1" destOrd="0" presId="urn:microsoft.com/office/officeart/2016/7/layout/RepeatingBendingProcessNew"/>
    <dgm:cxn modelId="{F9F17C48-85B2-BA4E-84B5-EE5FFA23F1CB}" type="presParOf" srcId="{62384A9E-73BF-914A-9C1D-A5CE7F6EABD8}" destId="{A294B328-665D-CC48-8289-ADABA3BD7132}" srcOrd="0" destOrd="0" presId="urn:microsoft.com/office/officeart/2016/7/layout/RepeatingBendingProcessNew"/>
    <dgm:cxn modelId="{D5206B8C-6C4F-6247-8813-A2BF6E6EE695}" type="presParOf" srcId="{4A76486F-6AFE-F540-B497-AC44AE7B56EF}" destId="{DD73FB5D-6303-EC46-B4B7-6E25FF449AA6}" srcOrd="2" destOrd="0" presId="urn:microsoft.com/office/officeart/2016/7/layout/RepeatingBendingProcessNew"/>
    <dgm:cxn modelId="{CCC3391A-B0B3-DF40-A8D5-7CC75410DBEB}" type="presParOf" srcId="{4A76486F-6AFE-F540-B497-AC44AE7B56EF}" destId="{F454235A-3EA3-E64B-86CC-5FB358A4A2B8}" srcOrd="3" destOrd="0" presId="urn:microsoft.com/office/officeart/2016/7/layout/RepeatingBendingProcessNew"/>
    <dgm:cxn modelId="{DD0499CD-BE27-614D-B0C3-E384FB09F6BC}" type="presParOf" srcId="{F454235A-3EA3-E64B-86CC-5FB358A4A2B8}" destId="{47DD31AB-9B90-2A49-97C1-E27A02F7362C}" srcOrd="0" destOrd="0" presId="urn:microsoft.com/office/officeart/2016/7/layout/RepeatingBendingProcessNew"/>
    <dgm:cxn modelId="{261ECDCC-4106-8242-82ED-92887B4613E9}" type="presParOf" srcId="{4A76486F-6AFE-F540-B497-AC44AE7B56EF}" destId="{9B74749E-35BD-444E-B27A-5A189229AF7F}" srcOrd="4" destOrd="0" presId="urn:microsoft.com/office/officeart/2016/7/layout/RepeatingBendingProcessNew"/>
    <dgm:cxn modelId="{5EBA967A-B9D8-D943-B655-7580A5BE4B1D}" type="presParOf" srcId="{4A76486F-6AFE-F540-B497-AC44AE7B56EF}" destId="{8038FC7F-8664-2442-BB67-DD6D013AAE70}" srcOrd="5" destOrd="0" presId="urn:microsoft.com/office/officeart/2016/7/layout/RepeatingBendingProcessNew"/>
    <dgm:cxn modelId="{AB36DF93-0D85-B146-BBEB-5AA677A38415}" type="presParOf" srcId="{8038FC7F-8664-2442-BB67-DD6D013AAE70}" destId="{045340C4-668D-F94A-9A23-B3E7A5BEF097}" srcOrd="0" destOrd="0" presId="urn:microsoft.com/office/officeart/2016/7/layout/RepeatingBendingProcessNew"/>
    <dgm:cxn modelId="{927A368C-7DE4-C448-89E8-116E6FEB8340}" type="presParOf" srcId="{4A76486F-6AFE-F540-B497-AC44AE7B56EF}" destId="{805013C0-CC30-974D-99FD-FB8909C8303B}" srcOrd="6" destOrd="0" presId="urn:microsoft.com/office/officeart/2016/7/layout/RepeatingBendingProcessNew"/>
    <dgm:cxn modelId="{59950632-5C10-E74F-B0E0-B5BF195819D4}" type="presParOf" srcId="{4A76486F-6AFE-F540-B497-AC44AE7B56EF}" destId="{D8C83EA5-A68A-E241-84E5-0D90E2B36742}" srcOrd="7" destOrd="0" presId="urn:microsoft.com/office/officeart/2016/7/layout/RepeatingBendingProcessNew"/>
    <dgm:cxn modelId="{D30EE5CB-7D57-0748-BBA0-16AE120CCBEC}" type="presParOf" srcId="{D8C83EA5-A68A-E241-84E5-0D90E2B36742}" destId="{5C2C827A-EA95-7840-90D0-60A81561459D}" srcOrd="0" destOrd="0" presId="urn:microsoft.com/office/officeart/2016/7/layout/RepeatingBendingProcessNew"/>
    <dgm:cxn modelId="{81FC8FC0-8342-6C4E-B5A1-9F8E964869C8}" type="presParOf" srcId="{4A76486F-6AFE-F540-B497-AC44AE7B56EF}" destId="{2DD7F4A0-ADD4-834D-9401-93893D88CBB8}" srcOrd="8" destOrd="0" presId="urn:microsoft.com/office/officeart/2016/7/layout/RepeatingBendingProcessNew"/>
    <dgm:cxn modelId="{D273426B-C815-3E44-8798-B97D03A9B0D4}" type="presParOf" srcId="{4A76486F-6AFE-F540-B497-AC44AE7B56EF}" destId="{13899644-741C-CF4E-93A8-3C2E23C0714D}" srcOrd="9" destOrd="0" presId="urn:microsoft.com/office/officeart/2016/7/layout/RepeatingBendingProcessNew"/>
    <dgm:cxn modelId="{6414DAB0-BC86-2945-9C9A-AFAAB8BBA7E3}" type="presParOf" srcId="{13899644-741C-CF4E-93A8-3C2E23C0714D}" destId="{A8388E32-A257-2C4E-BB6B-FB80E409FCAB}" srcOrd="0" destOrd="0" presId="urn:microsoft.com/office/officeart/2016/7/layout/RepeatingBendingProcessNew"/>
    <dgm:cxn modelId="{F47AD2AB-2834-B349-83BF-28F7618291B8}" type="presParOf" srcId="{4A76486F-6AFE-F540-B497-AC44AE7B56EF}" destId="{FFA57FA7-1784-C344-995F-974A76DF6DDB}" srcOrd="10" destOrd="0" presId="urn:microsoft.com/office/officeart/2016/7/layout/RepeatingBendingProcessNew"/>
    <dgm:cxn modelId="{F917005E-E647-8943-B84A-9AA4414E459D}" type="presParOf" srcId="{4A76486F-6AFE-F540-B497-AC44AE7B56EF}" destId="{259AA548-E405-C144-857E-820492968895}" srcOrd="11" destOrd="0" presId="urn:microsoft.com/office/officeart/2016/7/layout/RepeatingBendingProcessNew"/>
    <dgm:cxn modelId="{C7613270-C3E2-FE47-A7C6-EF145CF1FADE}" type="presParOf" srcId="{259AA548-E405-C144-857E-820492968895}" destId="{E18F19A9-D23F-E043-8CEB-596EA00AD459}" srcOrd="0" destOrd="0" presId="urn:microsoft.com/office/officeart/2016/7/layout/RepeatingBendingProcessNew"/>
    <dgm:cxn modelId="{E75DA37C-3BC4-1949-BAD5-F407DB1E6ECC}" type="presParOf" srcId="{4A76486F-6AFE-F540-B497-AC44AE7B56EF}" destId="{62FBC6C8-B3BF-994F-9454-C272C7780108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84A9E-73BF-914A-9C1D-A5CE7F6EABD8}">
      <dsp:nvSpPr>
        <dsp:cNvPr id="0" name=""/>
        <dsp:cNvSpPr/>
      </dsp:nvSpPr>
      <dsp:spPr>
        <a:xfrm>
          <a:off x="2207563" y="606744"/>
          <a:ext cx="468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97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9561" y="649966"/>
        <a:ext cx="24978" cy="4995"/>
      </dsp:txXfrm>
    </dsp:sp>
    <dsp:sp modelId="{F06617C1-0AF9-FD41-BB9C-36FFC4FDCA35}">
      <dsp:nvSpPr>
        <dsp:cNvPr id="0" name=""/>
        <dsp:cNvSpPr/>
      </dsp:nvSpPr>
      <dsp:spPr>
        <a:xfrm>
          <a:off x="37290" y="842"/>
          <a:ext cx="2172072" cy="13032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33" tIns="111721" rIns="106433" bIns="111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80% of the data was used to train the model and 20% for test. </a:t>
          </a:r>
        </a:p>
      </dsp:txBody>
      <dsp:txXfrm>
        <a:off x="37290" y="842"/>
        <a:ext cx="2172072" cy="1303243"/>
      </dsp:txXfrm>
    </dsp:sp>
    <dsp:sp modelId="{F454235A-3EA3-E64B-86CC-5FB358A4A2B8}">
      <dsp:nvSpPr>
        <dsp:cNvPr id="0" name=""/>
        <dsp:cNvSpPr/>
      </dsp:nvSpPr>
      <dsp:spPr>
        <a:xfrm>
          <a:off x="4879211" y="606744"/>
          <a:ext cx="468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97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1210" y="649966"/>
        <a:ext cx="24978" cy="4995"/>
      </dsp:txXfrm>
    </dsp:sp>
    <dsp:sp modelId="{DD73FB5D-6303-EC46-B4B7-6E25FF449AA6}">
      <dsp:nvSpPr>
        <dsp:cNvPr id="0" name=""/>
        <dsp:cNvSpPr/>
      </dsp:nvSpPr>
      <dsp:spPr>
        <a:xfrm>
          <a:off x="2708939" y="842"/>
          <a:ext cx="2172072" cy="13032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33" tIns="111721" rIns="106433" bIns="111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Logistic Regression</a:t>
          </a:r>
        </a:p>
      </dsp:txBody>
      <dsp:txXfrm>
        <a:off x="2708939" y="842"/>
        <a:ext cx="2172072" cy="1303243"/>
      </dsp:txXfrm>
    </dsp:sp>
    <dsp:sp modelId="{8038FC7F-8664-2442-BB67-DD6D013AAE70}">
      <dsp:nvSpPr>
        <dsp:cNvPr id="0" name=""/>
        <dsp:cNvSpPr/>
      </dsp:nvSpPr>
      <dsp:spPr>
        <a:xfrm>
          <a:off x="7550860" y="606744"/>
          <a:ext cx="468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97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72859" y="649966"/>
        <a:ext cx="24978" cy="4995"/>
      </dsp:txXfrm>
    </dsp:sp>
    <dsp:sp modelId="{9B74749E-35BD-444E-B27A-5A189229AF7F}">
      <dsp:nvSpPr>
        <dsp:cNvPr id="0" name=""/>
        <dsp:cNvSpPr/>
      </dsp:nvSpPr>
      <dsp:spPr>
        <a:xfrm>
          <a:off x="5380588" y="842"/>
          <a:ext cx="2172072" cy="13032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33" tIns="111721" rIns="106433" bIns="111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KNNeighbors</a:t>
          </a:r>
          <a:endParaRPr lang="en-US" sz="2000" kern="1200" dirty="0"/>
        </a:p>
      </dsp:txBody>
      <dsp:txXfrm>
        <a:off x="5380588" y="842"/>
        <a:ext cx="2172072" cy="1303243"/>
      </dsp:txXfrm>
    </dsp:sp>
    <dsp:sp modelId="{D8C83EA5-A68A-E241-84E5-0D90E2B36742}">
      <dsp:nvSpPr>
        <dsp:cNvPr id="0" name=""/>
        <dsp:cNvSpPr/>
      </dsp:nvSpPr>
      <dsp:spPr>
        <a:xfrm>
          <a:off x="1123327" y="1302285"/>
          <a:ext cx="8014945" cy="468976"/>
        </a:xfrm>
        <a:custGeom>
          <a:avLst/>
          <a:gdLst/>
          <a:ahLst/>
          <a:cxnLst/>
          <a:rect l="0" t="0" r="0" b="0"/>
          <a:pathLst>
            <a:path>
              <a:moveTo>
                <a:pt x="8014945" y="0"/>
              </a:moveTo>
              <a:lnTo>
                <a:pt x="8014945" y="251588"/>
              </a:lnTo>
              <a:lnTo>
                <a:pt x="0" y="251588"/>
              </a:lnTo>
              <a:lnTo>
                <a:pt x="0" y="46897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0037" y="1534276"/>
        <a:ext cx="401525" cy="4995"/>
      </dsp:txXfrm>
    </dsp:sp>
    <dsp:sp modelId="{805013C0-CC30-974D-99FD-FB8909C8303B}">
      <dsp:nvSpPr>
        <dsp:cNvPr id="0" name=""/>
        <dsp:cNvSpPr/>
      </dsp:nvSpPr>
      <dsp:spPr>
        <a:xfrm>
          <a:off x="8052236" y="842"/>
          <a:ext cx="2172072" cy="13032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33" tIns="111721" rIns="106433" bIns="111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Gradient Boosting Machines</a:t>
          </a:r>
        </a:p>
      </dsp:txBody>
      <dsp:txXfrm>
        <a:off x="8052236" y="842"/>
        <a:ext cx="2172072" cy="1303243"/>
      </dsp:txXfrm>
    </dsp:sp>
    <dsp:sp modelId="{13899644-741C-CF4E-93A8-3C2E23C0714D}">
      <dsp:nvSpPr>
        <dsp:cNvPr id="0" name=""/>
        <dsp:cNvSpPr/>
      </dsp:nvSpPr>
      <dsp:spPr>
        <a:xfrm>
          <a:off x="2207563" y="2409563"/>
          <a:ext cx="468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97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9561" y="2452786"/>
        <a:ext cx="24978" cy="4995"/>
      </dsp:txXfrm>
    </dsp:sp>
    <dsp:sp modelId="{2DD7F4A0-ADD4-834D-9401-93893D88CBB8}">
      <dsp:nvSpPr>
        <dsp:cNvPr id="0" name=""/>
        <dsp:cNvSpPr/>
      </dsp:nvSpPr>
      <dsp:spPr>
        <a:xfrm>
          <a:off x="37290" y="1803662"/>
          <a:ext cx="2172072" cy="13032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33" tIns="111721" rIns="106433" bIns="111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</a:t>
          </a:r>
        </a:p>
      </dsp:txBody>
      <dsp:txXfrm>
        <a:off x="37290" y="1803662"/>
        <a:ext cx="2172072" cy="1303243"/>
      </dsp:txXfrm>
    </dsp:sp>
    <dsp:sp modelId="{259AA548-E405-C144-857E-820492968895}">
      <dsp:nvSpPr>
        <dsp:cNvPr id="0" name=""/>
        <dsp:cNvSpPr/>
      </dsp:nvSpPr>
      <dsp:spPr>
        <a:xfrm>
          <a:off x="4879211" y="2409563"/>
          <a:ext cx="468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97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1210" y="2452786"/>
        <a:ext cx="24978" cy="4995"/>
      </dsp:txXfrm>
    </dsp:sp>
    <dsp:sp modelId="{FFA57FA7-1784-C344-995F-974A76DF6DDB}">
      <dsp:nvSpPr>
        <dsp:cNvPr id="0" name=""/>
        <dsp:cNvSpPr/>
      </dsp:nvSpPr>
      <dsp:spPr>
        <a:xfrm>
          <a:off x="2708939" y="1803662"/>
          <a:ext cx="2172072" cy="13032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33" tIns="111721" rIns="106433" bIns="111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Naive Bayes</a:t>
          </a:r>
        </a:p>
      </dsp:txBody>
      <dsp:txXfrm>
        <a:off x="2708939" y="1803662"/>
        <a:ext cx="2172072" cy="1303243"/>
      </dsp:txXfrm>
    </dsp:sp>
    <dsp:sp modelId="{62FBC6C8-B3BF-994F-9454-C272C7780108}">
      <dsp:nvSpPr>
        <dsp:cNvPr id="0" name=""/>
        <dsp:cNvSpPr/>
      </dsp:nvSpPr>
      <dsp:spPr>
        <a:xfrm>
          <a:off x="5380588" y="1803662"/>
          <a:ext cx="2172072" cy="13032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33" tIns="111721" rIns="106433" bIns="111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Decision Tree (0.9995,-0.46210)</a:t>
          </a:r>
        </a:p>
      </dsp:txBody>
      <dsp:txXfrm>
        <a:off x="5380588" y="1803662"/>
        <a:ext cx="2172072" cy="1303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8C86-20B6-B541-895C-149632BD315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AC0-4413-744C-8BD6-E7CC986EF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8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8C86-20B6-B541-895C-149632BD315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AC0-4413-744C-8BD6-E7CC986EF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6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8C86-20B6-B541-895C-149632BD315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AC0-4413-744C-8BD6-E7CC986EF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8C86-20B6-B541-895C-149632BD315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AC0-4413-744C-8BD6-E7CC986EF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8C86-20B6-B541-895C-149632BD315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AC0-4413-744C-8BD6-E7CC986EF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2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8C86-20B6-B541-895C-149632BD315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AC0-4413-744C-8BD6-E7CC986EF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8C86-20B6-B541-895C-149632BD315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AC0-4413-744C-8BD6-E7CC986EF3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8C86-20B6-B541-895C-149632BD315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AC0-4413-744C-8BD6-E7CC986EF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6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8C86-20B6-B541-895C-149632BD315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AC0-4413-744C-8BD6-E7CC986EF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2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8C86-20B6-B541-895C-149632BD315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AC0-4413-744C-8BD6-E7CC986EF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5E8C86-20B6-B541-895C-149632BD315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AC0-4413-744C-8BD6-E7CC986EF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5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5E8C86-20B6-B541-895C-149632BD315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E831AC0-4413-744C-8BD6-E7CC986EF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7C8-8DD2-3D4B-9D93-1FA0A5C53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Cardiovascular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4D0E-9E02-0842-8CDC-274C67EFF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Munirah</a:t>
            </a:r>
            <a:r>
              <a:rPr lang="en-US" dirty="0"/>
              <a:t> Abdullah </a:t>
            </a:r>
            <a:r>
              <a:rPr lang="en-US" dirty="0" err="1"/>
              <a:t>Alraqibah</a:t>
            </a:r>
            <a:endParaRPr lang="en-US" dirty="0"/>
          </a:p>
          <a:p>
            <a:r>
              <a:rPr lang="en-US" dirty="0"/>
              <a:t>T5’s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6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CCBD-EC83-FB48-BB8A-3114FF8A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r>
              <a:rPr lang="en-US" sz="48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sz="4800" kern="1200" cap="all" spc="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8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1B2E-9B2F-DE4D-9914-0DDB06C1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u="sng" dirty="0"/>
              <a:t>Problem</a:t>
            </a:r>
            <a:br>
              <a:rPr lang="en-US" sz="2400" dirty="0"/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710B-EBFD-9740-81F2-EAFC264D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predicting heart disease of the patient by using classification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129550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E0DE-6555-3F4F-94AA-3A963ED3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17" y="376481"/>
            <a:ext cx="7729728" cy="118872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2389-B7F7-0C42-A728-24B14ACE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99" y="1878008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70,000 observations.</a:t>
            </a:r>
            <a:endParaRPr lang="ar-SA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13 Features.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F2F618-79F8-E24C-9BC8-44D11213D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69591"/>
              </p:ext>
            </p:extLst>
          </p:nvPr>
        </p:nvGraphicFramePr>
        <p:xfrm>
          <a:off x="5011281" y="1732547"/>
          <a:ext cx="6028986" cy="4893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2758">
                  <a:extLst>
                    <a:ext uri="{9D8B030D-6E8A-4147-A177-3AD203B41FA5}">
                      <a16:colId xmlns:a16="http://schemas.microsoft.com/office/drawing/2014/main" val="2264704759"/>
                    </a:ext>
                  </a:extLst>
                </a:gridCol>
                <a:gridCol w="4606228">
                  <a:extLst>
                    <a:ext uri="{9D8B030D-6E8A-4147-A177-3AD203B41FA5}">
                      <a16:colId xmlns:a16="http://schemas.microsoft.com/office/drawing/2014/main" val="110195155"/>
                    </a:ext>
                  </a:extLst>
                </a:gridCol>
              </a:tblGrid>
              <a:tr h="2452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94373"/>
                  </a:ext>
                </a:extLst>
              </a:tr>
              <a:tr h="197074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 number,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2335"/>
                  </a:ext>
                </a:extLst>
              </a:tr>
              <a:tr h="197074">
                <a:tc>
                  <a:txBody>
                    <a:bodyPr/>
                    <a:lstStyle/>
                    <a:p>
                      <a:r>
                        <a:rPr lang="en-US" sz="11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Objective </a:t>
                      </a:r>
                      <a:r>
                        <a:rPr lang="en-US" sz="1100" dirty="0" err="1"/>
                        <a:t>Feature,int</a:t>
                      </a:r>
                      <a:r>
                        <a:rPr lang="en-US" sz="1100" dirty="0"/>
                        <a:t>, age in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20609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Objective Feature, int, gender in categorical code "Female=1 , Male=2"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44498"/>
                  </a:ext>
                </a:extLst>
              </a:tr>
              <a:tr h="324592">
                <a:tc>
                  <a:txBody>
                    <a:bodyPr/>
                    <a:lstStyle/>
                    <a:p>
                      <a:r>
                        <a:rPr lang="en-US" sz="11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Objective </a:t>
                      </a:r>
                      <a:r>
                        <a:rPr lang="en-US" sz="1100" dirty="0" err="1"/>
                        <a:t>Feature,int</a:t>
                      </a:r>
                      <a:r>
                        <a:rPr lang="en-US" sz="1100" dirty="0"/>
                        <a:t>, height in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87167"/>
                  </a:ext>
                </a:extLst>
              </a:tr>
              <a:tr h="197074">
                <a:tc>
                  <a:txBody>
                    <a:bodyPr/>
                    <a:lstStyle/>
                    <a:p>
                      <a:r>
                        <a:rPr lang="en-US" sz="11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Objective </a:t>
                      </a:r>
                      <a:r>
                        <a:rPr lang="en-US" sz="1100" dirty="0" err="1"/>
                        <a:t>Feature,float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weightin</a:t>
                      </a:r>
                      <a:r>
                        <a:rPr lang="en-US" sz="1100" dirty="0"/>
                        <a:t> in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02352"/>
                  </a:ext>
                </a:extLst>
              </a:tr>
              <a:tr h="324592">
                <a:tc>
                  <a:txBody>
                    <a:bodyPr/>
                    <a:lstStyle/>
                    <a:p>
                      <a:r>
                        <a:rPr lang="en-US" sz="1100" dirty="0"/>
                        <a:t>Systolic blood pressure: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Examination Feature, int, </a:t>
                      </a:r>
                      <a:r>
                        <a:rPr lang="en-US" sz="1100" dirty="0" err="1"/>
                        <a:t>ap_hi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56918"/>
                  </a:ext>
                </a:extLst>
              </a:tr>
              <a:tr h="324592">
                <a:tc>
                  <a:txBody>
                    <a:bodyPr/>
                    <a:lstStyle/>
                    <a:p>
                      <a:r>
                        <a:rPr lang="en-US" sz="1100" dirty="0"/>
                        <a:t>Diastolic 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Examination Feature, int, </a:t>
                      </a:r>
                      <a:r>
                        <a:rPr lang="en-US" sz="1100" dirty="0" err="1"/>
                        <a:t>ap_lo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84288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r>
                        <a:rPr lang="en-US" sz="1100" dirty="0"/>
                        <a:t>Cholesterol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Examination Feature, int, cholesterol "normal=1 , above normal=2, well above normal=3"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95060"/>
                  </a:ext>
                </a:extLst>
              </a:tr>
              <a:tr h="324592">
                <a:tc>
                  <a:txBody>
                    <a:bodyPr/>
                    <a:lstStyle/>
                    <a:p>
                      <a:r>
                        <a:rPr lang="en-US" sz="1100" dirty="0"/>
                        <a:t>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Examination </a:t>
                      </a:r>
                      <a:r>
                        <a:rPr lang="en-US" sz="1100" dirty="0" err="1"/>
                        <a:t>Feature,int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gluc</a:t>
                      </a:r>
                      <a:r>
                        <a:rPr lang="en-US" sz="1100" dirty="0"/>
                        <a:t> "normal=1, above normal=2, well above normal=3"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913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r>
                        <a:rPr lang="en-US" sz="1100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Subjective Feature, int, smoke in binary "smoke=1, not smoke=0"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8646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r>
                        <a:rPr lang="en-US" sz="1100" dirty="0"/>
                        <a:t>Alcohol intake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Subjective </a:t>
                      </a:r>
                      <a:r>
                        <a:rPr lang="en-US" sz="1100" dirty="0" err="1"/>
                        <a:t>Feature,int</a:t>
                      </a:r>
                      <a:r>
                        <a:rPr lang="en-US" sz="1100" dirty="0"/>
                        <a:t>, alco in binary "drink=1, not drink=0"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877897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r>
                        <a:rPr lang="en-US" sz="1100" dirty="0"/>
                        <a:t>Physical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Subjective Feature, int, active in binary "active=1 , not active=0"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55196"/>
                  </a:ext>
                </a:extLst>
              </a:tr>
              <a:tr h="452110">
                <a:tc>
                  <a:txBody>
                    <a:bodyPr/>
                    <a:lstStyle/>
                    <a:p>
                      <a:r>
                        <a:rPr lang="en-US" sz="1100" dirty="0"/>
                        <a:t>Presence or absence of cardiovascular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Target Variable, int, cardio in binary "cardiovascular disease=1, no cardiovascular disease=0"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4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8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27C0-6F62-F948-ACBD-7AE7B59A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/>
              <a:t>DATA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7A6E-241A-6F47-A431-B0AD9155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/>
          </a:bodyPr>
          <a:lstStyle/>
          <a:p>
            <a:r>
              <a:rPr lang="en-US" dirty="0"/>
              <a:t>Cleaning the data:</a:t>
            </a:r>
          </a:p>
          <a:p>
            <a:r>
              <a:rPr lang="en-US" dirty="0"/>
              <a:t>Dropping unnecessary features.</a:t>
            </a:r>
          </a:p>
          <a:p>
            <a:r>
              <a:rPr lang="en-US" dirty="0"/>
              <a:t>Checking the outliers and duplicates.</a:t>
            </a:r>
          </a:p>
          <a:p>
            <a:r>
              <a:rPr lang="en-US" dirty="0"/>
              <a:t>Changing data type of string to dummy </a:t>
            </a:r>
          </a:p>
          <a:p>
            <a:r>
              <a:rPr lang="en-US" dirty="0"/>
              <a:t>Plotting the correlation between  target and features </a:t>
            </a:r>
          </a:p>
          <a:p>
            <a:endParaRPr lang="en-US" dirty="0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5DFEDAF-70F8-D141-9ABF-55166EEFF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2" r="2651" b="3"/>
          <a:stretch/>
        </p:blipFill>
        <p:spPr>
          <a:xfrm>
            <a:off x="8340435" y="822036"/>
            <a:ext cx="3026664" cy="2348100"/>
          </a:xfrm>
          <a:prstGeom prst="rect">
            <a:avLst/>
          </a:prstGeom>
        </p:spPr>
      </p:pic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F669690-C720-D546-93D3-136EB9DC7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" r="12803" b="4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6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C351-FD15-364B-9F4E-C127E18A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Exploring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DD4F16-A929-482C-B168-38738425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C4A220-E978-44DF-B951-44ABBA04D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8AE4051-BAF5-634A-8F8C-2FEDCBA03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7" r="3434" b="-4"/>
          <a:stretch/>
        </p:blipFill>
        <p:spPr>
          <a:xfrm>
            <a:off x="970789" y="970704"/>
            <a:ext cx="3305890" cy="2651760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51259D1-31BE-D042-8816-EDB05BAB6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751" r="656" b="-4"/>
          <a:stretch/>
        </p:blipFill>
        <p:spPr>
          <a:xfrm>
            <a:off x="4434554" y="970705"/>
            <a:ext cx="3319243" cy="265176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B216E80-581C-D04F-9E4D-6BBE27FB75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21" r="4371" b="-4"/>
          <a:stretch/>
        </p:blipFill>
        <p:spPr>
          <a:xfrm>
            <a:off x="7911673" y="970705"/>
            <a:ext cx="3309539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69F4-0A79-6F47-8B85-86BF3E64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Modeling 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E050AB0-1A8C-4232-B82C-E30F5B818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508468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79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0ED3D-EA28-E940-BC0E-C2270B00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Result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C5ABA6-6252-134E-ADFD-0BDB176D7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872531"/>
              </p:ext>
            </p:extLst>
          </p:nvPr>
        </p:nvGraphicFramePr>
        <p:xfrm>
          <a:off x="4927600" y="757047"/>
          <a:ext cx="6614432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1180">
                  <a:extLst>
                    <a:ext uri="{9D8B030D-6E8A-4147-A177-3AD203B41FA5}">
                      <a16:colId xmlns:a16="http://schemas.microsoft.com/office/drawing/2014/main" val="774461499"/>
                    </a:ext>
                  </a:extLst>
                </a:gridCol>
                <a:gridCol w="870308">
                  <a:extLst>
                    <a:ext uri="{9D8B030D-6E8A-4147-A177-3AD203B41FA5}">
                      <a16:colId xmlns:a16="http://schemas.microsoft.com/office/drawing/2014/main" val="1951845202"/>
                    </a:ext>
                  </a:extLst>
                </a:gridCol>
                <a:gridCol w="980736">
                  <a:extLst>
                    <a:ext uri="{9D8B030D-6E8A-4147-A177-3AD203B41FA5}">
                      <a16:colId xmlns:a16="http://schemas.microsoft.com/office/drawing/2014/main" val="1002150468"/>
                    </a:ext>
                  </a:extLst>
                </a:gridCol>
                <a:gridCol w="969391">
                  <a:extLst>
                    <a:ext uri="{9D8B030D-6E8A-4147-A177-3AD203B41FA5}">
                      <a16:colId xmlns:a16="http://schemas.microsoft.com/office/drawing/2014/main" val="3755804466"/>
                    </a:ext>
                  </a:extLst>
                </a:gridCol>
                <a:gridCol w="992081">
                  <a:extLst>
                    <a:ext uri="{9D8B030D-6E8A-4147-A177-3AD203B41FA5}">
                      <a16:colId xmlns:a16="http://schemas.microsoft.com/office/drawing/2014/main" val="3956953024"/>
                    </a:ext>
                  </a:extLst>
                </a:gridCol>
                <a:gridCol w="980736">
                  <a:extLst>
                    <a:ext uri="{9D8B030D-6E8A-4147-A177-3AD203B41FA5}">
                      <a16:colId xmlns:a16="http://schemas.microsoft.com/office/drawing/2014/main" val="234838767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Train accuracy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</a:rPr>
                        <a:t>Test accuracy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</a:rPr>
                        <a:t>F1 score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</a:rPr>
                        <a:t>False Negative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</a:rPr>
                        <a:t>True Positive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37933076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Logistic Regression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72.32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72.578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2228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4371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00987923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KNNeighbors</a:t>
                      </a:r>
                      <a:endParaRPr lang="en-US" sz="10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73.21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72.69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0.713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2082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4517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07712531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Gradient Boosting Machines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73.51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73.79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2060</a:t>
                      </a:r>
                      <a:endParaRPr lang="en-US" sz="14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4539</a:t>
                      </a:r>
                      <a:endParaRPr lang="en-US" sz="14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354921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Random Forest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99.97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70.90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2035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44564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11267374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Naive Bayes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80.26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80.27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13334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51079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3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E787C-98AB-1C40-8905-D7E0FD78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6A975C-C849-4A7C-96DA-8BBD7DA14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highest accuracy rate was Naive Bayes with 13334 True positive. And False positive is high so in this case it may not seem to be the accurate model.</a:t>
            </a:r>
          </a:p>
          <a:p>
            <a:r>
              <a:rPr lang="en-US" dirty="0">
                <a:solidFill>
                  <a:schemeClr val="bg1"/>
                </a:solidFill>
              </a:rPr>
              <a:t>Gradient Boosting Machines seems fairly fit the model.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5343F9C-4B7A-C244-96BE-6F08574C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775" y="3539178"/>
            <a:ext cx="3267822" cy="2629187"/>
          </a:xfrm>
          <a:prstGeom prst="rect">
            <a:avLst/>
          </a:prstGeom>
        </p:spPr>
      </p:pic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5E8D6402-4B65-6A42-8841-281A3118E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664" y="385745"/>
            <a:ext cx="3297934" cy="26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CDA57-4632-4A49-9AD0-C90CC8A0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03754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{D2E3D0CD-5917-0F40-86A3-A460C7115F9D}tf10001120</Template>
  <TotalTime>2152</TotalTime>
  <Words>393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Cardiovascular Disease</vt:lpstr>
      <vt:lpstr>Problem </vt:lpstr>
      <vt:lpstr>DATASET</vt:lpstr>
      <vt:lpstr>DATA Process</vt:lpstr>
      <vt:lpstr>Exploring</vt:lpstr>
      <vt:lpstr>Modeling </vt:lpstr>
      <vt:lpstr>Result </vt:lpstr>
      <vt:lpstr>conclusion</vt:lpstr>
      <vt:lpstr>Question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</dc:title>
  <dc:creator>Microsoft Office User</dc:creator>
  <cp:lastModifiedBy>Microsoft Office User</cp:lastModifiedBy>
  <cp:revision>4</cp:revision>
  <dcterms:created xsi:type="dcterms:W3CDTF">2021-11-16T17:43:13Z</dcterms:created>
  <dcterms:modified xsi:type="dcterms:W3CDTF">2021-11-18T05:35:14Z</dcterms:modified>
</cp:coreProperties>
</file>