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4.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52" r:id="rId2"/>
  </p:sldMasterIdLst>
  <p:notesMasterIdLst>
    <p:notesMasterId r:id="rId21"/>
  </p:notesMasterIdLst>
  <p:sldIdLst>
    <p:sldId id="2520" r:id="rId3"/>
    <p:sldId id="2528" r:id="rId4"/>
    <p:sldId id="2541" r:id="rId5"/>
    <p:sldId id="2538" r:id="rId6"/>
    <p:sldId id="2535" r:id="rId7"/>
    <p:sldId id="2537" r:id="rId8"/>
    <p:sldId id="2536" r:id="rId9"/>
    <p:sldId id="2540" r:id="rId10"/>
    <p:sldId id="2523" r:id="rId11"/>
    <p:sldId id="2530" r:id="rId12"/>
    <p:sldId id="2539" r:id="rId13"/>
    <p:sldId id="2519" r:id="rId14"/>
    <p:sldId id="2531" r:id="rId15"/>
    <p:sldId id="2532" r:id="rId16"/>
    <p:sldId id="2533" r:id="rId17"/>
    <p:sldId id="2534" r:id="rId18"/>
    <p:sldId id="1801" r:id="rId19"/>
    <p:sldId id="2527"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63" autoAdjust="0"/>
    <p:restoredTop sz="74271" autoAdjust="0"/>
  </p:normalViewPr>
  <p:slideViewPr>
    <p:cSldViewPr snapToGrid="0">
      <p:cViewPr varScale="1">
        <p:scale>
          <a:sx n="63" d="100"/>
          <a:sy n="63" d="100"/>
        </p:scale>
        <p:origin x="1469"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5BD87-FF27-47B8-B5C6-79CA19421CA7}" type="datetimeFigureOut">
              <a:rPr lang="zh-CN" altLang="en-US" smtClean="0"/>
              <a:t>2024/6/13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7CCCA-C907-42F4-B759-0FDE8DBE4030}" type="slidenum">
              <a:rPr lang="zh-CN" altLang="en-US" smtClean="0"/>
              <a:t>‹#›</a:t>
            </a:fld>
            <a:endParaRPr lang="zh-CN" altLang="en-US"/>
          </a:p>
        </p:txBody>
      </p:sp>
    </p:spTree>
    <p:extLst>
      <p:ext uri="{BB962C8B-B14F-4D97-AF65-F5344CB8AC3E}">
        <p14:creationId xmlns:p14="http://schemas.microsoft.com/office/powerpoint/2010/main" val="361698095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1E5C7-17C5-662D-0948-C1DE603E401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88E754-61E5-1EB4-069D-7F31C9E1C5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B1EB76A-BA0D-07D8-F9BD-C123EE3EB7E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176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AC179-546E-6EE6-16C6-A8BC7F95F8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30AA05-D12C-6B51-4506-3BD3DC1647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C57F77C-DE25-6D0D-203F-4D44008D1CF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85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64B67-23BA-D6BE-43FD-C61D9A1A09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738BCB-3867-40BA-1AC3-187453EAD5D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C33254-37AF-28EC-228D-17B1EE0169C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52658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0DB0D-2B43-79B7-FB92-B0FD106729A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034CE8-2EC4-9A61-ABBB-4EBE8A1621F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606669B-6783-B6BA-0C48-669DF3A3C65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9609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C0789-FF1A-33D8-040B-60056E32BB3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CEA5CE5-6885-B833-5BB0-66D821250A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CE0D1A-F0BF-45D2-90EA-01243A6E76C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2604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837BE-60EC-C472-2855-ED64532EA55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EB53DCE-3406-4764-CDC0-18DABD3B327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DB152ED-2F8E-F949-BE6F-55AF516F856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357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447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8D587-6E3C-C961-68F0-6A46606A69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7298EA3-810F-5570-3CA7-6039AFE51C8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B96D8F-6060-67CC-F839-928EF8CAC56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700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7839D-5995-06E0-A10D-B97C8374FD2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9BFE9FB-BF8E-EF63-E2E2-EB705571BA0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C10B873-5FD9-D277-D49E-A8BC4A6A3A6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2696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47DEE-396F-6AEA-7815-0F528E313CD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F4EBD36-4505-71BF-95DA-1AC64F0C273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BA04BF-7B42-F3A6-48B9-9A18C743720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424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BBEEF-2E98-B954-A629-2E6F39A4983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9F3559-71EC-DC55-7716-B12A6D90B9D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A362A89-FAE2-4A75-87D2-A1B90B11CE2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88807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77169-3E01-51D5-5163-17CC09A67E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C6DF79-23D6-376E-8A18-263D3E7F5A9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7D439E-FFD3-B4CA-F38C-FC4B08EA0FF8}"/>
              </a:ext>
            </a:extLst>
          </p:cNvPr>
          <p:cNvSpPr>
            <a:spLocks noGrp="1"/>
          </p:cNvSpPr>
          <p:nvPr>
            <p:ph type="body" idx="1"/>
          </p:nvPr>
        </p:nvSpPr>
        <p:spPr/>
        <p:txBody>
          <a:bodyPr/>
          <a:lstStyle/>
          <a:p>
            <a:r>
              <a:rPr lang="zh-CN" altLang="en-US" b="0" i="0" dirty="0">
                <a:solidFill>
                  <a:srgbClr val="4D4D4D"/>
                </a:solidFill>
                <a:effectLst/>
                <a:latin typeface="-apple-system"/>
              </a:rPr>
              <a:t>首先创建了一个大小为顶点数目的字典 </a:t>
            </a:r>
            <a:r>
              <a:rPr lang="en-US" altLang="zh-CN" dirty="0"/>
              <a:t>D</a:t>
            </a:r>
            <a:r>
              <a:rPr lang="zh-CN" altLang="en-US" b="0" i="0" dirty="0">
                <a:solidFill>
                  <a:srgbClr val="4D4D4D"/>
                </a:solidFill>
                <a:effectLst/>
                <a:latin typeface="-apple-system"/>
              </a:rPr>
              <a:t>，用于统计最短路径的成本。整个列表初始化为无穷大，在其中保留从起始顶点到所有其他节点的最短路径。</a:t>
            </a:r>
            <a:r>
              <a:rPr lang="zh-CN" altLang="en-US" dirty="0"/>
              <a:t>我们将起始顶点的值设置为 </a:t>
            </a:r>
            <a:r>
              <a:rPr lang="en-US" altLang="zh-CN" dirty="0"/>
              <a:t>0</a:t>
            </a:r>
            <a:r>
              <a:rPr lang="zh-CN" altLang="en-US" dirty="0"/>
              <a:t>，因为这是它与自身的距离。然后，我们</a:t>
            </a:r>
            <a:r>
              <a:rPr lang="zh-CN" altLang="en-US" b="1" u="sng" dirty="0">
                <a:solidFill>
                  <a:srgbClr val="FF0000"/>
                </a:solidFill>
              </a:rPr>
              <a:t>初始化一个优先级队列</a:t>
            </a:r>
            <a:r>
              <a:rPr lang="zh-CN" altLang="en-US" dirty="0"/>
              <a:t>，我们​​将使用它来快速将顶点从最远到最远排序。我们将起始顶点放入优先级队列中。再然后初始化数组</a:t>
            </a:r>
            <a:r>
              <a:rPr lang="en-US" altLang="zh-CN" dirty="0"/>
              <a:t> </a:t>
            </a:r>
            <a:r>
              <a:rPr lang="zh-CN" altLang="en-US" dirty="0"/>
              <a:t>，用于标记每个节点的前节点。现在，对于优先队列中的每个顶点，我们将首先将它们标记为已访问，然后我们将遍历它们的邻居。如果邻居没有被访问，我们将比较它的旧成本和新成本。旧代价是从起始顶点到邻居的最短路径的当前值，而新代价是从起始顶点到当前顶点的最短路径与当前顶点到相邻顶点的距离之和的值邻居。如果新成本低于旧成本，我们将邻居及其成本放入优先级队列，并相应地更新我们保留最短路径的列表，同时更新邻居节点的前节点。最后，在所有顶点都被访问并且优先级队列为空之后，我们返回字典和数组</a:t>
            </a:r>
            <a:r>
              <a:rPr lang="en-US" altLang="zh-CN" dirty="0"/>
              <a:t> </a:t>
            </a:r>
            <a:r>
              <a:rPr lang="zh-CN" altLang="en-US" dirty="0"/>
              <a:t>。</a:t>
            </a:r>
          </a:p>
        </p:txBody>
      </p:sp>
    </p:spTree>
    <p:extLst>
      <p:ext uri="{BB962C8B-B14F-4D97-AF65-F5344CB8AC3E}">
        <p14:creationId xmlns:p14="http://schemas.microsoft.com/office/powerpoint/2010/main" val="334972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D0AA3-1FA0-C1D4-15CD-835D227953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194851-B154-C8DA-764E-E97C2B339EB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EB67B4E-1F79-95D9-B6B6-43C5B27ABBE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754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4A010-CBE8-DC30-8C7B-286612C255F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1D6EA16-AE0C-03AD-DA1D-5ABFE27255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99997E8-A6F6-3B5A-BC37-E778B0064A2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490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8104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2024/6/13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0258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34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9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263B5A-830D-472B-BA3D-98EA71D006E7}"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871821677"/>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0852EF-45EA-4F77-9A70-B11A505EACC1}" type="datetimeFigureOut">
              <a:rPr lang="zh-CN" altLang="en-US" smtClean="0"/>
              <a:t>2024/6/13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263B5A-830D-472B-BA3D-98EA71D006E7}" type="slidenum">
              <a:rPr lang="zh-CN" altLang="en-US" smtClean="0"/>
              <a:t>‹#›</a:t>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852EF-45EA-4F77-9A70-B11A505EACC1}" type="datetimeFigureOut">
              <a:rPr lang="zh-CN" altLang="en-US" smtClean="0"/>
              <a:t>2024/6/13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63B5A-830D-472B-BA3D-98EA71D006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749" r:id="rId6"/>
    <p:sldLayoutId id="2147483654" r:id="rId7"/>
    <p:sldLayoutId id="2147483655" r:id="rId8"/>
    <p:sldLayoutId id="2147483656" r:id="rId9"/>
    <p:sldLayoutId id="2147483657" r:id="rId10"/>
    <p:sldLayoutId id="2147483658" r:id="rId11"/>
    <p:sldLayoutId id="2147483659" r:id="rId1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67584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1.xml"/><Relationship Id="rId5" Type="http://schemas.openxmlformats.org/officeDocument/2006/relationships/tags" Target="../tags/tag6.xml"/><Relationship Id="rId10" Type="http://schemas.openxmlformats.org/officeDocument/2006/relationships/slideLayout" Target="../slideLayouts/slideLayout8.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65.xml"/><Relationship Id="rId7" Type="http://schemas.openxmlformats.org/officeDocument/2006/relationships/slideLayout" Target="../slideLayouts/slideLayout8.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71.xml"/><Relationship Id="rId7" Type="http://schemas.openxmlformats.org/officeDocument/2006/relationships/slideLayout" Target="../slideLayouts/slideLayout8.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77.xml"/><Relationship Id="rId7" Type="http://schemas.openxmlformats.org/officeDocument/2006/relationships/slideLayout" Target="../slideLayouts/slideLayout8.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10" Type="http://schemas.openxmlformats.org/officeDocument/2006/relationships/image" Target="../media/image9.png"/><Relationship Id="rId4" Type="http://schemas.openxmlformats.org/officeDocument/2006/relationships/tags" Target="../tags/tag78.xml"/><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83.xml"/><Relationship Id="rId7" Type="http://schemas.openxmlformats.org/officeDocument/2006/relationships/slideLayout" Target="../slideLayouts/slideLayout8.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10" Type="http://schemas.openxmlformats.org/officeDocument/2006/relationships/image" Target="../media/image11.png"/><Relationship Id="rId4" Type="http://schemas.openxmlformats.org/officeDocument/2006/relationships/tags" Target="../tags/tag84.xml"/><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89.xml"/><Relationship Id="rId7" Type="http://schemas.openxmlformats.org/officeDocument/2006/relationships/slideLayout" Target="../slideLayouts/slideLayout8.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10" Type="http://schemas.openxmlformats.org/officeDocument/2006/relationships/image" Target="../media/image13.png"/><Relationship Id="rId4" Type="http://schemas.openxmlformats.org/officeDocument/2006/relationships/tags" Target="../tags/tag90.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95.xml"/><Relationship Id="rId7" Type="http://schemas.openxmlformats.org/officeDocument/2006/relationships/slideLayout" Target="../slideLayouts/slideLayout8.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10" Type="http://schemas.openxmlformats.org/officeDocument/2006/relationships/image" Target="../media/image15.png"/><Relationship Id="rId4" Type="http://schemas.openxmlformats.org/officeDocument/2006/relationships/tags" Target="../tags/tag96.xml"/><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01.xml"/><Relationship Id="rId7" Type="http://schemas.openxmlformats.org/officeDocument/2006/relationships/slideLayout" Target="../slideLayouts/slideLayout8.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107.xml"/><Relationship Id="rId7" Type="http://schemas.openxmlformats.org/officeDocument/2006/relationships/slideLayout" Target="../slideLayouts/slideLayout8.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s/_rels/slide18.xml.rels><?xml version="1.0" encoding="UTF-8" standalone="yes"?>
<Relationships xmlns="http://schemas.openxmlformats.org/package/2006/relationships"><Relationship Id="rId8" Type="http://schemas.openxmlformats.org/officeDocument/2006/relationships/tags" Target="../tags/tag118.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notesSlide" Target="../notesSlides/notesSlide18.xml"/><Relationship Id="rId5" Type="http://schemas.openxmlformats.org/officeDocument/2006/relationships/tags" Target="../tags/tag115.xml"/><Relationship Id="rId10" Type="http://schemas.openxmlformats.org/officeDocument/2006/relationships/slideLayout" Target="../slideLayouts/slideLayout8.xml"/><Relationship Id="rId4" Type="http://schemas.openxmlformats.org/officeDocument/2006/relationships/tags" Target="../tags/tag114.xml"/><Relationship Id="rId9" Type="http://schemas.openxmlformats.org/officeDocument/2006/relationships/tags" Target="../tags/tag119.xml"/></Relationships>
</file>

<file path=ppt/slides/_rels/slide2.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notesSlide" Target="../notesSlides/notesSlide2.xml"/><Relationship Id="rId4" Type="http://schemas.openxmlformats.org/officeDocument/2006/relationships/tags" Target="../tags/tag14.xml"/><Relationship Id="rId9"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21.xml"/><Relationship Id="rId7" Type="http://schemas.openxmlformats.org/officeDocument/2006/relationships/slideLayout" Target="../slideLayouts/slideLayout8.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7.xml"/><Relationship Id="rId7" Type="http://schemas.openxmlformats.org/officeDocument/2006/relationships/slideLayout" Target="../slideLayouts/slideLayout8.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33.xml"/><Relationship Id="rId7" Type="http://schemas.openxmlformats.org/officeDocument/2006/relationships/slideLayout" Target="../slideLayouts/slideLayout8.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9.xml"/><Relationship Id="rId7" Type="http://schemas.openxmlformats.org/officeDocument/2006/relationships/slideLayout" Target="../slideLayouts/slideLayout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45.xml"/><Relationship Id="rId7" Type="http://schemas.openxmlformats.org/officeDocument/2006/relationships/slideLayout" Target="../slideLayouts/slideLayout8.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4.png"/><Relationship Id="rId4" Type="http://schemas.openxmlformats.org/officeDocument/2006/relationships/tags" Target="../tags/tag46.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51.xml"/><Relationship Id="rId7" Type="http://schemas.openxmlformats.org/officeDocument/2006/relationships/slideLayout" Target="../slideLayouts/slideLayout8.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10" Type="http://schemas.openxmlformats.org/officeDocument/2006/relationships/notesSlide" Target="../notesSlides/notesSlide9.xml"/><Relationship Id="rId4" Type="http://schemas.openxmlformats.org/officeDocument/2006/relationships/tags" Target="../tags/tag58.xml"/><Relationship Id="rId9"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
          <p:cNvSpPr/>
          <p:nvPr>
            <p:custDataLst>
              <p:tags r:id="rId1"/>
            </p:custDataLst>
          </p:nvPr>
        </p:nvSpPr>
        <p:spPr bwMode="auto">
          <a:xfrm>
            <a:off x="2566670" y="252792"/>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4" name="PA-1"/>
          <p:cNvSpPr/>
          <p:nvPr>
            <p:custDataLst>
              <p:tags r:id="rId2"/>
            </p:custDataLst>
          </p:nvPr>
        </p:nvSpPr>
        <p:spPr bwMode="auto">
          <a:xfrm>
            <a:off x="3339794" y="1023829"/>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5" name="PA-1"/>
          <p:cNvSpPr/>
          <p:nvPr>
            <p:custDataLst>
              <p:tags r:id="rId3"/>
            </p:custDataLst>
          </p:nvPr>
        </p:nvSpPr>
        <p:spPr bwMode="auto">
          <a:xfrm>
            <a:off x="4095495" y="1777493"/>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6" name="PA-椭圆 21"/>
          <p:cNvSpPr/>
          <p:nvPr>
            <p:custDataLst>
              <p:tags r:id="rId4"/>
            </p:custDataLst>
          </p:nvPr>
        </p:nvSpPr>
        <p:spPr>
          <a:xfrm>
            <a:off x="10425962" y="914434"/>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7" name="PA-椭圆 21"/>
          <p:cNvSpPr/>
          <p:nvPr>
            <p:custDataLst>
              <p:tags r:id="rId5"/>
            </p:custDataLst>
          </p:nvPr>
        </p:nvSpPr>
        <p:spPr>
          <a:xfrm>
            <a:off x="10452796" y="5422900"/>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8" name="PA-椭圆 21"/>
          <p:cNvSpPr/>
          <p:nvPr>
            <p:custDataLst>
              <p:tags r:id="rId6"/>
            </p:custDataLst>
          </p:nvPr>
        </p:nvSpPr>
        <p:spPr>
          <a:xfrm>
            <a:off x="654959" y="5422900"/>
            <a:ext cx="287562" cy="287562"/>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9" name="PA-椭圆 21"/>
          <p:cNvSpPr/>
          <p:nvPr>
            <p:custDataLst>
              <p:tags r:id="rId7"/>
            </p:custDataLst>
          </p:nvPr>
        </p:nvSpPr>
        <p:spPr>
          <a:xfrm>
            <a:off x="2878666" y="5035038"/>
            <a:ext cx="548760" cy="548760"/>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0" name="PA-椭圆 21"/>
          <p:cNvSpPr/>
          <p:nvPr>
            <p:custDataLst>
              <p:tags r:id="rId8"/>
            </p:custDataLst>
          </p:nvPr>
        </p:nvSpPr>
        <p:spPr>
          <a:xfrm>
            <a:off x="906355" y="186556"/>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1" name="PA-椭圆 21"/>
          <p:cNvSpPr/>
          <p:nvPr>
            <p:custDataLst>
              <p:tags r:id="rId9"/>
            </p:custDataLst>
          </p:nvPr>
        </p:nvSpPr>
        <p:spPr>
          <a:xfrm>
            <a:off x="11518899" y="2433198"/>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cxnSp>
        <p:nvCxnSpPr>
          <p:cNvPr id="13" name="直接连接符 10"/>
          <p:cNvCxnSpPr/>
          <p:nvPr/>
        </p:nvCxnSpPr>
        <p:spPr>
          <a:xfrm>
            <a:off x="4720247" y="4497378"/>
            <a:ext cx="2467953" cy="0"/>
          </a:xfrm>
          <a:prstGeom prst="line">
            <a:avLst/>
          </a:prstGeom>
          <a:ln>
            <a:gradFill>
              <a:gsLst>
                <a:gs pos="0">
                  <a:schemeClr val="bg1">
                    <a:alpha val="0"/>
                  </a:schemeClr>
                </a:gs>
                <a:gs pos="50000">
                  <a:schemeClr val="accent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318271" y="1818526"/>
            <a:ext cx="3569878" cy="1107996"/>
          </a:xfrm>
          <a:prstGeom prst="rect">
            <a:avLst/>
          </a:prstGeom>
        </p:spPr>
        <p:txBody>
          <a:bodyPr wrap="square">
            <a:spAutoFit/>
          </a:bodyPr>
          <a:lstStyle/>
          <a:p>
            <a:pPr algn="ctr"/>
            <a:r>
              <a:rPr lang="zh-CN" altLang="en-US" sz="6600" b="1" dirty="0">
                <a:solidFill>
                  <a:schemeClr val="accent2"/>
                </a:solidFill>
                <a:cs typeface="+mn-ea"/>
                <a:sym typeface="+mn-lt"/>
              </a:rPr>
              <a:t>最短路径</a:t>
            </a:r>
            <a:endParaRPr lang="en-US" altLang="zh-CN" sz="6600" b="1" dirty="0">
              <a:solidFill>
                <a:schemeClr val="accent2"/>
              </a:solidFill>
              <a:cs typeface="+mn-ea"/>
              <a:sym typeface="+mn-lt"/>
            </a:endParaRPr>
          </a:p>
        </p:txBody>
      </p:sp>
      <p:sp>
        <p:nvSpPr>
          <p:cNvPr id="17" name="文本框 16"/>
          <p:cNvSpPr txBox="1"/>
          <p:nvPr/>
        </p:nvSpPr>
        <p:spPr>
          <a:xfrm>
            <a:off x="2654300" y="2843894"/>
            <a:ext cx="6883400" cy="1107996"/>
          </a:xfrm>
          <a:prstGeom prst="rect">
            <a:avLst/>
          </a:prstGeom>
          <a:noFill/>
        </p:spPr>
        <p:txBody>
          <a:bodyPr wrap="square" rtlCol="0">
            <a:spAutoFit/>
            <a:scene3d>
              <a:camera prst="orthographicFront"/>
              <a:lightRig rig="threePt" dir="t"/>
            </a:scene3d>
            <a:sp3d contourW="12700"/>
          </a:bodyPr>
          <a:lstStyle/>
          <a:p>
            <a:pPr algn="dist">
              <a:defRPr/>
            </a:pPr>
            <a:r>
              <a:rPr lang="en-US" altLang="zh-CN" sz="6600" dirty="0">
                <a:solidFill>
                  <a:schemeClr val="tx1">
                    <a:lumMod val="75000"/>
                    <a:lumOff val="25000"/>
                  </a:schemeClr>
                </a:solidFill>
                <a:latin typeface="字魂35号-经典雅黑" panose="02000000000000000000" pitchFamily="2" charset="-122"/>
                <a:ea typeface="字魂35号-经典雅黑" panose="02000000000000000000" pitchFamily="2" charset="-122"/>
                <a:cs typeface="+mn-ea"/>
                <a:sym typeface="+mn-lt"/>
              </a:rPr>
              <a:t>Dijkstra </a:t>
            </a:r>
            <a:r>
              <a:rPr lang="zh-CN" altLang="en-US" sz="6600" dirty="0">
                <a:solidFill>
                  <a:schemeClr val="tx1">
                    <a:lumMod val="75000"/>
                    <a:lumOff val="25000"/>
                  </a:schemeClr>
                </a:solidFill>
                <a:latin typeface="字魂35号-经典雅黑" panose="02000000000000000000" pitchFamily="2" charset="-122"/>
                <a:ea typeface="字魂35号-经典雅黑" panose="02000000000000000000" pitchFamily="2" charset="-122"/>
                <a:cs typeface="+mn-ea"/>
                <a:sym typeface="+mn-lt"/>
              </a:rPr>
              <a:t>算法</a:t>
            </a:r>
          </a:p>
        </p:txBody>
      </p:sp>
      <p:sp>
        <p:nvSpPr>
          <p:cNvPr id="18" name="文本框 17"/>
          <p:cNvSpPr txBox="1"/>
          <p:nvPr/>
        </p:nvSpPr>
        <p:spPr>
          <a:xfrm>
            <a:off x="3353439" y="3941360"/>
            <a:ext cx="5499542" cy="372090"/>
          </a:xfrm>
          <a:prstGeom prst="rect">
            <a:avLst/>
          </a:prstGeom>
          <a:noFill/>
        </p:spPr>
        <p:txBody>
          <a:bodyPr wrap="square" rtlCol="0">
            <a:spAutoFit/>
            <a:scene3d>
              <a:camera prst="orthographicFront"/>
              <a:lightRig rig="threePt" dir="t"/>
            </a:scene3d>
            <a:sp3d contourW="12700"/>
          </a:bodyPr>
          <a:lstStyle>
            <a:defPPr>
              <a:defRPr lang="zh-CN"/>
            </a:defPPr>
            <a:lvl1pPr>
              <a:lnSpc>
                <a:spcPct val="120000"/>
              </a:lnSpc>
              <a:buFont typeface="Arial" panose="020B0604020202020204" pitchFamily="34" charset="0"/>
              <a:buNone/>
              <a:defRPr sz="1200">
                <a:solidFill>
                  <a:schemeClr val="bg1"/>
                </a:solidFill>
                <a:latin typeface="字魂58号-创中黑" panose="00000500000000000000" pitchFamily="2" charset="-122"/>
                <a:ea typeface="字魂58号-创中黑" panose="00000500000000000000" pitchFamily="2" charset="-122"/>
                <a:cs typeface="+mn-ea"/>
              </a:defRPr>
            </a:lvl1pPr>
          </a:lstStyle>
          <a:p>
            <a:pPr algn="dist"/>
            <a:r>
              <a:rPr lang="zh-CN" altLang="en-US" sz="1600" dirty="0">
                <a:solidFill>
                  <a:schemeClr val="tx1">
                    <a:lumMod val="75000"/>
                    <a:lumOff val="25000"/>
                  </a:schemeClr>
                </a:solidFill>
                <a:latin typeface="+mn-lt"/>
                <a:ea typeface="+mn-ea"/>
                <a:sym typeface="+mn-lt"/>
              </a:rPr>
              <a:t>数据结构课程设计</a:t>
            </a:r>
          </a:p>
        </p:txBody>
      </p:sp>
      <p:grpSp>
        <p:nvGrpSpPr>
          <p:cNvPr id="19" name="组合 18"/>
          <p:cNvGrpSpPr/>
          <p:nvPr/>
        </p:nvGrpSpPr>
        <p:grpSpPr>
          <a:xfrm>
            <a:off x="5057622" y="4849436"/>
            <a:ext cx="2091176" cy="446005"/>
            <a:chOff x="5788110" y="5439312"/>
            <a:chExt cx="2091176" cy="446005"/>
          </a:xfrm>
        </p:grpSpPr>
        <p:sp>
          <p:nvSpPr>
            <p:cNvPr id="20" name="透明图层"/>
            <p:cNvSpPr/>
            <p:nvPr/>
          </p:nvSpPr>
          <p:spPr>
            <a:xfrm>
              <a:off x="5788110" y="5439312"/>
              <a:ext cx="2091176" cy="446005"/>
            </a:xfrm>
            <a:prstGeom prst="roundRect">
              <a:avLst>
                <a:gd name="adj" fmla="val 5000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1000" dirty="0">
                <a:solidFill>
                  <a:schemeClr val="bg1"/>
                </a:solidFill>
                <a:cs typeface="+mn-ea"/>
                <a:sym typeface="+mn-lt"/>
              </a:endParaRPr>
            </a:p>
          </p:txBody>
        </p:sp>
        <p:sp>
          <p:nvSpPr>
            <p:cNvPr id="21" name="文本框 20"/>
            <p:cNvSpPr txBox="1"/>
            <p:nvPr/>
          </p:nvSpPr>
          <p:spPr>
            <a:xfrm>
              <a:off x="6046952" y="5496090"/>
              <a:ext cx="1635278"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cs typeface="+mn-ea"/>
                  <a:sym typeface="+mn-lt"/>
                </a:rPr>
                <a:t>汇报人：</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D367F-BEB4-465C-731F-72898CA2D57E}"/>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FE633FB8-65E3-2BA0-F74F-198895F917F0}"/>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41F77DDD-BB8D-13CB-F73C-AE9C5E8B9C9D}"/>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B7EC0D9E-180B-186F-D34B-0798DA58102D}"/>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7FFB6385-9928-58C9-61ED-7C31E4A11CFB}"/>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F1AE7DDC-3EE2-1DCB-3DB3-D23EFFD23119}"/>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CCB10CED-C1B8-2309-2A45-25708E3D1930}"/>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算法演示系统主界面设计</a:t>
              </a:r>
              <a:endParaRPr lang="en-US" altLang="zh-CN" sz="2400" b="1" dirty="0">
                <a:cs typeface="+mn-ea"/>
                <a:sym typeface="+mn-lt"/>
              </a:endParaRPr>
            </a:p>
            <a:p>
              <a:r>
                <a:rPr lang="en-US" altLang="zh-CN" sz="1200" dirty="0">
                  <a:solidFill>
                    <a:schemeClr val="bg1">
                      <a:lumMod val="50000"/>
                    </a:schemeClr>
                  </a:solidFill>
                  <a:cs typeface="+mn-ea"/>
                  <a:sym typeface="+mn-lt"/>
                </a:rPr>
                <a:t>Zhu Jie Mian Zhan Shi</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685E3637-2CD1-AC1A-F8A6-76D54231177E}"/>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3E6016C5-BB76-52E0-18A6-1269DD39AAD0}"/>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A58F0827-EFC7-3A4D-32EE-1C4671F385A5}"/>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72087B36-1274-A1C2-A1D8-52BFB96F8E86}"/>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9810DD54-AC29-6B1D-3B66-F7AD20BBA165}"/>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Group 15">
            <a:extLst>
              <a:ext uri="{FF2B5EF4-FFF2-40B4-BE49-F238E27FC236}">
                <a16:creationId xmlns:a16="http://schemas.microsoft.com/office/drawing/2014/main" id="{5504F358-1E63-938E-5E30-8840158420B4}"/>
              </a:ext>
            </a:extLst>
          </p:cNvPr>
          <p:cNvGrpSpPr/>
          <p:nvPr/>
        </p:nvGrpSpPr>
        <p:grpSpPr>
          <a:xfrm>
            <a:off x="2309023" y="1815816"/>
            <a:ext cx="1157817" cy="1299633"/>
            <a:chOff x="2035140" y="1863847"/>
            <a:chExt cx="1157817" cy="1299633"/>
          </a:xfrm>
        </p:grpSpPr>
        <p:sp>
          <p:nvSpPr>
            <p:cNvPr id="3" name="六边形 2">
              <a:extLst>
                <a:ext uri="{FF2B5EF4-FFF2-40B4-BE49-F238E27FC236}">
                  <a16:creationId xmlns:a16="http://schemas.microsoft.com/office/drawing/2014/main" id="{DC2FF5F6-41CF-7014-3DBE-D66BE6F40DAF}"/>
                </a:ext>
              </a:extLst>
            </p:cNvPr>
            <p:cNvSpPr/>
            <p:nvPr/>
          </p:nvSpPr>
          <p:spPr bwMode="auto">
            <a:xfrm rot="16200000">
              <a:off x="1964232" y="1934755"/>
              <a:ext cx="1299633"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4" name="AutoShape 112">
              <a:extLst>
                <a:ext uri="{FF2B5EF4-FFF2-40B4-BE49-F238E27FC236}">
                  <a16:creationId xmlns:a16="http://schemas.microsoft.com/office/drawing/2014/main" id="{66055C76-0EDD-A35A-2954-BE2B125C309C}"/>
                </a:ext>
              </a:extLst>
            </p:cNvPr>
            <p:cNvSpPr/>
            <p:nvPr/>
          </p:nvSpPr>
          <p:spPr bwMode="auto">
            <a:xfrm>
              <a:off x="2399409" y="2248095"/>
              <a:ext cx="429277" cy="531136"/>
            </a:xfrm>
            <a:custGeom>
              <a:avLst/>
              <a:gdLst>
                <a:gd name="connsiteX0" fmla="*/ 203312 w 490994"/>
                <a:gd name="connsiteY0" fmla="*/ 568333 h 607497"/>
                <a:gd name="connsiteX1" fmla="*/ 287691 w 490994"/>
                <a:gd name="connsiteY1" fmla="*/ 568333 h 607497"/>
                <a:gd name="connsiteX2" fmla="*/ 307242 w 490994"/>
                <a:gd name="connsiteY2" fmla="*/ 587955 h 607497"/>
                <a:gd name="connsiteX3" fmla="*/ 287691 w 490994"/>
                <a:gd name="connsiteY3" fmla="*/ 607497 h 607497"/>
                <a:gd name="connsiteX4" fmla="*/ 203312 w 490994"/>
                <a:gd name="connsiteY4" fmla="*/ 607497 h 607497"/>
                <a:gd name="connsiteX5" fmla="*/ 183682 w 490994"/>
                <a:gd name="connsiteY5" fmla="*/ 587955 h 607497"/>
                <a:gd name="connsiteX6" fmla="*/ 203312 w 490994"/>
                <a:gd name="connsiteY6" fmla="*/ 568333 h 607497"/>
                <a:gd name="connsiteX7" fmla="*/ 186520 w 490994"/>
                <a:gd name="connsiteY7" fmla="*/ 510187 h 607497"/>
                <a:gd name="connsiteX8" fmla="*/ 304395 w 490994"/>
                <a:gd name="connsiteY8" fmla="*/ 510187 h 607497"/>
                <a:gd name="connsiteX9" fmla="*/ 324107 w 490994"/>
                <a:gd name="connsiteY9" fmla="*/ 529804 h 607497"/>
                <a:gd name="connsiteX10" fmla="*/ 304395 w 490994"/>
                <a:gd name="connsiteY10" fmla="*/ 549421 h 607497"/>
                <a:gd name="connsiteX11" fmla="*/ 186520 w 490994"/>
                <a:gd name="connsiteY11" fmla="*/ 549421 h 607497"/>
                <a:gd name="connsiteX12" fmla="*/ 166887 w 490994"/>
                <a:gd name="connsiteY12" fmla="*/ 529804 h 607497"/>
                <a:gd name="connsiteX13" fmla="*/ 186520 w 490994"/>
                <a:gd name="connsiteY13" fmla="*/ 510187 h 607497"/>
                <a:gd name="connsiteX14" fmla="*/ 62837 w 490994"/>
                <a:gd name="connsiteY14" fmla="*/ 319449 h 607497"/>
                <a:gd name="connsiteX15" fmla="*/ 79611 w 490994"/>
                <a:gd name="connsiteY15" fmla="*/ 330831 h 607497"/>
                <a:gd name="connsiteX16" fmla="*/ 87445 w 490994"/>
                <a:gd name="connsiteY16" fmla="*/ 348457 h 607497"/>
                <a:gd name="connsiteX17" fmla="*/ 79137 w 490994"/>
                <a:gd name="connsiteY17" fmla="*/ 374856 h 607497"/>
                <a:gd name="connsiteX18" fmla="*/ 64498 w 490994"/>
                <a:gd name="connsiteY18" fmla="*/ 383314 h 607497"/>
                <a:gd name="connsiteX19" fmla="*/ 54687 w 490994"/>
                <a:gd name="connsiteY19" fmla="*/ 385922 h 607497"/>
                <a:gd name="connsiteX20" fmla="*/ 37675 w 490994"/>
                <a:gd name="connsiteY20" fmla="*/ 376121 h 607497"/>
                <a:gd name="connsiteX21" fmla="*/ 28021 w 490994"/>
                <a:gd name="connsiteY21" fmla="*/ 359285 h 607497"/>
                <a:gd name="connsiteX22" fmla="*/ 26043 w 490994"/>
                <a:gd name="connsiteY22" fmla="*/ 344426 h 607497"/>
                <a:gd name="connsiteX23" fmla="*/ 35222 w 490994"/>
                <a:gd name="connsiteY23" fmla="*/ 332491 h 607497"/>
                <a:gd name="connsiteX24" fmla="*/ 53500 w 490994"/>
                <a:gd name="connsiteY24" fmla="*/ 321978 h 607497"/>
                <a:gd name="connsiteX25" fmla="*/ 62837 w 490994"/>
                <a:gd name="connsiteY25" fmla="*/ 319449 h 607497"/>
                <a:gd name="connsiteX26" fmla="*/ 427899 w 490994"/>
                <a:gd name="connsiteY26" fmla="*/ 319379 h 607497"/>
                <a:gd name="connsiteX27" fmla="*/ 437320 w 490994"/>
                <a:gd name="connsiteY27" fmla="*/ 321908 h 607497"/>
                <a:gd name="connsiteX28" fmla="*/ 455767 w 490994"/>
                <a:gd name="connsiteY28" fmla="*/ 332498 h 607497"/>
                <a:gd name="connsiteX29" fmla="*/ 464871 w 490994"/>
                <a:gd name="connsiteY29" fmla="*/ 344431 h 607497"/>
                <a:gd name="connsiteX30" fmla="*/ 462971 w 490994"/>
                <a:gd name="connsiteY30" fmla="*/ 359289 h 607497"/>
                <a:gd name="connsiteX31" fmla="*/ 453233 w 490994"/>
                <a:gd name="connsiteY31" fmla="*/ 376122 h 607497"/>
                <a:gd name="connsiteX32" fmla="*/ 436212 w 490994"/>
                <a:gd name="connsiteY32" fmla="*/ 385922 h 607497"/>
                <a:gd name="connsiteX33" fmla="*/ 426395 w 490994"/>
                <a:gd name="connsiteY33" fmla="*/ 383235 h 607497"/>
                <a:gd name="connsiteX34" fmla="*/ 411511 w 490994"/>
                <a:gd name="connsiteY34" fmla="*/ 374700 h 607497"/>
                <a:gd name="connsiteX35" fmla="*/ 403198 w 490994"/>
                <a:gd name="connsiteY35" fmla="*/ 348225 h 607497"/>
                <a:gd name="connsiteX36" fmla="*/ 411115 w 490994"/>
                <a:gd name="connsiteY36" fmla="*/ 330759 h 607497"/>
                <a:gd name="connsiteX37" fmla="*/ 427899 w 490994"/>
                <a:gd name="connsiteY37" fmla="*/ 319379 h 607497"/>
                <a:gd name="connsiteX38" fmla="*/ 19624 w 490994"/>
                <a:gd name="connsiteY38" fmla="*/ 215859 h 607497"/>
                <a:gd name="connsiteX39" fmla="*/ 40990 w 490994"/>
                <a:gd name="connsiteY39" fmla="*/ 215859 h 607497"/>
                <a:gd name="connsiteX40" fmla="*/ 54917 w 490994"/>
                <a:gd name="connsiteY40" fmla="*/ 222024 h 607497"/>
                <a:gd name="connsiteX41" fmla="*/ 59269 w 490994"/>
                <a:gd name="connsiteY41" fmla="*/ 236489 h 607497"/>
                <a:gd name="connsiteX42" fmla="*/ 58636 w 490994"/>
                <a:gd name="connsiteY42" fmla="*/ 245104 h 607497"/>
                <a:gd name="connsiteX43" fmla="*/ 59269 w 490994"/>
                <a:gd name="connsiteY43" fmla="*/ 253719 h 607497"/>
                <a:gd name="connsiteX44" fmla="*/ 54996 w 490994"/>
                <a:gd name="connsiteY44" fmla="*/ 268263 h 607497"/>
                <a:gd name="connsiteX45" fmla="*/ 41069 w 490994"/>
                <a:gd name="connsiteY45" fmla="*/ 274428 h 607497"/>
                <a:gd name="connsiteX46" fmla="*/ 19624 w 490994"/>
                <a:gd name="connsiteY46" fmla="*/ 274428 h 607497"/>
                <a:gd name="connsiteX47" fmla="*/ 0 w 490994"/>
                <a:gd name="connsiteY47" fmla="*/ 254826 h 607497"/>
                <a:gd name="connsiteX48" fmla="*/ 0 w 490994"/>
                <a:gd name="connsiteY48" fmla="*/ 235461 h 607497"/>
                <a:gd name="connsiteX49" fmla="*/ 19624 w 490994"/>
                <a:gd name="connsiteY49" fmla="*/ 215859 h 607497"/>
                <a:gd name="connsiteX50" fmla="*/ 450011 w 490994"/>
                <a:gd name="connsiteY50" fmla="*/ 215789 h 607497"/>
                <a:gd name="connsiteX51" fmla="*/ 471373 w 490994"/>
                <a:gd name="connsiteY51" fmla="*/ 215789 h 607497"/>
                <a:gd name="connsiteX52" fmla="*/ 490994 w 490994"/>
                <a:gd name="connsiteY52" fmla="*/ 235467 h 607497"/>
                <a:gd name="connsiteX53" fmla="*/ 490994 w 490994"/>
                <a:gd name="connsiteY53" fmla="*/ 254830 h 607497"/>
                <a:gd name="connsiteX54" fmla="*/ 471373 w 490994"/>
                <a:gd name="connsiteY54" fmla="*/ 274429 h 607497"/>
                <a:gd name="connsiteX55" fmla="*/ 449931 w 490994"/>
                <a:gd name="connsiteY55" fmla="*/ 274429 h 607497"/>
                <a:gd name="connsiteX56" fmla="*/ 436007 w 490994"/>
                <a:gd name="connsiteY56" fmla="*/ 268265 h 607497"/>
                <a:gd name="connsiteX57" fmla="*/ 431655 w 490994"/>
                <a:gd name="connsiteY57" fmla="*/ 253723 h 607497"/>
                <a:gd name="connsiteX58" fmla="*/ 432367 w 490994"/>
                <a:gd name="connsiteY58" fmla="*/ 245109 h 607497"/>
                <a:gd name="connsiteX59" fmla="*/ 431655 w 490994"/>
                <a:gd name="connsiteY59" fmla="*/ 236495 h 607497"/>
                <a:gd name="connsiteX60" fmla="*/ 436007 w 490994"/>
                <a:gd name="connsiteY60" fmla="*/ 221953 h 607497"/>
                <a:gd name="connsiteX61" fmla="*/ 450011 w 490994"/>
                <a:gd name="connsiteY61" fmla="*/ 215789 h 607497"/>
                <a:gd name="connsiteX62" fmla="*/ 245501 w 490994"/>
                <a:gd name="connsiteY62" fmla="*/ 133735 h 607497"/>
                <a:gd name="connsiteX63" fmla="*/ 137281 w 490994"/>
                <a:gd name="connsiteY63" fmla="*/ 241809 h 607497"/>
                <a:gd name="connsiteX64" fmla="*/ 171639 w 490994"/>
                <a:gd name="connsiteY64" fmla="*/ 338656 h 607497"/>
                <a:gd name="connsiteX65" fmla="*/ 208372 w 490994"/>
                <a:gd name="connsiteY65" fmla="*/ 425858 h 607497"/>
                <a:gd name="connsiteX66" fmla="*/ 211459 w 490994"/>
                <a:gd name="connsiteY66" fmla="*/ 428388 h 607497"/>
                <a:gd name="connsiteX67" fmla="*/ 279305 w 490994"/>
                <a:gd name="connsiteY67" fmla="*/ 428388 h 607497"/>
                <a:gd name="connsiteX68" fmla="*/ 282313 w 490994"/>
                <a:gd name="connsiteY68" fmla="*/ 425858 h 607497"/>
                <a:gd name="connsiteX69" fmla="*/ 319838 w 490994"/>
                <a:gd name="connsiteY69" fmla="*/ 336759 h 607497"/>
                <a:gd name="connsiteX70" fmla="*/ 319918 w 490994"/>
                <a:gd name="connsiteY70" fmla="*/ 336601 h 607497"/>
                <a:gd name="connsiteX71" fmla="*/ 353722 w 490994"/>
                <a:gd name="connsiteY71" fmla="*/ 241809 h 607497"/>
                <a:gd name="connsiteX72" fmla="*/ 245501 w 490994"/>
                <a:gd name="connsiteY72" fmla="*/ 133735 h 607497"/>
                <a:gd name="connsiteX73" fmla="*/ 436205 w 490994"/>
                <a:gd name="connsiteY73" fmla="*/ 104366 h 607497"/>
                <a:gd name="connsiteX74" fmla="*/ 453224 w 490994"/>
                <a:gd name="connsiteY74" fmla="*/ 114168 h 607497"/>
                <a:gd name="connsiteX75" fmla="*/ 462960 w 490994"/>
                <a:gd name="connsiteY75" fmla="*/ 131006 h 607497"/>
                <a:gd name="connsiteX76" fmla="*/ 455757 w 490994"/>
                <a:gd name="connsiteY76" fmla="*/ 157804 h 607497"/>
                <a:gd name="connsiteX77" fmla="*/ 437788 w 490994"/>
                <a:gd name="connsiteY77" fmla="*/ 168159 h 607497"/>
                <a:gd name="connsiteX78" fmla="*/ 428289 w 490994"/>
                <a:gd name="connsiteY78" fmla="*/ 170768 h 607497"/>
                <a:gd name="connsiteX79" fmla="*/ 411349 w 490994"/>
                <a:gd name="connsiteY79" fmla="*/ 160254 h 607497"/>
                <a:gd name="connsiteX80" fmla="*/ 402009 w 490994"/>
                <a:gd name="connsiteY80" fmla="*/ 144365 h 607497"/>
                <a:gd name="connsiteX81" fmla="*/ 399317 w 490994"/>
                <a:gd name="connsiteY81" fmla="*/ 129346 h 607497"/>
                <a:gd name="connsiteX82" fmla="*/ 408262 w 490994"/>
                <a:gd name="connsiteY82" fmla="*/ 117488 h 607497"/>
                <a:gd name="connsiteX83" fmla="*/ 426389 w 490994"/>
                <a:gd name="connsiteY83" fmla="*/ 107054 h 607497"/>
                <a:gd name="connsiteX84" fmla="*/ 436205 w 490994"/>
                <a:gd name="connsiteY84" fmla="*/ 104366 h 607497"/>
                <a:gd name="connsiteX85" fmla="*/ 54676 w 490994"/>
                <a:gd name="connsiteY85" fmla="*/ 104366 h 607497"/>
                <a:gd name="connsiteX86" fmla="*/ 64501 w 490994"/>
                <a:gd name="connsiteY86" fmla="*/ 107054 h 607497"/>
                <a:gd name="connsiteX87" fmla="*/ 82644 w 490994"/>
                <a:gd name="connsiteY87" fmla="*/ 117488 h 607497"/>
                <a:gd name="connsiteX88" fmla="*/ 91596 w 490994"/>
                <a:gd name="connsiteY88" fmla="*/ 129346 h 607497"/>
                <a:gd name="connsiteX89" fmla="*/ 88903 w 490994"/>
                <a:gd name="connsiteY89" fmla="*/ 144365 h 607497"/>
                <a:gd name="connsiteX90" fmla="*/ 79633 w 490994"/>
                <a:gd name="connsiteY90" fmla="*/ 160254 h 607497"/>
                <a:gd name="connsiteX91" fmla="*/ 62678 w 490994"/>
                <a:gd name="connsiteY91" fmla="*/ 170768 h 607497"/>
                <a:gd name="connsiteX92" fmla="*/ 53171 w 490994"/>
                <a:gd name="connsiteY92" fmla="*/ 168159 h 607497"/>
                <a:gd name="connsiteX93" fmla="*/ 35186 w 490994"/>
                <a:gd name="connsiteY93" fmla="*/ 157804 h 607497"/>
                <a:gd name="connsiteX94" fmla="*/ 27977 w 490994"/>
                <a:gd name="connsiteY94" fmla="*/ 131006 h 607497"/>
                <a:gd name="connsiteX95" fmla="*/ 37642 w 490994"/>
                <a:gd name="connsiteY95" fmla="*/ 114168 h 607497"/>
                <a:gd name="connsiteX96" fmla="*/ 54676 w 490994"/>
                <a:gd name="connsiteY96" fmla="*/ 104366 h 607497"/>
                <a:gd name="connsiteX97" fmla="*/ 245501 w 490994"/>
                <a:gd name="connsiteY97" fmla="*/ 75152 h 607497"/>
                <a:gd name="connsiteX98" fmla="*/ 412384 w 490994"/>
                <a:gd name="connsiteY98" fmla="*/ 241809 h 607497"/>
                <a:gd name="connsiteX99" fmla="*/ 372247 w 490994"/>
                <a:gd name="connsiteY99" fmla="*/ 363006 h 607497"/>
                <a:gd name="connsiteX100" fmla="*/ 334168 w 490994"/>
                <a:gd name="connsiteY100" fmla="*/ 468155 h 607497"/>
                <a:gd name="connsiteX101" fmla="*/ 314138 w 490994"/>
                <a:gd name="connsiteY101" fmla="*/ 486971 h 607497"/>
                <a:gd name="connsiteX102" fmla="*/ 176864 w 490994"/>
                <a:gd name="connsiteY102" fmla="*/ 486971 h 607497"/>
                <a:gd name="connsiteX103" fmla="*/ 156755 w 490994"/>
                <a:gd name="connsiteY103" fmla="*/ 468155 h 607497"/>
                <a:gd name="connsiteX104" fmla="*/ 119151 w 490994"/>
                <a:gd name="connsiteY104" fmla="*/ 364825 h 607497"/>
                <a:gd name="connsiteX105" fmla="*/ 78618 w 490994"/>
                <a:gd name="connsiteY105" fmla="*/ 241809 h 607497"/>
                <a:gd name="connsiteX106" fmla="*/ 245501 w 490994"/>
                <a:gd name="connsiteY106" fmla="*/ 75152 h 607497"/>
                <a:gd name="connsiteX107" fmla="*/ 350001 w 490994"/>
                <a:gd name="connsiteY107" fmla="*/ 25404 h 607497"/>
                <a:gd name="connsiteX108" fmla="*/ 359812 w 490994"/>
                <a:gd name="connsiteY108" fmla="*/ 28012 h 607497"/>
                <a:gd name="connsiteX109" fmla="*/ 376587 w 490994"/>
                <a:gd name="connsiteY109" fmla="*/ 37731 h 607497"/>
                <a:gd name="connsiteX110" fmla="*/ 383787 w 490994"/>
                <a:gd name="connsiteY110" fmla="*/ 64519 h 607497"/>
                <a:gd name="connsiteX111" fmla="*/ 373343 w 490994"/>
                <a:gd name="connsiteY111" fmla="*/ 82536 h 607497"/>
                <a:gd name="connsiteX112" fmla="*/ 357043 w 490994"/>
                <a:gd name="connsiteY112" fmla="*/ 92018 h 607497"/>
                <a:gd name="connsiteX113" fmla="*/ 346440 w 490994"/>
                <a:gd name="connsiteY113" fmla="*/ 88857 h 607497"/>
                <a:gd name="connsiteX114" fmla="*/ 330536 w 490994"/>
                <a:gd name="connsiteY114" fmla="*/ 79533 h 607497"/>
                <a:gd name="connsiteX115" fmla="*/ 320803 w 490994"/>
                <a:gd name="connsiteY115" fmla="*/ 67917 h 607497"/>
                <a:gd name="connsiteX116" fmla="*/ 322623 w 490994"/>
                <a:gd name="connsiteY116" fmla="*/ 53219 h 607497"/>
                <a:gd name="connsiteX117" fmla="*/ 332989 w 490994"/>
                <a:gd name="connsiteY117" fmla="*/ 35202 h 607497"/>
                <a:gd name="connsiteX118" fmla="*/ 350001 w 490994"/>
                <a:gd name="connsiteY118" fmla="*/ 25404 h 607497"/>
                <a:gd name="connsiteX119" fmla="*/ 140881 w 490994"/>
                <a:gd name="connsiteY119" fmla="*/ 25404 h 607497"/>
                <a:gd name="connsiteX120" fmla="*/ 157911 w 490994"/>
                <a:gd name="connsiteY120" fmla="*/ 35202 h 607497"/>
                <a:gd name="connsiteX121" fmla="*/ 168367 w 490994"/>
                <a:gd name="connsiteY121" fmla="*/ 53219 h 607497"/>
                <a:gd name="connsiteX122" fmla="*/ 170189 w 490994"/>
                <a:gd name="connsiteY122" fmla="*/ 67917 h 607497"/>
                <a:gd name="connsiteX123" fmla="*/ 160367 w 490994"/>
                <a:gd name="connsiteY123" fmla="*/ 79533 h 607497"/>
                <a:gd name="connsiteX124" fmla="*/ 144446 w 490994"/>
                <a:gd name="connsiteY124" fmla="*/ 88857 h 607497"/>
                <a:gd name="connsiteX125" fmla="*/ 133831 w 490994"/>
                <a:gd name="connsiteY125" fmla="*/ 92018 h 607497"/>
                <a:gd name="connsiteX126" fmla="*/ 117514 w 490994"/>
                <a:gd name="connsiteY126" fmla="*/ 82615 h 607497"/>
                <a:gd name="connsiteX127" fmla="*/ 107058 w 490994"/>
                <a:gd name="connsiteY127" fmla="*/ 64519 h 607497"/>
                <a:gd name="connsiteX128" fmla="*/ 105078 w 490994"/>
                <a:gd name="connsiteY128" fmla="*/ 49584 h 607497"/>
                <a:gd name="connsiteX129" fmla="*/ 114266 w 490994"/>
                <a:gd name="connsiteY129" fmla="*/ 37731 h 607497"/>
                <a:gd name="connsiteX130" fmla="*/ 131059 w 490994"/>
                <a:gd name="connsiteY130" fmla="*/ 28012 h 607497"/>
                <a:gd name="connsiteX131" fmla="*/ 140881 w 490994"/>
                <a:gd name="connsiteY131" fmla="*/ 25404 h 607497"/>
                <a:gd name="connsiteX132" fmla="*/ 235768 w 490994"/>
                <a:gd name="connsiteY132" fmla="*/ 0 h 607497"/>
                <a:gd name="connsiteX133" fmla="*/ 255156 w 490994"/>
                <a:gd name="connsiteY133" fmla="*/ 0 h 607497"/>
                <a:gd name="connsiteX134" fmla="*/ 274782 w 490994"/>
                <a:gd name="connsiteY134" fmla="*/ 19595 h 607497"/>
                <a:gd name="connsiteX135" fmla="*/ 274782 w 490994"/>
                <a:gd name="connsiteY135" fmla="*/ 40927 h 607497"/>
                <a:gd name="connsiteX136" fmla="*/ 256581 w 490994"/>
                <a:gd name="connsiteY136" fmla="*/ 59416 h 607497"/>
                <a:gd name="connsiteX137" fmla="*/ 254127 w 490994"/>
                <a:gd name="connsiteY137" fmla="*/ 59258 h 607497"/>
                <a:gd name="connsiteX138" fmla="*/ 245502 w 490994"/>
                <a:gd name="connsiteY138" fmla="*/ 58547 h 607497"/>
                <a:gd name="connsiteX139" fmla="*/ 236876 w 490994"/>
                <a:gd name="connsiteY139" fmla="*/ 59258 h 607497"/>
                <a:gd name="connsiteX140" fmla="*/ 234422 w 490994"/>
                <a:gd name="connsiteY140" fmla="*/ 59416 h 607497"/>
                <a:gd name="connsiteX141" fmla="*/ 216142 w 490994"/>
                <a:gd name="connsiteY141" fmla="*/ 40927 h 607497"/>
                <a:gd name="connsiteX142" fmla="*/ 216142 w 490994"/>
                <a:gd name="connsiteY142" fmla="*/ 19595 h 607497"/>
                <a:gd name="connsiteX143" fmla="*/ 235768 w 490994"/>
                <a:gd name="connsiteY143" fmla="*/ 0 h 60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0994" h="607497">
                  <a:moveTo>
                    <a:pt x="203312" y="568333"/>
                  </a:moveTo>
                  <a:lnTo>
                    <a:pt x="287691" y="568333"/>
                  </a:lnTo>
                  <a:cubicBezTo>
                    <a:pt x="298456" y="568333"/>
                    <a:pt x="307242" y="577115"/>
                    <a:pt x="307242" y="587955"/>
                  </a:cubicBezTo>
                  <a:cubicBezTo>
                    <a:pt x="307242" y="598794"/>
                    <a:pt x="298456" y="607497"/>
                    <a:pt x="287691" y="607497"/>
                  </a:cubicBezTo>
                  <a:lnTo>
                    <a:pt x="203312" y="607497"/>
                  </a:lnTo>
                  <a:cubicBezTo>
                    <a:pt x="192468" y="607497"/>
                    <a:pt x="183682" y="598794"/>
                    <a:pt x="183682" y="587955"/>
                  </a:cubicBezTo>
                  <a:cubicBezTo>
                    <a:pt x="183682" y="577115"/>
                    <a:pt x="192468" y="568333"/>
                    <a:pt x="203312" y="568333"/>
                  </a:cubicBezTo>
                  <a:close/>
                  <a:moveTo>
                    <a:pt x="186520" y="510187"/>
                  </a:moveTo>
                  <a:lnTo>
                    <a:pt x="304395" y="510187"/>
                  </a:lnTo>
                  <a:cubicBezTo>
                    <a:pt x="315320" y="510187"/>
                    <a:pt x="324107" y="518967"/>
                    <a:pt x="324107" y="529804"/>
                  </a:cubicBezTo>
                  <a:cubicBezTo>
                    <a:pt x="324107" y="540641"/>
                    <a:pt x="315320" y="549421"/>
                    <a:pt x="304395" y="549421"/>
                  </a:cubicBezTo>
                  <a:lnTo>
                    <a:pt x="186520" y="549421"/>
                  </a:lnTo>
                  <a:cubicBezTo>
                    <a:pt x="175674" y="549421"/>
                    <a:pt x="166887" y="540641"/>
                    <a:pt x="166887" y="529804"/>
                  </a:cubicBezTo>
                  <a:cubicBezTo>
                    <a:pt x="166887" y="518967"/>
                    <a:pt x="175674" y="510187"/>
                    <a:pt x="186520" y="510187"/>
                  </a:cubicBezTo>
                  <a:close/>
                  <a:moveTo>
                    <a:pt x="62837" y="319449"/>
                  </a:moveTo>
                  <a:cubicBezTo>
                    <a:pt x="70116" y="319449"/>
                    <a:pt x="76684" y="323954"/>
                    <a:pt x="79611" y="330831"/>
                  </a:cubicBezTo>
                  <a:cubicBezTo>
                    <a:pt x="82064" y="336601"/>
                    <a:pt x="84676" y="342529"/>
                    <a:pt x="87445" y="348457"/>
                  </a:cubicBezTo>
                  <a:cubicBezTo>
                    <a:pt x="91876" y="358021"/>
                    <a:pt x="88236" y="369640"/>
                    <a:pt x="79137" y="374856"/>
                  </a:cubicBezTo>
                  <a:lnTo>
                    <a:pt x="64498" y="383314"/>
                  </a:lnTo>
                  <a:cubicBezTo>
                    <a:pt x="61571" y="384974"/>
                    <a:pt x="58168" y="385922"/>
                    <a:pt x="54687" y="385922"/>
                  </a:cubicBezTo>
                  <a:cubicBezTo>
                    <a:pt x="47724" y="385922"/>
                    <a:pt x="41156" y="382128"/>
                    <a:pt x="37675" y="376121"/>
                  </a:cubicBezTo>
                  <a:lnTo>
                    <a:pt x="28021" y="359285"/>
                  </a:lnTo>
                  <a:cubicBezTo>
                    <a:pt x="25410" y="354780"/>
                    <a:pt x="24698" y="349484"/>
                    <a:pt x="26043" y="344426"/>
                  </a:cubicBezTo>
                  <a:cubicBezTo>
                    <a:pt x="27388" y="339367"/>
                    <a:pt x="30632" y="335099"/>
                    <a:pt x="35222" y="332491"/>
                  </a:cubicBezTo>
                  <a:lnTo>
                    <a:pt x="53500" y="321978"/>
                  </a:lnTo>
                  <a:cubicBezTo>
                    <a:pt x="56348" y="320319"/>
                    <a:pt x="59593" y="319449"/>
                    <a:pt x="62837" y="319449"/>
                  </a:cubicBezTo>
                  <a:close/>
                  <a:moveTo>
                    <a:pt x="427899" y="319379"/>
                  </a:moveTo>
                  <a:cubicBezTo>
                    <a:pt x="431145" y="319379"/>
                    <a:pt x="434391" y="320248"/>
                    <a:pt x="437320" y="321908"/>
                  </a:cubicBezTo>
                  <a:lnTo>
                    <a:pt x="455767" y="332498"/>
                  </a:lnTo>
                  <a:cubicBezTo>
                    <a:pt x="460279" y="335106"/>
                    <a:pt x="463525" y="339374"/>
                    <a:pt x="464871" y="344431"/>
                  </a:cubicBezTo>
                  <a:cubicBezTo>
                    <a:pt x="466296" y="349489"/>
                    <a:pt x="465583" y="354784"/>
                    <a:pt x="462971" y="359289"/>
                  </a:cubicBezTo>
                  <a:lnTo>
                    <a:pt x="453233" y="376122"/>
                  </a:lnTo>
                  <a:cubicBezTo>
                    <a:pt x="449750" y="382129"/>
                    <a:pt x="443258" y="385922"/>
                    <a:pt x="436212" y="385922"/>
                  </a:cubicBezTo>
                  <a:cubicBezTo>
                    <a:pt x="432808" y="385922"/>
                    <a:pt x="429403" y="384974"/>
                    <a:pt x="426395" y="383235"/>
                  </a:cubicBezTo>
                  <a:lnTo>
                    <a:pt x="411511" y="374700"/>
                  </a:lnTo>
                  <a:cubicBezTo>
                    <a:pt x="402407" y="369405"/>
                    <a:pt x="398765" y="357787"/>
                    <a:pt x="403198" y="348225"/>
                  </a:cubicBezTo>
                  <a:cubicBezTo>
                    <a:pt x="405969" y="342456"/>
                    <a:pt x="408582" y="336529"/>
                    <a:pt x="411115" y="330759"/>
                  </a:cubicBezTo>
                  <a:cubicBezTo>
                    <a:pt x="414045" y="323805"/>
                    <a:pt x="420616" y="319379"/>
                    <a:pt x="427899" y="319379"/>
                  </a:cubicBezTo>
                  <a:close/>
                  <a:moveTo>
                    <a:pt x="19624" y="215859"/>
                  </a:moveTo>
                  <a:lnTo>
                    <a:pt x="40990" y="215859"/>
                  </a:lnTo>
                  <a:cubicBezTo>
                    <a:pt x="46371" y="215859"/>
                    <a:pt x="51435" y="218072"/>
                    <a:pt x="54917" y="222024"/>
                  </a:cubicBezTo>
                  <a:cubicBezTo>
                    <a:pt x="58398" y="225897"/>
                    <a:pt x="59981" y="231193"/>
                    <a:pt x="59269" y="236489"/>
                  </a:cubicBezTo>
                  <a:cubicBezTo>
                    <a:pt x="58952" y="239097"/>
                    <a:pt x="58636" y="242101"/>
                    <a:pt x="58636" y="245104"/>
                  </a:cubicBezTo>
                  <a:cubicBezTo>
                    <a:pt x="58636" y="248187"/>
                    <a:pt x="58952" y="251348"/>
                    <a:pt x="59269" y="253719"/>
                  </a:cubicBezTo>
                  <a:cubicBezTo>
                    <a:pt x="59981" y="259094"/>
                    <a:pt x="58398" y="264390"/>
                    <a:pt x="54996" y="268263"/>
                  </a:cubicBezTo>
                  <a:cubicBezTo>
                    <a:pt x="51514" y="272136"/>
                    <a:pt x="46450" y="274428"/>
                    <a:pt x="41069" y="274428"/>
                  </a:cubicBezTo>
                  <a:lnTo>
                    <a:pt x="19624" y="274428"/>
                  </a:lnTo>
                  <a:cubicBezTo>
                    <a:pt x="8783" y="274428"/>
                    <a:pt x="0" y="265576"/>
                    <a:pt x="0" y="254826"/>
                  </a:cubicBezTo>
                  <a:lnTo>
                    <a:pt x="0" y="235461"/>
                  </a:lnTo>
                  <a:cubicBezTo>
                    <a:pt x="0" y="224633"/>
                    <a:pt x="8783" y="215859"/>
                    <a:pt x="19624" y="215859"/>
                  </a:cubicBezTo>
                  <a:close/>
                  <a:moveTo>
                    <a:pt x="450011" y="215789"/>
                  </a:moveTo>
                  <a:lnTo>
                    <a:pt x="471373" y="215789"/>
                  </a:lnTo>
                  <a:cubicBezTo>
                    <a:pt x="482133" y="215789"/>
                    <a:pt x="490994" y="224640"/>
                    <a:pt x="490994" y="235467"/>
                  </a:cubicBezTo>
                  <a:lnTo>
                    <a:pt x="490994" y="254830"/>
                  </a:lnTo>
                  <a:cubicBezTo>
                    <a:pt x="490994" y="265578"/>
                    <a:pt x="482133" y="274429"/>
                    <a:pt x="471373" y="274429"/>
                  </a:cubicBezTo>
                  <a:lnTo>
                    <a:pt x="449931" y="274429"/>
                  </a:lnTo>
                  <a:cubicBezTo>
                    <a:pt x="444472" y="274429"/>
                    <a:pt x="439409" y="272137"/>
                    <a:pt x="436007" y="268265"/>
                  </a:cubicBezTo>
                  <a:cubicBezTo>
                    <a:pt x="432525" y="264313"/>
                    <a:pt x="430943" y="259018"/>
                    <a:pt x="431655" y="253723"/>
                  </a:cubicBezTo>
                  <a:cubicBezTo>
                    <a:pt x="431972" y="251352"/>
                    <a:pt x="432367" y="248191"/>
                    <a:pt x="432367" y="245109"/>
                  </a:cubicBezTo>
                  <a:cubicBezTo>
                    <a:pt x="432367" y="242106"/>
                    <a:pt x="431972" y="239024"/>
                    <a:pt x="431655" y="236495"/>
                  </a:cubicBezTo>
                  <a:cubicBezTo>
                    <a:pt x="431022" y="231200"/>
                    <a:pt x="432604" y="225905"/>
                    <a:pt x="436007" y="221953"/>
                  </a:cubicBezTo>
                  <a:cubicBezTo>
                    <a:pt x="439488" y="218081"/>
                    <a:pt x="444551" y="215789"/>
                    <a:pt x="450011" y="215789"/>
                  </a:cubicBezTo>
                  <a:close/>
                  <a:moveTo>
                    <a:pt x="245501" y="133735"/>
                  </a:moveTo>
                  <a:cubicBezTo>
                    <a:pt x="185810" y="133735"/>
                    <a:pt x="137281" y="182198"/>
                    <a:pt x="137281" y="241809"/>
                  </a:cubicBezTo>
                  <a:cubicBezTo>
                    <a:pt x="137281" y="269717"/>
                    <a:pt x="153905" y="303159"/>
                    <a:pt x="171639" y="338656"/>
                  </a:cubicBezTo>
                  <a:cubicBezTo>
                    <a:pt x="185572" y="366564"/>
                    <a:pt x="199901" y="395342"/>
                    <a:pt x="208372" y="425858"/>
                  </a:cubicBezTo>
                  <a:cubicBezTo>
                    <a:pt x="208768" y="427123"/>
                    <a:pt x="210430" y="428388"/>
                    <a:pt x="211459" y="428388"/>
                  </a:cubicBezTo>
                  <a:lnTo>
                    <a:pt x="279305" y="428388"/>
                  </a:lnTo>
                  <a:cubicBezTo>
                    <a:pt x="280255" y="428388"/>
                    <a:pt x="281997" y="427123"/>
                    <a:pt x="282313" y="425858"/>
                  </a:cubicBezTo>
                  <a:cubicBezTo>
                    <a:pt x="290863" y="394314"/>
                    <a:pt x="305588" y="364983"/>
                    <a:pt x="319838" y="336759"/>
                  </a:cubicBezTo>
                  <a:lnTo>
                    <a:pt x="319918" y="336601"/>
                  </a:lnTo>
                  <a:cubicBezTo>
                    <a:pt x="337255" y="301973"/>
                    <a:pt x="353722" y="269321"/>
                    <a:pt x="353722" y="241809"/>
                  </a:cubicBezTo>
                  <a:cubicBezTo>
                    <a:pt x="353722" y="182198"/>
                    <a:pt x="305113" y="133735"/>
                    <a:pt x="245501" y="133735"/>
                  </a:cubicBezTo>
                  <a:close/>
                  <a:moveTo>
                    <a:pt x="436205" y="104366"/>
                  </a:moveTo>
                  <a:cubicBezTo>
                    <a:pt x="443250" y="104366"/>
                    <a:pt x="449741" y="108160"/>
                    <a:pt x="453224" y="114168"/>
                  </a:cubicBezTo>
                  <a:lnTo>
                    <a:pt x="462960" y="131006"/>
                  </a:lnTo>
                  <a:cubicBezTo>
                    <a:pt x="468343" y="140334"/>
                    <a:pt x="465098" y="152428"/>
                    <a:pt x="455757" y="157804"/>
                  </a:cubicBezTo>
                  <a:lnTo>
                    <a:pt x="437788" y="168159"/>
                  </a:lnTo>
                  <a:cubicBezTo>
                    <a:pt x="434859" y="169819"/>
                    <a:pt x="431535" y="170768"/>
                    <a:pt x="428289" y="170768"/>
                  </a:cubicBezTo>
                  <a:cubicBezTo>
                    <a:pt x="421165" y="170768"/>
                    <a:pt x="414674" y="166737"/>
                    <a:pt x="411349" y="160254"/>
                  </a:cubicBezTo>
                  <a:cubicBezTo>
                    <a:pt x="408579" y="154879"/>
                    <a:pt x="405413" y="149504"/>
                    <a:pt x="402009" y="144365"/>
                  </a:cubicBezTo>
                  <a:cubicBezTo>
                    <a:pt x="399080" y="139780"/>
                    <a:pt x="398130" y="134484"/>
                    <a:pt x="399317" y="129346"/>
                  </a:cubicBezTo>
                  <a:cubicBezTo>
                    <a:pt x="400505" y="124366"/>
                    <a:pt x="403671" y="120097"/>
                    <a:pt x="408262" y="117488"/>
                  </a:cubicBezTo>
                  <a:lnTo>
                    <a:pt x="426389" y="107054"/>
                  </a:lnTo>
                  <a:cubicBezTo>
                    <a:pt x="429397" y="105315"/>
                    <a:pt x="432801" y="104366"/>
                    <a:pt x="436205" y="104366"/>
                  </a:cubicBezTo>
                  <a:close/>
                  <a:moveTo>
                    <a:pt x="54676" y="104366"/>
                  </a:moveTo>
                  <a:cubicBezTo>
                    <a:pt x="58162" y="104366"/>
                    <a:pt x="61569" y="105315"/>
                    <a:pt x="64501" y="107054"/>
                  </a:cubicBezTo>
                  <a:lnTo>
                    <a:pt x="82644" y="117488"/>
                  </a:lnTo>
                  <a:cubicBezTo>
                    <a:pt x="87239" y="120097"/>
                    <a:pt x="90408" y="124366"/>
                    <a:pt x="91596" y="129346"/>
                  </a:cubicBezTo>
                  <a:cubicBezTo>
                    <a:pt x="92864" y="134484"/>
                    <a:pt x="91913" y="139780"/>
                    <a:pt x="88903" y="144365"/>
                  </a:cubicBezTo>
                  <a:cubicBezTo>
                    <a:pt x="85575" y="149504"/>
                    <a:pt x="82406" y="154879"/>
                    <a:pt x="79633" y="160254"/>
                  </a:cubicBezTo>
                  <a:cubicBezTo>
                    <a:pt x="76305" y="166737"/>
                    <a:pt x="69809" y="170768"/>
                    <a:pt x="62678" y="170768"/>
                  </a:cubicBezTo>
                  <a:cubicBezTo>
                    <a:pt x="59430" y="170768"/>
                    <a:pt x="56102" y="169819"/>
                    <a:pt x="53171" y="168159"/>
                  </a:cubicBezTo>
                  <a:lnTo>
                    <a:pt x="35186" y="157804"/>
                  </a:lnTo>
                  <a:cubicBezTo>
                    <a:pt x="25758" y="152428"/>
                    <a:pt x="22510" y="140334"/>
                    <a:pt x="27977" y="131006"/>
                  </a:cubicBezTo>
                  <a:lnTo>
                    <a:pt x="37642" y="114168"/>
                  </a:lnTo>
                  <a:cubicBezTo>
                    <a:pt x="41128" y="108160"/>
                    <a:pt x="47704" y="104366"/>
                    <a:pt x="54676" y="104366"/>
                  </a:cubicBezTo>
                  <a:close/>
                  <a:moveTo>
                    <a:pt x="245501" y="75152"/>
                  </a:moveTo>
                  <a:cubicBezTo>
                    <a:pt x="337493" y="75152"/>
                    <a:pt x="412384" y="149942"/>
                    <a:pt x="412384" y="241809"/>
                  </a:cubicBezTo>
                  <a:cubicBezTo>
                    <a:pt x="412384" y="283236"/>
                    <a:pt x="391959" y="323793"/>
                    <a:pt x="372247" y="363006"/>
                  </a:cubicBezTo>
                  <a:cubicBezTo>
                    <a:pt x="354909" y="397634"/>
                    <a:pt x="336859" y="433448"/>
                    <a:pt x="334168" y="468155"/>
                  </a:cubicBezTo>
                  <a:cubicBezTo>
                    <a:pt x="333297" y="478749"/>
                    <a:pt x="324509" y="486971"/>
                    <a:pt x="314138" y="486971"/>
                  </a:cubicBezTo>
                  <a:lnTo>
                    <a:pt x="176864" y="486971"/>
                  </a:lnTo>
                  <a:cubicBezTo>
                    <a:pt x="166493" y="486971"/>
                    <a:pt x="157705" y="478749"/>
                    <a:pt x="156755" y="468155"/>
                  </a:cubicBezTo>
                  <a:cubicBezTo>
                    <a:pt x="153985" y="434792"/>
                    <a:pt x="137043" y="400797"/>
                    <a:pt x="119151" y="364825"/>
                  </a:cubicBezTo>
                  <a:cubicBezTo>
                    <a:pt x="99201" y="324821"/>
                    <a:pt x="78539" y="283473"/>
                    <a:pt x="78618" y="241809"/>
                  </a:cubicBezTo>
                  <a:cubicBezTo>
                    <a:pt x="78618" y="149942"/>
                    <a:pt x="153430" y="75152"/>
                    <a:pt x="245501" y="75152"/>
                  </a:cubicBezTo>
                  <a:close/>
                  <a:moveTo>
                    <a:pt x="350001" y="25404"/>
                  </a:moveTo>
                  <a:cubicBezTo>
                    <a:pt x="353482" y="25404"/>
                    <a:pt x="356885" y="26273"/>
                    <a:pt x="359812" y="28012"/>
                  </a:cubicBezTo>
                  <a:lnTo>
                    <a:pt x="376587" y="37731"/>
                  </a:lnTo>
                  <a:cubicBezTo>
                    <a:pt x="386003" y="43104"/>
                    <a:pt x="389168" y="55116"/>
                    <a:pt x="383787" y="64519"/>
                  </a:cubicBezTo>
                  <a:lnTo>
                    <a:pt x="373343" y="82536"/>
                  </a:lnTo>
                  <a:cubicBezTo>
                    <a:pt x="369940" y="88462"/>
                    <a:pt x="363848" y="92018"/>
                    <a:pt x="357043" y="92018"/>
                  </a:cubicBezTo>
                  <a:cubicBezTo>
                    <a:pt x="353324" y="92018"/>
                    <a:pt x="349684" y="90912"/>
                    <a:pt x="346440" y="88857"/>
                  </a:cubicBezTo>
                  <a:cubicBezTo>
                    <a:pt x="341297" y="85459"/>
                    <a:pt x="335916" y="82378"/>
                    <a:pt x="330536" y="79533"/>
                  </a:cubicBezTo>
                  <a:cubicBezTo>
                    <a:pt x="325788" y="77083"/>
                    <a:pt x="322307" y="72974"/>
                    <a:pt x="320803" y="67917"/>
                  </a:cubicBezTo>
                  <a:cubicBezTo>
                    <a:pt x="319379" y="62939"/>
                    <a:pt x="320012" y="57723"/>
                    <a:pt x="322623" y="53219"/>
                  </a:cubicBezTo>
                  <a:lnTo>
                    <a:pt x="332989" y="35202"/>
                  </a:lnTo>
                  <a:cubicBezTo>
                    <a:pt x="336549" y="29197"/>
                    <a:pt x="343038" y="25404"/>
                    <a:pt x="350001" y="25404"/>
                  </a:cubicBezTo>
                  <a:close/>
                  <a:moveTo>
                    <a:pt x="140881" y="25404"/>
                  </a:moveTo>
                  <a:cubicBezTo>
                    <a:pt x="147931" y="25404"/>
                    <a:pt x="154426" y="29197"/>
                    <a:pt x="157911" y="35202"/>
                  </a:cubicBezTo>
                  <a:lnTo>
                    <a:pt x="168367" y="53219"/>
                  </a:lnTo>
                  <a:cubicBezTo>
                    <a:pt x="170981" y="57723"/>
                    <a:pt x="171615" y="62939"/>
                    <a:pt x="170189" y="67917"/>
                  </a:cubicBezTo>
                  <a:cubicBezTo>
                    <a:pt x="168684" y="72974"/>
                    <a:pt x="165199" y="77083"/>
                    <a:pt x="160367" y="79533"/>
                  </a:cubicBezTo>
                  <a:cubicBezTo>
                    <a:pt x="154981" y="82378"/>
                    <a:pt x="149673" y="85459"/>
                    <a:pt x="144446" y="88857"/>
                  </a:cubicBezTo>
                  <a:cubicBezTo>
                    <a:pt x="141198" y="90912"/>
                    <a:pt x="137554" y="92018"/>
                    <a:pt x="133831" y="92018"/>
                  </a:cubicBezTo>
                  <a:cubicBezTo>
                    <a:pt x="127019" y="92018"/>
                    <a:pt x="120999" y="88541"/>
                    <a:pt x="117514" y="82615"/>
                  </a:cubicBezTo>
                  <a:lnTo>
                    <a:pt x="107058" y="64519"/>
                  </a:lnTo>
                  <a:cubicBezTo>
                    <a:pt x="104444" y="59936"/>
                    <a:pt x="103731" y="54641"/>
                    <a:pt x="105078" y="49584"/>
                  </a:cubicBezTo>
                  <a:cubicBezTo>
                    <a:pt x="106424" y="44527"/>
                    <a:pt x="109672" y="40339"/>
                    <a:pt x="114266" y="37731"/>
                  </a:cubicBezTo>
                  <a:lnTo>
                    <a:pt x="131059" y="28012"/>
                  </a:lnTo>
                  <a:cubicBezTo>
                    <a:pt x="134069" y="26273"/>
                    <a:pt x="137475" y="25404"/>
                    <a:pt x="140881" y="25404"/>
                  </a:cubicBezTo>
                  <a:close/>
                  <a:moveTo>
                    <a:pt x="235768" y="0"/>
                  </a:moveTo>
                  <a:lnTo>
                    <a:pt x="255156" y="0"/>
                  </a:lnTo>
                  <a:cubicBezTo>
                    <a:pt x="265998" y="0"/>
                    <a:pt x="274782" y="8770"/>
                    <a:pt x="274782" y="19595"/>
                  </a:cubicBezTo>
                  <a:lnTo>
                    <a:pt x="274782" y="40927"/>
                  </a:lnTo>
                  <a:cubicBezTo>
                    <a:pt x="274782" y="51278"/>
                    <a:pt x="266789" y="59416"/>
                    <a:pt x="256581" y="59416"/>
                  </a:cubicBezTo>
                  <a:cubicBezTo>
                    <a:pt x="255710" y="59416"/>
                    <a:pt x="254919" y="59337"/>
                    <a:pt x="254127" y="59258"/>
                  </a:cubicBezTo>
                  <a:cubicBezTo>
                    <a:pt x="251516" y="58863"/>
                    <a:pt x="248509" y="58547"/>
                    <a:pt x="245502" y="58547"/>
                  </a:cubicBezTo>
                  <a:cubicBezTo>
                    <a:pt x="242415" y="58547"/>
                    <a:pt x="239408" y="58863"/>
                    <a:pt x="236876" y="59258"/>
                  </a:cubicBezTo>
                  <a:cubicBezTo>
                    <a:pt x="236005" y="59337"/>
                    <a:pt x="235214" y="59416"/>
                    <a:pt x="234422" y="59416"/>
                  </a:cubicBezTo>
                  <a:cubicBezTo>
                    <a:pt x="224135" y="59416"/>
                    <a:pt x="216142" y="51278"/>
                    <a:pt x="216142" y="40927"/>
                  </a:cubicBezTo>
                  <a:lnTo>
                    <a:pt x="216142" y="19595"/>
                  </a:lnTo>
                  <a:cubicBezTo>
                    <a:pt x="216142" y="8770"/>
                    <a:pt x="224926" y="0"/>
                    <a:pt x="235768"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5" name="Group 18">
            <a:extLst>
              <a:ext uri="{FF2B5EF4-FFF2-40B4-BE49-F238E27FC236}">
                <a16:creationId xmlns:a16="http://schemas.microsoft.com/office/drawing/2014/main" id="{C3B3DC92-B291-CCB6-BA6E-CDE7BAC938D2}"/>
              </a:ext>
            </a:extLst>
          </p:cNvPr>
          <p:cNvGrpSpPr/>
          <p:nvPr/>
        </p:nvGrpSpPr>
        <p:grpSpPr>
          <a:xfrm>
            <a:off x="2234941" y="4175900"/>
            <a:ext cx="1157816" cy="1299633"/>
            <a:chOff x="1961058" y="4223931"/>
            <a:chExt cx="1157816" cy="1299633"/>
          </a:xfrm>
          <a:solidFill>
            <a:srgbClr val="00B0F0"/>
          </a:solidFill>
        </p:grpSpPr>
        <p:sp>
          <p:nvSpPr>
            <p:cNvPr id="6" name="六边形 5">
              <a:extLst>
                <a:ext uri="{FF2B5EF4-FFF2-40B4-BE49-F238E27FC236}">
                  <a16:creationId xmlns:a16="http://schemas.microsoft.com/office/drawing/2014/main" id="{90073C9D-BB58-EBDE-C49C-70933D5F9813}"/>
                </a:ext>
              </a:extLst>
            </p:cNvPr>
            <p:cNvSpPr/>
            <p:nvPr/>
          </p:nvSpPr>
          <p:spPr bwMode="auto">
            <a:xfrm rot="16200000">
              <a:off x="1890149" y="4294840"/>
              <a:ext cx="1299633" cy="1157816"/>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7" name="AutoShape 17">
              <a:extLst>
                <a:ext uri="{FF2B5EF4-FFF2-40B4-BE49-F238E27FC236}">
                  <a16:creationId xmlns:a16="http://schemas.microsoft.com/office/drawing/2014/main" id="{72F5B367-87D6-37B0-5ECA-96644634C374}"/>
                </a:ext>
              </a:extLst>
            </p:cNvPr>
            <p:cNvSpPr/>
            <p:nvPr/>
          </p:nvSpPr>
          <p:spPr bwMode="auto">
            <a:xfrm>
              <a:off x="2295931" y="4630053"/>
              <a:ext cx="488067" cy="487384"/>
            </a:xfrm>
            <a:custGeom>
              <a:avLst/>
              <a:gdLst>
                <a:gd name="connsiteX0" fmla="*/ 426365 w 555531"/>
                <a:gd name="connsiteY0" fmla="*/ 380555 h 554754"/>
                <a:gd name="connsiteX1" fmla="*/ 381157 w 555531"/>
                <a:gd name="connsiteY1" fmla="*/ 425718 h 554754"/>
                <a:gd name="connsiteX2" fmla="*/ 426365 w 555531"/>
                <a:gd name="connsiteY2" fmla="*/ 470880 h 554754"/>
                <a:gd name="connsiteX3" fmla="*/ 471573 w 555531"/>
                <a:gd name="connsiteY3" fmla="*/ 425718 h 554754"/>
                <a:gd name="connsiteX4" fmla="*/ 426365 w 555531"/>
                <a:gd name="connsiteY4" fmla="*/ 380555 h 554754"/>
                <a:gd name="connsiteX5" fmla="*/ 0 w 555531"/>
                <a:gd name="connsiteY5" fmla="*/ 346689 h 554754"/>
                <a:gd name="connsiteX6" fmla="*/ 232675 w 555531"/>
                <a:gd name="connsiteY6" fmla="*/ 449856 h 554754"/>
                <a:gd name="connsiteX7" fmla="*/ 255296 w 555531"/>
                <a:gd name="connsiteY7" fmla="*/ 449856 h 554754"/>
                <a:gd name="connsiteX8" fmla="*/ 287612 w 555531"/>
                <a:gd name="connsiteY8" fmla="*/ 483708 h 554754"/>
                <a:gd name="connsiteX9" fmla="*/ 285996 w 555531"/>
                <a:gd name="connsiteY9" fmla="*/ 527231 h 554754"/>
                <a:gd name="connsiteX10" fmla="*/ 232675 w 555531"/>
                <a:gd name="connsiteY10" fmla="*/ 528843 h 554754"/>
                <a:gd name="connsiteX11" fmla="*/ 0 w 555531"/>
                <a:gd name="connsiteY11" fmla="*/ 425676 h 554754"/>
                <a:gd name="connsiteX12" fmla="*/ 410219 w 555531"/>
                <a:gd name="connsiteY12" fmla="*/ 296681 h 554754"/>
                <a:gd name="connsiteX13" fmla="*/ 442511 w 555531"/>
                <a:gd name="connsiteY13" fmla="*/ 296681 h 554754"/>
                <a:gd name="connsiteX14" fmla="*/ 448969 w 555531"/>
                <a:gd name="connsiteY14" fmla="*/ 335392 h 554754"/>
                <a:gd name="connsiteX15" fmla="*/ 474802 w 555531"/>
                <a:gd name="connsiteY15" fmla="*/ 345070 h 554754"/>
                <a:gd name="connsiteX16" fmla="*/ 507094 w 555531"/>
                <a:gd name="connsiteY16" fmla="*/ 322488 h 554754"/>
                <a:gd name="connsiteX17" fmla="*/ 529698 w 555531"/>
                <a:gd name="connsiteY17" fmla="*/ 346683 h 554754"/>
                <a:gd name="connsiteX18" fmla="*/ 507094 w 555531"/>
                <a:gd name="connsiteY18" fmla="*/ 377329 h 554754"/>
                <a:gd name="connsiteX19" fmla="*/ 516781 w 555531"/>
                <a:gd name="connsiteY19" fmla="*/ 403136 h 554754"/>
                <a:gd name="connsiteX20" fmla="*/ 555531 w 555531"/>
                <a:gd name="connsiteY20" fmla="*/ 409588 h 554754"/>
                <a:gd name="connsiteX21" fmla="*/ 555531 w 555531"/>
                <a:gd name="connsiteY21" fmla="*/ 441847 h 554754"/>
                <a:gd name="connsiteX22" fmla="*/ 516781 w 555531"/>
                <a:gd name="connsiteY22" fmla="*/ 448299 h 554754"/>
                <a:gd name="connsiteX23" fmla="*/ 507094 w 555531"/>
                <a:gd name="connsiteY23" fmla="*/ 474106 h 554754"/>
                <a:gd name="connsiteX24" fmla="*/ 529698 w 555531"/>
                <a:gd name="connsiteY24" fmla="*/ 506365 h 554754"/>
                <a:gd name="connsiteX25" fmla="*/ 507094 w 555531"/>
                <a:gd name="connsiteY25" fmla="*/ 528947 h 554754"/>
                <a:gd name="connsiteX26" fmla="*/ 474802 w 555531"/>
                <a:gd name="connsiteY26" fmla="*/ 506365 h 554754"/>
                <a:gd name="connsiteX27" fmla="*/ 448969 w 555531"/>
                <a:gd name="connsiteY27" fmla="*/ 516043 h 554754"/>
                <a:gd name="connsiteX28" fmla="*/ 442511 w 555531"/>
                <a:gd name="connsiteY28" fmla="*/ 554754 h 554754"/>
                <a:gd name="connsiteX29" fmla="*/ 410219 w 555531"/>
                <a:gd name="connsiteY29" fmla="*/ 554754 h 554754"/>
                <a:gd name="connsiteX30" fmla="*/ 403761 w 555531"/>
                <a:gd name="connsiteY30" fmla="*/ 517656 h 554754"/>
                <a:gd name="connsiteX31" fmla="*/ 377928 w 555531"/>
                <a:gd name="connsiteY31" fmla="*/ 506365 h 554754"/>
                <a:gd name="connsiteX32" fmla="*/ 347251 w 555531"/>
                <a:gd name="connsiteY32" fmla="*/ 528947 h 554754"/>
                <a:gd name="connsiteX33" fmla="*/ 323032 w 555531"/>
                <a:gd name="connsiteY33" fmla="*/ 506365 h 554754"/>
                <a:gd name="connsiteX34" fmla="*/ 345636 w 555531"/>
                <a:gd name="connsiteY34" fmla="*/ 474106 h 554754"/>
                <a:gd name="connsiteX35" fmla="*/ 335949 w 555531"/>
                <a:gd name="connsiteY35" fmla="*/ 448299 h 554754"/>
                <a:gd name="connsiteX36" fmla="*/ 297199 w 555531"/>
                <a:gd name="connsiteY36" fmla="*/ 441847 h 554754"/>
                <a:gd name="connsiteX37" fmla="*/ 297199 w 555531"/>
                <a:gd name="connsiteY37" fmla="*/ 409588 h 554754"/>
                <a:gd name="connsiteX38" fmla="*/ 335949 w 555531"/>
                <a:gd name="connsiteY38" fmla="*/ 403136 h 554754"/>
                <a:gd name="connsiteX39" fmla="*/ 345636 w 555531"/>
                <a:gd name="connsiteY39" fmla="*/ 377329 h 554754"/>
                <a:gd name="connsiteX40" fmla="*/ 324647 w 555531"/>
                <a:gd name="connsiteY40" fmla="*/ 346683 h 554754"/>
                <a:gd name="connsiteX41" fmla="*/ 347251 w 555531"/>
                <a:gd name="connsiteY41" fmla="*/ 322488 h 554754"/>
                <a:gd name="connsiteX42" fmla="*/ 377928 w 555531"/>
                <a:gd name="connsiteY42" fmla="*/ 345070 h 554754"/>
                <a:gd name="connsiteX43" fmla="*/ 403761 w 555531"/>
                <a:gd name="connsiteY43" fmla="*/ 335392 h 554754"/>
                <a:gd name="connsiteX44" fmla="*/ 0 w 555531"/>
                <a:gd name="connsiteY44" fmla="*/ 238640 h 554754"/>
                <a:gd name="connsiteX45" fmla="*/ 232675 w 555531"/>
                <a:gd name="connsiteY45" fmla="*/ 343386 h 554754"/>
                <a:gd name="connsiteX46" fmla="*/ 281149 w 555531"/>
                <a:gd name="connsiteY46" fmla="*/ 340164 h 554754"/>
                <a:gd name="connsiteX47" fmla="*/ 287612 w 555531"/>
                <a:gd name="connsiteY47" fmla="*/ 367559 h 554754"/>
                <a:gd name="connsiteX48" fmla="*/ 255296 w 555531"/>
                <a:gd name="connsiteY48" fmla="*/ 409457 h 554754"/>
                <a:gd name="connsiteX49" fmla="*/ 255296 w 555531"/>
                <a:gd name="connsiteY49" fmla="*/ 420738 h 554754"/>
                <a:gd name="connsiteX50" fmla="*/ 232675 w 555531"/>
                <a:gd name="connsiteY50" fmla="*/ 422349 h 554754"/>
                <a:gd name="connsiteX51" fmla="*/ 0 w 555531"/>
                <a:gd name="connsiteY51" fmla="*/ 319214 h 554754"/>
                <a:gd name="connsiteX52" fmla="*/ 0 w 555531"/>
                <a:gd name="connsiteY52" fmla="*/ 132146 h 554754"/>
                <a:gd name="connsiteX53" fmla="*/ 232551 w 555531"/>
                <a:gd name="connsiteY53" fmla="*/ 235313 h 554754"/>
                <a:gd name="connsiteX54" fmla="*/ 465102 w 555531"/>
                <a:gd name="connsiteY54" fmla="*/ 132146 h 554754"/>
                <a:gd name="connsiteX55" fmla="*/ 465102 w 555531"/>
                <a:gd name="connsiteY55" fmla="*/ 211133 h 554754"/>
                <a:gd name="connsiteX56" fmla="*/ 444108 w 555531"/>
                <a:gd name="connsiteY56" fmla="*/ 254657 h 554754"/>
                <a:gd name="connsiteX57" fmla="*/ 442493 w 555531"/>
                <a:gd name="connsiteY57" fmla="*/ 254657 h 554754"/>
                <a:gd name="connsiteX58" fmla="*/ 410194 w 555531"/>
                <a:gd name="connsiteY58" fmla="*/ 254657 h 554754"/>
                <a:gd name="connsiteX59" fmla="*/ 368206 w 555531"/>
                <a:gd name="connsiteY59" fmla="*/ 285284 h 554754"/>
                <a:gd name="connsiteX60" fmla="*/ 347212 w 555531"/>
                <a:gd name="connsiteY60" fmla="*/ 280448 h 554754"/>
                <a:gd name="connsiteX61" fmla="*/ 316528 w 555531"/>
                <a:gd name="connsiteY61" fmla="*/ 293344 h 554754"/>
                <a:gd name="connsiteX62" fmla="*/ 298764 w 555531"/>
                <a:gd name="connsiteY62" fmla="*/ 309464 h 554754"/>
                <a:gd name="connsiteX63" fmla="*/ 232551 w 555531"/>
                <a:gd name="connsiteY63" fmla="*/ 314300 h 554754"/>
                <a:gd name="connsiteX64" fmla="*/ 0 w 555531"/>
                <a:gd name="connsiteY64" fmla="*/ 211133 h 554754"/>
                <a:gd name="connsiteX65" fmla="*/ 232551 w 555531"/>
                <a:gd name="connsiteY65" fmla="*/ 0 h 554754"/>
                <a:gd name="connsiteX66" fmla="*/ 465102 w 555531"/>
                <a:gd name="connsiteY66" fmla="*/ 103255 h 554754"/>
                <a:gd name="connsiteX67" fmla="*/ 232551 w 555531"/>
                <a:gd name="connsiteY67" fmla="*/ 206510 h 554754"/>
                <a:gd name="connsiteX68" fmla="*/ 0 w 555531"/>
                <a:gd name="connsiteY68" fmla="*/ 103255 h 554754"/>
                <a:gd name="connsiteX69" fmla="*/ 232551 w 555531"/>
                <a:gd name="connsiteY69" fmla="*/ 0 h 55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55531" h="554754">
                  <a:moveTo>
                    <a:pt x="426365" y="380555"/>
                  </a:moveTo>
                  <a:cubicBezTo>
                    <a:pt x="402147" y="380555"/>
                    <a:pt x="381157" y="401523"/>
                    <a:pt x="381157" y="425718"/>
                  </a:cubicBezTo>
                  <a:cubicBezTo>
                    <a:pt x="381157" y="451525"/>
                    <a:pt x="402147" y="470880"/>
                    <a:pt x="426365" y="470880"/>
                  </a:cubicBezTo>
                  <a:cubicBezTo>
                    <a:pt x="452198" y="470880"/>
                    <a:pt x="471573" y="451525"/>
                    <a:pt x="471573" y="425718"/>
                  </a:cubicBezTo>
                  <a:cubicBezTo>
                    <a:pt x="471573" y="401523"/>
                    <a:pt x="452198" y="380555"/>
                    <a:pt x="426365" y="380555"/>
                  </a:cubicBezTo>
                  <a:close/>
                  <a:moveTo>
                    <a:pt x="0" y="346689"/>
                  </a:moveTo>
                  <a:cubicBezTo>
                    <a:pt x="0" y="404720"/>
                    <a:pt x="105027" y="449856"/>
                    <a:pt x="232675" y="449856"/>
                  </a:cubicBezTo>
                  <a:cubicBezTo>
                    <a:pt x="240754" y="449856"/>
                    <a:pt x="247217" y="449856"/>
                    <a:pt x="255296" y="449856"/>
                  </a:cubicBezTo>
                  <a:cubicBezTo>
                    <a:pt x="258528" y="465976"/>
                    <a:pt x="269838" y="478872"/>
                    <a:pt x="287612" y="483708"/>
                  </a:cubicBezTo>
                  <a:cubicBezTo>
                    <a:pt x="279533" y="496603"/>
                    <a:pt x="279533" y="512723"/>
                    <a:pt x="285996" y="527231"/>
                  </a:cubicBezTo>
                  <a:cubicBezTo>
                    <a:pt x="269838" y="528843"/>
                    <a:pt x="252064" y="528843"/>
                    <a:pt x="232675" y="528843"/>
                  </a:cubicBezTo>
                  <a:cubicBezTo>
                    <a:pt x="105027" y="528843"/>
                    <a:pt x="0" y="483708"/>
                    <a:pt x="0" y="425676"/>
                  </a:cubicBezTo>
                  <a:close/>
                  <a:moveTo>
                    <a:pt x="410219" y="296681"/>
                  </a:moveTo>
                  <a:lnTo>
                    <a:pt x="442511" y="296681"/>
                  </a:lnTo>
                  <a:lnTo>
                    <a:pt x="448969" y="335392"/>
                  </a:lnTo>
                  <a:cubicBezTo>
                    <a:pt x="458657" y="337005"/>
                    <a:pt x="466730" y="341844"/>
                    <a:pt x="474802" y="345070"/>
                  </a:cubicBezTo>
                  <a:lnTo>
                    <a:pt x="507094" y="322488"/>
                  </a:lnTo>
                  <a:lnTo>
                    <a:pt x="529698" y="346683"/>
                  </a:lnTo>
                  <a:lnTo>
                    <a:pt x="507094" y="377329"/>
                  </a:lnTo>
                  <a:cubicBezTo>
                    <a:pt x="511938" y="385394"/>
                    <a:pt x="515167" y="393459"/>
                    <a:pt x="516781" y="403136"/>
                  </a:cubicBezTo>
                  <a:lnTo>
                    <a:pt x="555531" y="409588"/>
                  </a:lnTo>
                  <a:lnTo>
                    <a:pt x="555531" y="441847"/>
                  </a:lnTo>
                  <a:lnTo>
                    <a:pt x="516781" y="448299"/>
                  </a:lnTo>
                  <a:cubicBezTo>
                    <a:pt x="515167" y="457977"/>
                    <a:pt x="511938" y="466042"/>
                    <a:pt x="507094" y="474106"/>
                  </a:cubicBezTo>
                  <a:lnTo>
                    <a:pt x="529698" y="506365"/>
                  </a:lnTo>
                  <a:lnTo>
                    <a:pt x="507094" y="528947"/>
                  </a:lnTo>
                  <a:lnTo>
                    <a:pt x="474802" y="506365"/>
                  </a:lnTo>
                  <a:cubicBezTo>
                    <a:pt x="466730" y="511204"/>
                    <a:pt x="458657" y="514430"/>
                    <a:pt x="448969" y="516043"/>
                  </a:cubicBezTo>
                  <a:lnTo>
                    <a:pt x="442511" y="554754"/>
                  </a:lnTo>
                  <a:lnTo>
                    <a:pt x="410219" y="554754"/>
                  </a:lnTo>
                  <a:lnTo>
                    <a:pt x="403761" y="517656"/>
                  </a:lnTo>
                  <a:cubicBezTo>
                    <a:pt x="394074" y="514430"/>
                    <a:pt x="386001" y="511204"/>
                    <a:pt x="377928" y="506365"/>
                  </a:cubicBezTo>
                  <a:lnTo>
                    <a:pt x="347251" y="528947"/>
                  </a:lnTo>
                  <a:lnTo>
                    <a:pt x="323032" y="506365"/>
                  </a:lnTo>
                  <a:lnTo>
                    <a:pt x="345636" y="474106"/>
                  </a:lnTo>
                  <a:cubicBezTo>
                    <a:pt x="340793" y="466042"/>
                    <a:pt x="337564" y="457977"/>
                    <a:pt x="335949" y="448299"/>
                  </a:cubicBezTo>
                  <a:lnTo>
                    <a:pt x="297199" y="441847"/>
                  </a:lnTo>
                  <a:lnTo>
                    <a:pt x="297199" y="409588"/>
                  </a:lnTo>
                  <a:lnTo>
                    <a:pt x="335949" y="403136"/>
                  </a:lnTo>
                  <a:cubicBezTo>
                    <a:pt x="337564" y="393459"/>
                    <a:pt x="340793" y="385394"/>
                    <a:pt x="345636" y="377329"/>
                  </a:cubicBezTo>
                  <a:lnTo>
                    <a:pt x="324647" y="346683"/>
                  </a:lnTo>
                  <a:lnTo>
                    <a:pt x="347251" y="322488"/>
                  </a:lnTo>
                  <a:lnTo>
                    <a:pt x="377928" y="345070"/>
                  </a:lnTo>
                  <a:cubicBezTo>
                    <a:pt x="386001" y="340231"/>
                    <a:pt x="394074" y="337005"/>
                    <a:pt x="403761" y="335392"/>
                  </a:cubicBezTo>
                  <a:close/>
                  <a:moveTo>
                    <a:pt x="0" y="238640"/>
                  </a:moveTo>
                  <a:cubicBezTo>
                    <a:pt x="0" y="296653"/>
                    <a:pt x="105027" y="343386"/>
                    <a:pt x="232675" y="343386"/>
                  </a:cubicBezTo>
                  <a:cubicBezTo>
                    <a:pt x="248833" y="343386"/>
                    <a:pt x="266606" y="341775"/>
                    <a:pt x="281149" y="340164"/>
                  </a:cubicBezTo>
                  <a:cubicBezTo>
                    <a:pt x="279533" y="349832"/>
                    <a:pt x="282764" y="359501"/>
                    <a:pt x="287612" y="367559"/>
                  </a:cubicBezTo>
                  <a:cubicBezTo>
                    <a:pt x="268222" y="372393"/>
                    <a:pt x="255296" y="390119"/>
                    <a:pt x="255296" y="409457"/>
                  </a:cubicBezTo>
                  <a:lnTo>
                    <a:pt x="255296" y="420738"/>
                  </a:lnTo>
                  <a:cubicBezTo>
                    <a:pt x="247217" y="422349"/>
                    <a:pt x="240754" y="422349"/>
                    <a:pt x="232675" y="422349"/>
                  </a:cubicBezTo>
                  <a:cubicBezTo>
                    <a:pt x="105027" y="422349"/>
                    <a:pt x="0" y="375616"/>
                    <a:pt x="0" y="319214"/>
                  </a:cubicBezTo>
                  <a:close/>
                  <a:moveTo>
                    <a:pt x="0" y="132146"/>
                  </a:moveTo>
                  <a:cubicBezTo>
                    <a:pt x="0" y="188565"/>
                    <a:pt x="104971" y="235313"/>
                    <a:pt x="232551" y="235313"/>
                  </a:cubicBezTo>
                  <a:cubicBezTo>
                    <a:pt x="361746" y="235313"/>
                    <a:pt x="465102" y="188565"/>
                    <a:pt x="465102" y="132146"/>
                  </a:cubicBezTo>
                  <a:lnTo>
                    <a:pt x="465102" y="211133"/>
                  </a:lnTo>
                  <a:cubicBezTo>
                    <a:pt x="465102" y="225641"/>
                    <a:pt x="458642" y="240149"/>
                    <a:pt x="444108" y="254657"/>
                  </a:cubicBezTo>
                  <a:cubicBezTo>
                    <a:pt x="444108" y="254657"/>
                    <a:pt x="442493" y="254657"/>
                    <a:pt x="442493" y="254657"/>
                  </a:cubicBezTo>
                  <a:lnTo>
                    <a:pt x="410194" y="254657"/>
                  </a:lnTo>
                  <a:cubicBezTo>
                    <a:pt x="390815" y="254657"/>
                    <a:pt x="373051" y="267552"/>
                    <a:pt x="368206" y="285284"/>
                  </a:cubicBezTo>
                  <a:cubicBezTo>
                    <a:pt x="361746" y="282060"/>
                    <a:pt x="353671" y="280448"/>
                    <a:pt x="347212" y="280448"/>
                  </a:cubicBezTo>
                  <a:cubicBezTo>
                    <a:pt x="335907" y="280448"/>
                    <a:pt x="324603" y="283672"/>
                    <a:pt x="316528" y="293344"/>
                  </a:cubicBezTo>
                  <a:lnTo>
                    <a:pt x="298764" y="309464"/>
                  </a:lnTo>
                  <a:cubicBezTo>
                    <a:pt x="277769" y="312688"/>
                    <a:pt x="255160" y="314300"/>
                    <a:pt x="232551" y="314300"/>
                  </a:cubicBezTo>
                  <a:cubicBezTo>
                    <a:pt x="104971" y="314300"/>
                    <a:pt x="0" y="267552"/>
                    <a:pt x="0" y="211133"/>
                  </a:cubicBezTo>
                  <a:close/>
                  <a:moveTo>
                    <a:pt x="232551" y="0"/>
                  </a:moveTo>
                  <a:cubicBezTo>
                    <a:pt x="360985" y="0"/>
                    <a:pt x="465102" y="46229"/>
                    <a:pt x="465102" y="103255"/>
                  </a:cubicBezTo>
                  <a:cubicBezTo>
                    <a:pt x="465102" y="160281"/>
                    <a:pt x="360985" y="206510"/>
                    <a:pt x="232551" y="206510"/>
                  </a:cubicBezTo>
                  <a:cubicBezTo>
                    <a:pt x="104117" y="206510"/>
                    <a:pt x="0" y="160281"/>
                    <a:pt x="0" y="103255"/>
                  </a:cubicBezTo>
                  <a:cubicBezTo>
                    <a:pt x="0" y="46229"/>
                    <a:pt x="104117" y="0"/>
                    <a:pt x="23255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8" name="组合 7">
            <a:extLst>
              <a:ext uri="{FF2B5EF4-FFF2-40B4-BE49-F238E27FC236}">
                <a16:creationId xmlns:a16="http://schemas.microsoft.com/office/drawing/2014/main" id="{1F39D96D-0567-A467-ABE9-DD49F649372C}"/>
              </a:ext>
            </a:extLst>
          </p:cNvPr>
          <p:cNvGrpSpPr/>
          <p:nvPr/>
        </p:nvGrpSpPr>
        <p:grpSpPr>
          <a:xfrm>
            <a:off x="3642523" y="4175899"/>
            <a:ext cx="1157817" cy="1299633"/>
            <a:chOff x="3387690" y="4205880"/>
            <a:chExt cx="1157817" cy="1299633"/>
          </a:xfrm>
        </p:grpSpPr>
        <p:sp>
          <p:nvSpPr>
            <p:cNvPr id="9" name="六边形 8">
              <a:extLst>
                <a:ext uri="{FF2B5EF4-FFF2-40B4-BE49-F238E27FC236}">
                  <a16:creationId xmlns:a16="http://schemas.microsoft.com/office/drawing/2014/main" id="{0B38C554-9036-92E0-E32D-34B3DE5F6B53}"/>
                </a:ext>
              </a:extLst>
            </p:cNvPr>
            <p:cNvSpPr/>
            <p:nvPr/>
          </p:nvSpPr>
          <p:spPr bwMode="auto">
            <a:xfrm rot="16200000">
              <a:off x="3316782" y="4276788"/>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0" name="terminal-watch_76394">
              <a:extLst>
                <a:ext uri="{FF2B5EF4-FFF2-40B4-BE49-F238E27FC236}">
                  <a16:creationId xmlns:a16="http://schemas.microsoft.com/office/drawing/2014/main" id="{B41FF686-5B6F-4F29-6969-F0C3883C5D46}"/>
                </a:ext>
              </a:extLst>
            </p:cNvPr>
            <p:cNvSpPr>
              <a:spLocks noChangeAspect="1"/>
            </p:cNvSpPr>
            <p:nvPr/>
          </p:nvSpPr>
          <p:spPr bwMode="auto">
            <a:xfrm>
              <a:off x="3664814" y="4562417"/>
              <a:ext cx="609685" cy="608837"/>
            </a:xfrm>
            <a:custGeom>
              <a:avLst/>
              <a:gdLst>
                <a:gd name="T0" fmla="*/ 0 w 8160"/>
                <a:gd name="T1" fmla="*/ 4080 h 8160"/>
                <a:gd name="T2" fmla="*/ 8160 w 8160"/>
                <a:gd name="T3" fmla="*/ 4080 h 8160"/>
                <a:gd name="T4" fmla="*/ 3877 w 8160"/>
                <a:gd name="T5" fmla="*/ 771 h 8160"/>
                <a:gd name="T6" fmla="*/ 4283 w 8160"/>
                <a:gd name="T7" fmla="*/ 771 h 8160"/>
                <a:gd name="T8" fmla="*/ 4080 w 8160"/>
                <a:gd name="T9" fmla="*/ 1541 h 8160"/>
                <a:gd name="T10" fmla="*/ 3877 w 8160"/>
                <a:gd name="T11" fmla="*/ 771 h 8160"/>
                <a:gd name="T12" fmla="*/ 755 w 8160"/>
                <a:gd name="T13" fmla="*/ 4300 h 8160"/>
                <a:gd name="T14" fmla="*/ 755 w 8160"/>
                <a:gd name="T15" fmla="*/ 3893 h 8160"/>
                <a:gd name="T16" fmla="*/ 1525 w 8160"/>
                <a:gd name="T17" fmla="*/ 4097 h 8160"/>
                <a:gd name="T18" fmla="*/ 2273 w 8160"/>
                <a:gd name="T19" fmla="*/ 6191 h 8160"/>
                <a:gd name="T20" fmla="*/ 1729 w 8160"/>
                <a:gd name="T21" fmla="*/ 6651 h 8160"/>
                <a:gd name="T22" fmla="*/ 1585 w 8160"/>
                <a:gd name="T23" fmla="*/ 6304 h 8160"/>
                <a:gd name="T24" fmla="*/ 2273 w 8160"/>
                <a:gd name="T25" fmla="*/ 5904 h 8160"/>
                <a:gd name="T26" fmla="*/ 2273 w 8160"/>
                <a:gd name="T27" fmla="*/ 2290 h 8160"/>
                <a:gd name="T28" fmla="*/ 1985 w 8160"/>
                <a:gd name="T29" fmla="*/ 2290 h 8160"/>
                <a:gd name="T30" fmla="*/ 1585 w 8160"/>
                <a:gd name="T31" fmla="*/ 1602 h 8160"/>
                <a:gd name="T32" fmla="*/ 2273 w 8160"/>
                <a:gd name="T33" fmla="*/ 2002 h 8160"/>
                <a:gd name="T34" fmla="*/ 4283 w 8160"/>
                <a:gd name="T35" fmla="*/ 7422 h 8160"/>
                <a:gd name="T36" fmla="*/ 3877 w 8160"/>
                <a:gd name="T37" fmla="*/ 7422 h 8160"/>
                <a:gd name="T38" fmla="*/ 4080 w 8160"/>
                <a:gd name="T39" fmla="*/ 6652 h 8160"/>
                <a:gd name="T40" fmla="*/ 4283 w 8160"/>
                <a:gd name="T41" fmla="*/ 7422 h 8160"/>
                <a:gd name="T42" fmla="*/ 4546 w 8160"/>
                <a:gd name="T43" fmla="*/ 4300 h 8160"/>
                <a:gd name="T44" fmla="*/ 3572 w 8160"/>
                <a:gd name="T45" fmla="*/ 4097 h 8160"/>
                <a:gd name="T46" fmla="*/ 2879 w 8160"/>
                <a:gd name="T47" fmla="*/ 1876 h 8160"/>
                <a:gd name="T48" fmla="*/ 3251 w 8160"/>
                <a:gd name="T49" fmla="*/ 1711 h 8160"/>
                <a:gd name="T50" fmla="*/ 4546 w 8160"/>
                <a:gd name="T51" fmla="*/ 3893 h 8160"/>
                <a:gd name="T52" fmla="*/ 5668 w 8160"/>
                <a:gd name="T53" fmla="*/ 4096 h 8160"/>
                <a:gd name="T54" fmla="*/ 6575 w 8160"/>
                <a:gd name="T55" fmla="*/ 6591 h 8160"/>
                <a:gd name="T56" fmla="*/ 6287 w 8160"/>
                <a:gd name="T57" fmla="*/ 6591 h 8160"/>
                <a:gd name="T58" fmla="*/ 5887 w 8160"/>
                <a:gd name="T59" fmla="*/ 5903 h 8160"/>
                <a:gd name="T60" fmla="*/ 6575 w 8160"/>
                <a:gd name="T61" fmla="*/ 6304 h 8160"/>
                <a:gd name="T62" fmla="*/ 6575 w 8160"/>
                <a:gd name="T63" fmla="*/ 1889 h 8160"/>
                <a:gd name="T64" fmla="*/ 6031 w 8160"/>
                <a:gd name="T65" fmla="*/ 2349 h 8160"/>
                <a:gd name="T66" fmla="*/ 5887 w 8160"/>
                <a:gd name="T67" fmla="*/ 2002 h 8160"/>
                <a:gd name="T68" fmla="*/ 6575 w 8160"/>
                <a:gd name="T69" fmla="*/ 1602 h 8160"/>
                <a:gd name="T70" fmla="*/ 7405 w 8160"/>
                <a:gd name="T71" fmla="*/ 4300 h 8160"/>
                <a:gd name="T72" fmla="*/ 6635 w 8160"/>
                <a:gd name="T73" fmla="*/ 4097 h 8160"/>
                <a:gd name="T74" fmla="*/ 7405 w 8160"/>
                <a:gd name="T75" fmla="*/ 3893 h 8160"/>
                <a:gd name="T76" fmla="*/ 7405 w 8160"/>
                <a:gd name="T77" fmla="*/ 4300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60" h="8160">
                  <a:moveTo>
                    <a:pt x="4080" y="0"/>
                  </a:moveTo>
                  <a:cubicBezTo>
                    <a:pt x="1830" y="0"/>
                    <a:pt x="0" y="1830"/>
                    <a:pt x="0" y="4080"/>
                  </a:cubicBezTo>
                  <a:cubicBezTo>
                    <a:pt x="0" y="6330"/>
                    <a:pt x="1830" y="8160"/>
                    <a:pt x="4080" y="8160"/>
                  </a:cubicBezTo>
                  <a:cubicBezTo>
                    <a:pt x="6330" y="8160"/>
                    <a:pt x="8160" y="6330"/>
                    <a:pt x="8160" y="4080"/>
                  </a:cubicBezTo>
                  <a:cubicBezTo>
                    <a:pt x="8160" y="1830"/>
                    <a:pt x="6330" y="0"/>
                    <a:pt x="4080" y="0"/>
                  </a:cubicBezTo>
                  <a:close/>
                  <a:moveTo>
                    <a:pt x="3877" y="771"/>
                  </a:moveTo>
                  <a:cubicBezTo>
                    <a:pt x="3877" y="659"/>
                    <a:pt x="3968" y="568"/>
                    <a:pt x="4080" y="568"/>
                  </a:cubicBezTo>
                  <a:cubicBezTo>
                    <a:pt x="4192" y="568"/>
                    <a:pt x="4283" y="659"/>
                    <a:pt x="4283" y="771"/>
                  </a:cubicBezTo>
                  <a:lnTo>
                    <a:pt x="4283" y="1338"/>
                  </a:lnTo>
                  <a:cubicBezTo>
                    <a:pt x="4283" y="1450"/>
                    <a:pt x="4192" y="1541"/>
                    <a:pt x="4080" y="1541"/>
                  </a:cubicBezTo>
                  <a:cubicBezTo>
                    <a:pt x="3968" y="1541"/>
                    <a:pt x="3877" y="1450"/>
                    <a:pt x="3877" y="1338"/>
                  </a:cubicBezTo>
                  <a:lnTo>
                    <a:pt x="3877" y="771"/>
                  </a:lnTo>
                  <a:close/>
                  <a:moveTo>
                    <a:pt x="1321" y="4300"/>
                  </a:moveTo>
                  <a:lnTo>
                    <a:pt x="755" y="4300"/>
                  </a:lnTo>
                  <a:cubicBezTo>
                    <a:pt x="643" y="4300"/>
                    <a:pt x="552" y="4209"/>
                    <a:pt x="552" y="4097"/>
                  </a:cubicBezTo>
                  <a:cubicBezTo>
                    <a:pt x="552" y="3984"/>
                    <a:pt x="643" y="3893"/>
                    <a:pt x="755" y="3893"/>
                  </a:cubicBezTo>
                  <a:lnTo>
                    <a:pt x="1321" y="3893"/>
                  </a:lnTo>
                  <a:cubicBezTo>
                    <a:pt x="1434" y="3893"/>
                    <a:pt x="1525" y="3984"/>
                    <a:pt x="1525" y="4097"/>
                  </a:cubicBezTo>
                  <a:cubicBezTo>
                    <a:pt x="1525" y="4209"/>
                    <a:pt x="1434" y="4300"/>
                    <a:pt x="1321" y="4300"/>
                  </a:cubicBezTo>
                  <a:close/>
                  <a:moveTo>
                    <a:pt x="2273" y="6191"/>
                  </a:moveTo>
                  <a:lnTo>
                    <a:pt x="1873" y="6592"/>
                  </a:lnTo>
                  <a:cubicBezTo>
                    <a:pt x="1833" y="6631"/>
                    <a:pt x="1781" y="6651"/>
                    <a:pt x="1729" y="6651"/>
                  </a:cubicBezTo>
                  <a:cubicBezTo>
                    <a:pt x="1677" y="6651"/>
                    <a:pt x="1625" y="6631"/>
                    <a:pt x="1585" y="6592"/>
                  </a:cubicBezTo>
                  <a:cubicBezTo>
                    <a:pt x="1506" y="6512"/>
                    <a:pt x="1506" y="6383"/>
                    <a:pt x="1585" y="6304"/>
                  </a:cubicBezTo>
                  <a:lnTo>
                    <a:pt x="1985" y="5904"/>
                  </a:lnTo>
                  <a:cubicBezTo>
                    <a:pt x="2065" y="5824"/>
                    <a:pt x="2194" y="5824"/>
                    <a:pt x="2273" y="5904"/>
                  </a:cubicBezTo>
                  <a:cubicBezTo>
                    <a:pt x="2352" y="5983"/>
                    <a:pt x="2352" y="6112"/>
                    <a:pt x="2273" y="6191"/>
                  </a:cubicBezTo>
                  <a:close/>
                  <a:moveTo>
                    <a:pt x="2273" y="2290"/>
                  </a:moveTo>
                  <a:cubicBezTo>
                    <a:pt x="2233" y="2329"/>
                    <a:pt x="2181" y="2349"/>
                    <a:pt x="2129" y="2349"/>
                  </a:cubicBezTo>
                  <a:cubicBezTo>
                    <a:pt x="2077" y="2349"/>
                    <a:pt x="2025" y="2329"/>
                    <a:pt x="1985" y="2290"/>
                  </a:cubicBezTo>
                  <a:lnTo>
                    <a:pt x="1585" y="1889"/>
                  </a:lnTo>
                  <a:cubicBezTo>
                    <a:pt x="1506" y="1810"/>
                    <a:pt x="1506" y="1681"/>
                    <a:pt x="1585" y="1602"/>
                  </a:cubicBezTo>
                  <a:cubicBezTo>
                    <a:pt x="1664" y="1522"/>
                    <a:pt x="1793" y="1522"/>
                    <a:pt x="1873" y="1602"/>
                  </a:cubicBezTo>
                  <a:lnTo>
                    <a:pt x="2273" y="2002"/>
                  </a:lnTo>
                  <a:cubicBezTo>
                    <a:pt x="2352" y="2081"/>
                    <a:pt x="2352" y="2210"/>
                    <a:pt x="2273" y="2290"/>
                  </a:cubicBezTo>
                  <a:close/>
                  <a:moveTo>
                    <a:pt x="4283" y="7422"/>
                  </a:moveTo>
                  <a:cubicBezTo>
                    <a:pt x="4283" y="7534"/>
                    <a:pt x="4192" y="7625"/>
                    <a:pt x="4080" y="7625"/>
                  </a:cubicBezTo>
                  <a:cubicBezTo>
                    <a:pt x="3968" y="7625"/>
                    <a:pt x="3877" y="7534"/>
                    <a:pt x="3877" y="7422"/>
                  </a:cubicBezTo>
                  <a:lnTo>
                    <a:pt x="3877" y="6855"/>
                  </a:lnTo>
                  <a:cubicBezTo>
                    <a:pt x="3877" y="6743"/>
                    <a:pt x="3968" y="6652"/>
                    <a:pt x="4080" y="6652"/>
                  </a:cubicBezTo>
                  <a:cubicBezTo>
                    <a:pt x="4192" y="6652"/>
                    <a:pt x="4283" y="6743"/>
                    <a:pt x="4283" y="6855"/>
                  </a:cubicBezTo>
                  <a:lnTo>
                    <a:pt x="4283" y="7422"/>
                  </a:lnTo>
                  <a:close/>
                  <a:moveTo>
                    <a:pt x="5464" y="4300"/>
                  </a:moveTo>
                  <a:lnTo>
                    <a:pt x="4546" y="4300"/>
                  </a:lnTo>
                  <a:cubicBezTo>
                    <a:pt x="4467" y="4479"/>
                    <a:pt x="4288" y="4605"/>
                    <a:pt x="4080" y="4605"/>
                  </a:cubicBezTo>
                  <a:cubicBezTo>
                    <a:pt x="3800" y="4605"/>
                    <a:pt x="3572" y="4377"/>
                    <a:pt x="3572" y="4097"/>
                  </a:cubicBezTo>
                  <a:cubicBezTo>
                    <a:pt x="3572" y="3962"/>
                    <a:pt x="3625" y="3840"/>
                    <a:pt x="3710" y="3749"/>
                  </a:cubicBezTo>
                  <a:lnTo>
                    <a:pt x="2879" y="1876"/>
                  </a:lnTo>
                  <a:cubicBezTo>
                    <a:pt x="2834" y="1773"/>
                    <a:pt x="2880" y="1653"/>
                    <a:pt x="2983" y="1607"/>
                  </a:cubicBezTo>
                  <a:cubicBezTo>
                    <a:pt x="3085" y="1562"/>
                    <a:pt x="3206" y="1608"/>
                    <a:pt x="3251" y="1711"/>
                  </a:cubicBezTo>
                  <a:lnTo>
                    <a:pt x="4084" y="3588"/>
                  </a:lnTo>
                  <a:cubicBezTo>
                    <a:pt x="4290" y="3590"/>
                    <a:pt x="4468" y="3715"/>
                    <a:pt x="4546" y="3893"/>
                  </a:cubicBezTo>
                  <a:lnTo>
                    <a:pt x="5464" y="3893"/>
                  </a:lnTo>
                  <a:cubicBezTo>
                    <a:pt x="5577" y="3893"/>
                    <a:pt x="5668" y="3984"/>
                    <a:pt x="5668" y="4096"/>
                  </a:cubicBezTo>
                  <a:cubicBezTo>
                    <a:pt x="5668" y="4209"/>
                    <a:pt x="5577" y="4300"/>
                    <a:pt x="5464" y="4300"/>
                  </a:cubicBezTo>
                  <a:close/>
                  <a:moveTo>
                    <a:pt x="6575" y="6591"/>
                  </a:moveTo>
                  <a:cubicBezTo>
                    <a:pt x="6535" y="6631"/>
                    <a:pt x="6483" y="6651"/>
                    <a:pt x="6431" y="6651"/>
                  </a:cubicBezTo>
                  <a:cubicBezTo>
                    <a:pt x="6379" y="6651"/>
                    <a:pt x="6327" y="6631"/>
                    <a:pt x="6287" y="6591"/>
                  </a:cubicBezTo>
                  <a:lnTo>
                    <a:pt x="5887" y="6191"/>
                  </a:lnTo>
                  <a:cubicBezTo>
                    <a:pt x="5808" y="6112"/>
                    <a:pt x="5808" y="5983"/>
                    <a:pt x="5887" y="5903"/>
                  </a:cubicBezTo>
                  <a:cubicBezTo>
                    <a:pt x="5966" y="5824"/>
                    <a:pt x="6095" y="5824"/>
                    <a:pt x="6174" y="5903"/>
                  </a:cubicBezTo>
                  <a:lnTo>
                    <a:pt x="6575" y="6304"/>
                  </a:lnTo>
                  <a:cubicBezTo>
                    <a:pt x="6654" y="6383"/>
                    <a:pt x="6654" y="6512"/>
                    <a:pt x="6575" y="6591"/>
                  </a:cubicBezTo>
                  <a:close/>
                  <a:moveTo>
                    <a:pt x="6575" y="1889"/>
                  </a:moveTo>
                  <a:lnTo>
                    <a:pt x="6175" y="2290"/>
                  </a:lnTo>
                  <a:cubicBezTo>
                    <a:pt x="6135" y="2329"/>
                    <a:pt x="6083" y="2349"/>
                    <a:pt x="6031" y="2349"/>
                  </a:cubicBezTo>
                  <a:cubicBezTo>
                    <a:pt x="5979" y="2349"/>
                    <a:pt x="5927" y="2329"/>
                    <a:pt x="5887" y="2290"/>
                  </a:cubicBezTo>
                  <a:cubicBezTo>
                    <a:pt x="5808" y="2210"/>
                    <a:pt x="5808" y="2081"/>
                    <a:pt x="5887" y="2002"/>
                  </a:cubicBezTo>
                  <a:lnTo>
                    <a:pt x="6287" y="1602"/>
                  </a:lnTo>
                  <a:cubicBezTo>
                    <a:pt x="6367" y="1522"/>
                    <a:pt x="6496" y="1522"/>
                    <a:pt x="6575" y="1602"/>
                  </a:cubicBezTo>
                  <a:cubicBezTo>
                    <a:pt x="6654" y="1681"/>
                    <a:pt x="6654" y="1810"/>
                    <a:pt x="6575" y="1889"/>
                  </a:cubicBezTo>
                  <a:close/>
                  <a:moveTo>
                    <a:pt x="7405" y="4300"/>
                  </a:moveTo>
                  <a:lnTo>
                    <a:pt x="6839" y="4300"/>
                  </a:lnTo>
                  <a:cubicBezTo>
                    <a:pt x="6727" y="4300"/>
                    <a:pt x="6635" y="4209"/>
                    <a:pt x="6635" y="4097"/>
                  </a:cubicBezTo>
                  <a:cubicBezTo>
                    <a:pt x="6635" y="3984"/>
                    <a:pt x="6727" y="3893"/>
                    <a:pt x="6839" y="3893"/>
                  </a:cubicBezTo>
                  <a:lnTo>
                    <a:pt x="7405" y="3893"/>
                  </a:lnTo>
                  <a:cubicBezTo>
                    <a:pt x="7517" y="3893"/>
                    <a:pt x="7608" y="3984"/>
                    <a:pt x="7608" y="4097"/>
                  </a:cubicBezTo>
                  <a:cubicBezTo>
                    <a:pt x="7608" y="4209"/>
                    <a:pt x="7517" y="4300"/>
                    <a:pt x="7405" y="4300"/>
                  </a:cubicBezTo>
                  <a:close/>
                </a:path>
              </a:pathLst>
            </a:custGeom>
            <a:solidFill>
              <a:schemeClr val="bg1"/>
            </a:solidFill>
            <a:ln>
              <a:noFill/>
            </a:ln>
          </p:spPr>
          <p:txBody>
            <a:bodyPr/>
            <a:lstStyle/>
            <a:p>
              <a:endParaRPr lang="zh-CN" altLang="en-US">
                <a:cs typeface="+mn-ea"/>
                <a:sym typeface="+mn-lt"/>
              </a:endParaRPr>
            </a:p>
          </p:txBody>
        </p:sp>
      </p:grpSp>
      <p:grpSp>
        <p:nvGrpSpPr>
          <p:cNvPr id="11" name="组合 10">
            <a:extLst>
              <a:ext uri="{FF2B5EF4-FFF2-40B4-BE49-F238E27FC236}">
                <a16:creationId xmlns:a16="http://schemas.microsoft.com/office/drawing/2014/main" id="{6E8FED74-2FA1-044A-1D07-EC185AE76ED7}"/>
              </a:ext>
            </a:extLst>
          </p:cNvPr>
          <p:cNvGrpSpPr/>
          <p:nvPr/>
        </p:nvGrpSpPr>
        <p:grpSpPr>
          <a:xfrm>
            <a:off x="4383357" y="2994798"/>
            <a:ext cx="1157817" cy="1301750"/>
            <a:chOff x="4128524" y="3024779"/>
            <a:chExt cx="1157817" cy="1301750"/>
          </a:xfrm>
        </p:grpSpPr>
        <p:sp>
          <p:nvSpPr>
            <p:cNvPr id="12" name="六边形 11">
              <a:extLst>
                <a:ext uri="{FF2B5EF4-FFF2-40B4-BE49-F238E27FC236}">
                  <a16:creationId xmlns:a16="http://schemas.microsoft.com/office/drawing/2014/main" id="{CF657114-9BDE-97AC-3ABF-B180BFE69CC2}"/>
                </a:ext>
              </a:extLst>
            </p:cNvPr>
            <p:cNvSpPr/>
            <p:nvPr/>
          </p:nvSpPr>
          <p:spPr bwMode="auto">
            <a:xfrm rot="16200000">
              <a:off x="4056558" y="3096745"/>
              <a:ext cx="1301750"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3" name="wifi-signal_74398">
              <a:extLst>
                <a:ext uri="{FF2B5EF4-FFF2-40B4-BE49-F238E27FC236}">
                  <a16:creationId xmlns:a16="http://schemas.microsoft.com/office/drawing/2014/main" id="{4D8FFFE3-2231-6E80-9025-39B570F72FBB}"/>
                </a:ext>
              </a:extLst>
            </p:cNvPr>
            <p:cNvSpPr>
              <a:spLocks noChangeAspect="1"/>
            </p:cNvSpPr>
            <p:nvPr/>
          </p:nvSpPr>
          <p:spPr bwMode="auto">
            <a:xfrm>
              <a:off x="4402590" y="3371238"/>
              <a:ext cx="609685" cy="608832"/>
            </a:xfrm>
            <a:custGeom>
              <a:avLst/>
              <a:gdLst>
                <a:gd name="connsiteX0" fmla="*/ 76458 w 604745"/>
                <a:gd name="connsiteY0" fmla="*/ 451195 h 603899"/>
                <a:gd name="connsiteX1" fmla="*/ 152916 w 604745"/>
                <a:gd name="connsiteY1" fmla="*/ 527547 h 603899"/>
                <a:gd name="connsiteX2" fmla="*/ 76458 w 604745"/>
                <a:gd name="connsiteY2" fmla="*/ 603899 h 603899"/>
                <a:gd name="connsiteX3" fmla="*/ 0 w 604745"/>
                <a:gd name="connsiteY3" fmla="*/ 527547 h 603899"/>
                <a:gd name="connsiteX4" fmla="*/ 76458 w 604745"/>
                <a:gd name="connsiteY4" fmla="*/ 451195 h 603899"/>
                <a:gd name="connsiteX5" fmla="*/ 76422 w 604745"/>
                <a:gd name="connsiteY5" fmla="*/ 227926 h 603899"/>
                <a:gd name="connsiteX6" fmla="*/ 376536 w 604745"/>
                <a:gd name="connsiteY6" fmla="*/ 527547 h 603899"/>
                <a:gd name="connsiteX7" fmla="*/ 265414 w 604745"/>
                <a:gd name="connsiteY7" fmla="*/ 527547 h 603899"/>
                <a:gd name="connsiteX8" fmla="*/ 76422 w 604745"/>
                <a:gd name="connsiteY8" fmla="*/ 338866 h 603899"/>
                <a:gd name="connsiteX9" fmla="*/ 76422 w 604745"/>
                <a:gd name="connsiteY9" fmla="*/ 0 h 603899"/>
                <a:gd name="connsiteX10" fmla="*/ 450008 w 604745"/>
                <a:gd name="connsiteY10" fmla="*/ 154510 h 603899"/>
                <a:gd name="connsiteX11" fmla="*/ 604745 w 604745"/>
                <a:gd name="connsiteY11" fmla="*/ 527547 h 603899"/>
                <a:gd name="connsiteX12" fmla="*/ 493497 w 604745"/>
                <a:gd name="connsiteY12" fmla="*/ 527547 h 603899"/>
                <a:gd name="connsiteX13" fmla="*/ 76422 w 604745"/>
                <a:gd name="connsiteY13" fmla="*/ 111085 h 60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4745" h="603899">
                  <a:moveTo>
                    <a:pt x="76458" y="451195"/>
                  </a:moveTo>
                  <a:cubicBezTo>
                    <a:pt x="118685" y="451195"/>
                    <a:pt x="152916" y="485379"/>
                    <a:pt x="152916" y="527547"/>
                  </a:cubicBezTo>
                  <a:cubicBezTo>
                    <a:pt x="152916" y="569715"/>
                    <a:pt x="118685" y="603899"/>
                    <a:pt x="76458" y="603899"/>
                  </a:cubicBezTo>
                  <a:cubicBezTo>
                    <a:pt x="34231" y="603899"/>
                    <a:pt x="0" y="569715"/>
                    <a:pt x="0" y="527547"/>
                  </a:cubicBezTo>
                  <a:cubicBezTo>
                    <a:pt x="0" y="485379"/>
                    <a:pt x="34231" y="451195"/>
                    <a:pt x="76458" y="451195"/>
                  </a:cubicBezTo>
                  <a:close/>
                  <a:moveTo>
                    <a:pt x="76422" y="227926"/>
                  </a:moveTo>
                  <a:cubicBezTo>
                    <a:pt x="241983" y="227926"/>
                    <a:pt x="376536" y="362258"/>
                    <a:pt x="376536" y="527547"/>
                  </a:cubicBezTo>
                  <a:lnTo>
                    <a:pt x="265414" y="527547"/>
                  </a:lnTo>
                  <a:cubicBezTo>
                    <a:pt x="265414" y="423471"/>
                    <a:pt x="180529" y="338866"/>
                    <a:pt x="76422" y="338866"/>
                  </a:cubicBezTo>
                  <a:close/>
                  <a:moveTo>
                    <a:pt x="76422" y="0"/>
                  </a:moveTo>
                  <a:cubicBezTo>
                    <a:pt x="217551" y="0"/>
                    <a:pt x="350263" y="54912"/>
                    <a:pt x="450008" y="154510"/>
                  </a:cubicBezTo>
                  <a:cubicBezTo>
                    <a:pt x="549752" y="254108"/>
                    <a:pt x="604745" y="386625"/>
                    <a:pt x="604745" y="527547"/>
                  </a:cubicBezTo>
                  <a:lnTo>
                    <a:pt x="493497" y="527547"/>
                  </a:lnTo>
                  <a:cubicBezTo>
                    <a:pt x="493497" y="297953"/>
                    <a:pt x="306494" y="111085"/>
                    <a:pt x="76422" y="111085"/>
                  </a:cubicBezTo>
                  <a:close/>
                </a:path>
              </a:pathLst>
            </a:custGeom>
            <a:solidFill>
              <a:schemeClr val="bg1"/>
            </a:solidFill>
            <a:ln>
              <a:noFill/>
            </a:ln>
          </p:spPr>
          <p:txBody>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A5425F0A-8E5B-3C17-8765-648195175116}"/>
              </a:ext>
            </a:extLst>
          </p:cNvPr>
          <p:cNvGrpSpPr/>
          <p:nvPr/>
        </p:nvGrpSpPr>
        <p:grpSpPr>
          <a:xfrm>
            <a:off x="3684856" y="1815816"/>
            <a:ext cx="1157817" cy="1299633"/>
            <a:chOff x="3430023" y="1845797"/>
            <a:chExt cx="1157817" cy="1299633"/>
          </a:xfrm>
        </p:grpSpPr>
        <p:sp>
          <p:nvSpPr>
            <p:cNvPr id="15" name="六边形 14">
              <a:extLst>
                <a:ext uri="{FF2B5EF4-FFF2-40B4-BE49-F238E27FC236}">
                  <a16:creationId xmlns:a16="http://schemas.microsoft.com/office/drawing/2014/main" id="{1B1B71C9-6DE1-D960-F97A-D7846078BB44}"/>
                </a:ext>
              </a:extLst>
            </p:cNvPr>
            <p:cNvSpPr/>
            <p:nvPr/>
          </p:nvSpPr>
          <p:spPr bwMode="auto">
            <a:xfrm rot="16200000">
              <a:off x="3359115" y="1916705"/>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solidFill>
                  <a:schemeClr val="tx1">
                    <a:lumMod val="75000"/>
                    <a:lumOff val="25000"/>
                  </a:schemeClr>
                </a:solidFill>
                <a:cs typeface="+mn-ea"/>
                <a:sym typeface="+mn-lt"/>
              </a:endParaRPr>
            </a:p>
          </p:txBody>
        </p:sp>
        <p:sp>
          <p:nvSpPr>
            <p:cNvPr id="16" name="zoom-in-tool_77322">
              <a:extLst>
                <a:ext uri="{FF2B5EF4-FFF2-40B4-BE49-F238E27FC236}">
                  <a16:creationId xmlns:a16="http://schemas.microsoft.com/office/drawing/2014/main" id="{3B7B98D3-8C9D-0CFF-67C0-37CCFDF0DD03}"/>
                </a:ext>
              </a:extLst>
            </p:cNvPr>
            <p:cNvSpPr>
              <a:spLocks noChangeAspect="1"/>
            </p:cNvSpPr>
            <p:nvPr/>
          </p:nvSpPr>
          <p:spPr bwMode="auto">
            <a:xfrm>
              <a:off x="3714770" y="2237819"/>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txBody>
            <a:bodyPr/>
            <a:lstStyle/>
            <a:p>
              <a:endParaRPr lang="zh-CN" altLang="en-US">
                <a:cs typeface="+mn-ea"/>
                <a:sym typeface="+mn-lt"/>
              </a:endParaRPr>
            </a:p>
          </p:txBody>
        </p:sp>
      </p:grpSp>
      <p:grpSp>
        <p:nvGrpSpPr>
          <p:cNvPr id="17" name="Group 7">
            <a:extLst>
              <a:ext uri="{FF2B5EF4-FFF2-40B4-BE49-F238E27FC236}">
                <a16:creationId xmlns:a16="http://schemas.microsoft.com/office/drawing/2014/main" id="{B03F4785-DC70-AD59-1034-1BB0F0AD6B8E}"/>
              </a:ext>
            </a:extLst>
          </p:cNvPr>
          <p:cNvGrpSpPr/>
          <p:nvPr/>
        </p:nvGrpSpPr>
        <p:grpSpPr>
          <a:xfrm>
            <a:off x="1604173" y="2994799"/>
            <a:ext cx="1176867" cy="1301750"/>
            <a:chOff x="1330290" y="3042830"/>
            <a:chExt cx="1176867" cy="1301750"/>
          </a:xfrm>
        </p:grpSpPr>
        <p:sp>
          <p:nvSpPr>
            <p:cNvPr id="18" name="六边形 17">
              <a:extLst>
                <a:ext uri="{FF2B5EF4-FFF2-40B4-BE49-F238E27FC236}">
                  <a16:creationId xmlns:a16="http://schemas.microsoft.com/office/drawing/2014/main" id="{7B7E8E7A-3770-0D67-EED5-E6AC32099AE6}"/>
                </a:ext>
              </a:extLst>
            </p:cNvPr>
            <p:cNvSpPr/>
            <p:nvPr/>
          </p:nvSpPr>
          <p:spPr bwMode="auto">
            <a:xfrm rot="16200000">
              <a:off x="1267849" y="3105271"/>
              <a:ext cx="1301750" cy="117686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9" name="AutoShape 59">
              <a:extLst>
                <a:ext uri="{FF2B5EF4-FFF2-40B4-BE49-F238E27FC236}">
                  <a16:creationId xmlns:a16="http://schemas.microsoft.com/office/drawing/2014/main" id="{85DFD14B-92A6-BA1D-A9AC-EF5704088688}"/>
                </a:ext>
              </a:extLst>
            </p:cNvPr>
            <p:cNvSpPr/>
            <p:nvPr/>
          </p:nvSpPr>
          <p:spPr bwMode="auto">
            <a:xfrm>
              <a:off x="1658892" y="3428136"/>
              <a:ext cx="519663" cy="531136"/>
            </a:xfrm>
            <a:custGeom>
              <a:avLst/>
              <a:gdLst>
                <a:gd name="connsiteX0" fmla="*/ 161282 w 594584"/>
                <a:gd name="connsiteY0" fmla="*/ 498228 h 607710"/>
                <a:gd name="connsiteX1" fmla="*/ 161282 w 594584"/>
                <a:gd name="connsiteY1" fmla="*/ 517026 h 607710"/>
                <a:gd name="connsiteX2" fmla="*/ 524261 w 594584"/>
                <a:gd name="connsiteY2" fmla="*/ 517026 h 607710"/>
                <a:gd name="connsiteX3" fmla="*/ 524261 w 594584"/>
                <a:gd name="connsiteY3" fmla="*/ 498228 h 607710"/>
                <a:gd name="connsiteX4" fmla="*/ 161282 w 594584"/>
                <a:gd name="connsiteY4" fmla="*/ 422914 h 607710"/>
                <a:gd name="connsiteX5" fmla="*/ 161282 w 594584"/>
                <a:gd name="connsiteY5" fmla="*/ 441713 h 607710"/>
                <a:gd name="connsiteX6" fmla="*/ 524261 w 594584"/>
                <a:gd name="connsiteY6" fmla="*/ 441713 h 607710"/>
                <a:gd name="connsiteX7" fmla="*/ 524261 w 594584"/>
                <a:gd name="connsiteY7" fmla="*/ 422914 h 607710"/>
                <a:gd name="connsiteX8" fmla="*/ 161282 w 594584"/>
                <a:gd name="connsiteY8" fmla="*/ 347719 h 607710"/>
                <a:gd name="connsiteX9" fmla="*/ 161282 w 594584"/>
                <a:gd name="connsiteY9" fmla="*/ 366518 h 607710"/>
                <a:gd name="connsiteX10" fmla="*/ 524261 w 594584"/>
                <a:gd name="connsiteY10" fmla="*/ 366518 h 607710"/>
                <a:gd name="connsiteX11" fmla="*/ 524261 w 594584"/>
                <a:gd name="connsiteY11" fmla="*/ 347719 h 607710"/>
                <a:gd name="connsiteX12" fmla="*/ 161282 w 594584"/>
                <a:gd name="connsiteY12" fmla="*/ 272405 h 607710"/>
                <a:gd name="connsiteX13" fmla="*/ 161282 w 594584"/>
                <a:gd name="connsiteY13" fmla="*/ 291204 h 607710"/>
                <a:gd name="connsiteX14" fmla="*/ 524261 w 594584"/>
                <a:gd name="connsiteY14" fmla="*/ 291204 h 607710"/>
                <a:gd name="connsiteX15" fmla="*/ 524261 w 594584"/>
                <a:gd name="connsiteY15" fmla="*/ 272405 h 607710"/>
                <a:gd name="connsiteX16" fmla="*/ 161282 w 594584"/>
                <a:gd name="connsiteY16" fmla="*/ 197210 h 607710"/>
                <a:gd name="connsiteX17" fmla="*/ 161282 w 594584"/>
                <a:gd name="connsiteY17" fmla="*/ 216009 h 607710"/>
                <a:gd name="connsiteX18" fmla="*/ 524261 w 594584"/>
                <a:gd name="connsiteY18" fmla="*/ 216009 h 607710"/>
                <a:gd name="connsiteX19" fmla="*/ 524261 w 594584"/>
                <a:gd name="connsiteY19" fmla="*/ 197210 h 607710"/>
                <a:gd name="connsiteX20" fmla="*/ 0 w 594584"/>
                <a:gd name="connsiteY20" fmla="*/ 140778 h 607710"/>
                <a:gd name="connsiteX21" fmla="*/ 72118 w 594584"/>
                <a:gd name="connsiteY21" fmla="*/ 140778 h 607710"/>
                <a:gd name="connsiteX22" fmla="*/ 72118 w 594584"/>
                <a:gd name="connsiteY22" fmla="*/ 607710 h 607710"/>
                <a:gd name="connsiteX23" fmla="*/ 0 w 594584"/>
                <a:gd name="connsiteY23" fmla="*/ 607710 h 607710"/>
                <a:gd name="connsiteX24" fmla="*/ 161282 w 594584"/>
                <a:gd name="connsiteY24" fmla="*/ 121897 h 607710"/>
                <a:gd name="connsiteX25" fmla="*/ 161282 w 594584"/>
                <a:gd name="connsiteY25" fmla="*/ 140814 h 607710"/>
                <a:gd name="connsiteX26" fmla="*/ 524261 w 594584"/>
                <a:gd name="connsiteY26" fmla="*/ 140814 h 607710"/>
                <a:gd name="connsiteX27" fmla="*/ 524261 w 594584"/>
                <a:gd name="connsiteY27" fmla="*/ 121897 h 607710"/>
                <a:gd name="connsiteX28" fmla="*/ 90959 w 594584"/>
                <a:gd name="connsiteY28" fmla="*/ 0 h 607710"/>
                <a:gd name="connsiteX29" fmla="*/ 594584 w 594584"/>
                <a:gd name="connsiteY29" fmla="*/ 0 h 607710"/>
                <a:gd name="connsiteX30" fmla="*/ 594584 w 594584"/>
                <a:gd name="connsiteY30" fmla="*/ 607710 h 607710"/>
                <a:gd name="connsiteX31" fmla="*/ 90959 w 594584"/>
                <a:gd name="connsiteY31" fmla="*/ 607710 h 607710"/>
                <a:gd name="connsiteX32" fmla="*/ 90959 w 594584"/>
                <a:gd name="connsiteY32" fmla="*/ 12189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4584" h="607710">
                  <a:moveTo>
                    <a:pt x="161282" y="498228"/>
                  </a:moveTo>
                  <a:lnTo>
                    <a:pt x="161282" y="517026"/>
                  </a:lnTo>
                  <a:lnTo>
                    <a:pt x="524261" y="517026"/>
                  </a:lnTo>
                  <a:lnTo>
                    <a:pt x="524261" y="498228"/>
                  </a:lnTo>
                  <a:close/>
                  <a:moveTo>
                    <a:pt x="161282" y="422914"/>
                  </a:moveTo>
                  <a:lnTo>
                    <a:pt x="161282" y="441713"/>
                  </a:lnTo>
                  <a:lnTo>
                    <a:pt x="524261" y="441713"/>
                  </a:lnTo>
                  <a:lnTo>
                    <a:pt x="524261" y="422914"/>
                  </a:lnTo>
                  <a:close/>
                  <a:moveTo>
                    <a:pt x="161282" y="347719"/>
                  </a:moveTo>
                  <a:lnTo>
                    <a:pt x="161282" y="366518"/>
                  </a:lnTo>
                  <a:lnTo>
                    <a:pt x="524261" y="366518"/>
                  </a:lnTo>
                  <a:lnTo>
                    <a:pt x="524261" y="347719"/>
                  </a:lnTo>
                  <a:close/>
                  <a:moveTo>
                    <a:pt x="161282" y="272405"/>
                  </a:moveTo>
                  <a:lnTo>
                    <a:pt x="161282" y="291204"/>
                  </a:lnTo>
                  <a:lnTo>
                    <a:pt x="524261" y="291204"/>
                  </a:lnTo>
                  <a:lnTo>
                    <a:pt x="524261" y="272405"/>
                  </a:lnTo>
                  <a:close/>
                  <a:moveTo>
                    <a:pt x="161282" y="197210"/>
                  </a:moveTo>
                  <a:lnTo>
                    <a:pt x="161282" y="216009"/>
                  </a:lnTo>
                  <a:lnTo>
                    <a:pt x="524261" y="216009"/>
                  </a:lnTo>
                  <a:lnTo>
                    <a:pt x="524261" y="197210"/>
                  </a:lnTo>
                  <a:close/>
                  <a:moveTo>
                    <a:pt x="0" y="140778"/>
                  </a:moveTo>
                  <a:lnTo>
                    <a:pt x="72118" y="140778"/>
                  </a:lnTo>
                  <a:lnTo>
                    <a:pt x="72118" y="607710"/>
                  </a:lnTo>
                  <a:lnTo>
                    <a:pt x="0" y="607710"/>
                  </a:lnTo>
                  <a:close/>
                  <a:moveTo>
                    <a:pt x="161282" y="121897"/>
                  </a:moveTo>
                  <a:lnTo>
                    <a:pt x="161282" y="140814"/>
                  </a:lnTo>
                  <a:lnTo>
                    <a:pt x="524261" y="140814"/>
                  </a:lnTo>
                  <a:lnTo>
                    <a:pt x="524261" y="121897"/>
                  </a:lnTo>
                  <a:close/>
                  <a:moveTo>
                    <a:pt x="90959" y="0"/>
                  </a:moveTo>
                  <a:lnTo>
                    <a:pt x="594584" y="0"/>
                  </a:lnTo>
                  <a:lnTo>
                    <a:pt x="594584" y="607710"/>
                  </a:lnTo>
                  <a:lnTo>
                    <a:pt x="90959" y="607710"/>
                  </a:lnTo>
                  <a:lnTo>
                    <a:pt x="90959" y="1218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sp>
        <p:nvSpPr>
          <p:cNvPr id="20" name="Rectangle 36">
            <a:extLst>
              <a:ext uri="{FF2B5EF4-FFF2-40B4-BE49-F238E27FC236}">
                <a16:creationId xmlns:a16="http://schemas.microsoft.com/office/drawing/2014/main" id="{7B18AFED-CFFF-2715-1185-A68C79841CA4}"/>
              </a:ext>
            </a:extLst>
          </p:cNvPr>
          <p:cNvSpPr>
            <a:spLocks noChangeArrowheads="1"/>
          </p:cNvSpPr>
          <p:nvPr/>
        </p:nvSpPr>
        <p:spPr bwMode="auto">
          <a:xfrm>
            <a:off x="6276942" y="2147449"/>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导入图文件</a:t>
            </a:r>
          </a:p>
        </p:txBody>
      </p:sp>
      <p:sp>
        <p:nvSpPr>
          <p:cNvPr id="21" name="Rectangle 36">
            <a:extLst>
              <a:ext uri="{FF2B5EF4-FFF2-40B4-BE49-F238E27FC236}">
                <a16:creationId xmlns:a16="http://schemas.microsoft.com/office/drawing/2014/main" id="{13DACC50-7C88-DDE1-98B5-E6114ECA252C}"/>
              </a:ext>
            </a:extLst>
          </p:cNvPr>
          <p:cNvSpPr>
            <a:spLocks noChangeArrowheads="1"/>
          </p:cNvSpPr>
          <p:nvPr/>
        </p:nvSpPr>
        <p:spPr bwMode="auto">
          <a:xfrm>
            <a:off x="6276942" y="3491532"/>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随机生成图</a:t>
            </a:r>
          </a:p>
        </p:txBody>
      </p:sp>
      <p:sp>
        <p:nvSpPr>
          <p:cNvPr id="22" name="Rectangle 36">
            <a:extLst>
              <a:ext uri="{FF2B5EF4-FFF2-40B4-BE49-F238E27FC236}">
                <a16:creationId xmlns:a16="http://schemas.microsoft.com/office/drawing/2014/main" id="{7A324A1D-85F8-76D7-8B77-67D04B1FCCDC}"/>
              </a:ext>
            </a:extLst>
          </p:cNvPr>
          <p:cNvSpPr>
            <a:spLocks noChangeArrowheads="1"/>
          </p:cNvSpPr>
          <p:nvPr/>
        </p:nvSpPr>
        <p:spPr bwMode="auto">
          <a:xfrm>
            <a:off x="6276942" y="4562417"/>
            <a:ext cx="20697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路径展示速度</a:t>
            </a:r>
          </a:p>
        </p:txBody>
      </p:sp>
      <p:sp>
        <p:nvSpPr>
          <p:cNvPr id="23" name="TextBox 24">
            <a:extLst>
              <a:ext uri="{FF2B5EF4-FFF2-40B4-BE49-F238E27FC236}">
                <a16:creationId xmlns:a16="http://schemas.microsoft.com/office/drawing/2014/main" id="{AC164522-5C68-176A-C952-89F675754AE1}"/>
              </a:ext>
            </a:extLst>
          </p:cNvPr>
          <p:cNvSpPr txBox="1"/>
          <p:nvPr/>
        </p:nvSpPr>
        <p:spPr>
          <a:xfrm>
            <a:off x="6601188" y="2568781"/>
            <a:ext cx="4482103" cy="84604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用户需选择“导入图文件方式”，导入</a:t>
            </a:r>
            <a:r>
              <a:rPr lang="en-US" altLang="zh-CN" sz="1600" dirty="0">
                <a:solidFill>
                  <a:schemeClr val="bg1">
                    <a:lumMod val="50000"/>
                  </a:schemeClr>
                </a:solidFill>
                <a:cs typeface="+mn-ea"/>
                <a:sym typeface="+mn-lt"/>
              </a:rPr>
              <a:t>txt</a:t>
            </a:r>
            <a:r>
              <a:rPr lang="zh-CN" altLang="en-US" sz="1600" dirty="0">
                <a:solidFill>
                  <a:schemeClr val="bg1">
                    <a:lumMod val="50000"/>
                  </a:schemeClr>
                </a:solidFill>
                <a:cs typeface="+mn-ea"/>
                <a:sym typeface="+mn-lt"/>
              </a:rPr>
              <a:t>格式文件（存储方式为邻接矩阵）。此方式可演示固定有向加权图。</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7104A19C-DE50-B830-ACC8-08B655844AA6}"/>
              </a:ext>
            </a:extLst>
          </p:cNvPr>
          <p:cNvSpPr txBox="1"/>
          <p:nvPr/>
        </p:nvSpPr>
        <p:spPr>
          <a:xfrm>
            <a:off x="6601188" y="3891642"/>
            <a:ext cx="4482103" cy="605278"/>
          </a:xfrm>
          <a:prstGeom prst="rect">
            <a:avLst/>
          </a:prstGeom>
          <a:noFill/>
        </p:spPr>
        <p:txBody>
          <a:bodyPr wrap="square" lIns="91423" tIns="45712" rIns="91423" bIns="45712" rtlCol="0">
            <a:spAutoFit/>
          </a:bodyPr>
          <a:lstStyle/>
          <a:p>
            <a:pPr lvl="0" defTabSz="1217930">
              <a:lnSpc>
                <a:spcPts val="2000"/>
              </a:lnSpc>
              <a:defRPr/>
            </a:pPr>
            <a:r>
              <a:rPr lang="zh-CN" altLang="en-US" sz="1600" dirty="0">
                <a:solidFill>
                  <a:schemeClr val="bg1">
                    <a:lumMod val="50000"/>
                  </a:schemeClr>
                </a:solidFill>
                <a:cs typeface="+mn-ea"/>
                <a:sym typeface="+mn-lt"/>
              </a:rPr>
              <a:t>  用户需选择“随机生成图”。此方式可演示随机有向加权图。</a:t>
            </a:r>
          </a:p>
        </p:txBody>
      </p:sp>
      <p:sp>
        <p:nvSpPr>
          <p:cNvPr id="25" name="TextBox 24">
            <a:extLst>
              <a:ext uri="{FF2B5EF4-FFF2-40B4-BE49-F238E27FC236}">
                <a16:creationId xmlns:a16="http://schemas.microsoft.com/office/drawing/2014/main" id="{10204EF2-BC41-6845-419D-AE4EE5409B0B}"/>
              </a:ext>
            </a:extLst>
          </p:cNvPr>
          <p:cNvSpPr txBox="1"/>
          <p:nvPr/>
        </p:nvSpPr>
        <p:spPr>
          <a:xfrm>
            <a:off x="6628714" y="5069406"/>
            <a:ext cx="4482103" cy="58956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用户可从</a:t>
            </a:r>
            <a:r>
              <a:rPr lang="en-US" altLang="zh-CN" sz="1600" dirty="0">
                <a:solidFill>
                  <a:schemeClr val="bg1">
                    <a:lumMod val="50000"/>
                  </a:schemeClr>
                </a:solidFill>
                <a:cs typeface="+mn-ea"/>
                <a:sym typeface="+mn-lt"/>
              </a:rPr>
              <a:t>1-10</a:t>
            </a:r>
            <a:r>
              <a:rPr lang="zh-CN" altLang="en-US" sz="1600" dirty="0">
                <a:solidFill>
                  <a:schemeClr val="bg1">
                    <a:lumMod val="50000"/>
                  </a:schemeClr>
                </a:solidFill>
                <a:cs typeface="+mn-ea"/>
                <a:sym typeface="+mn-lt"/>
              </a:rPr>
              <a:t>中选择速度，当最短路径需逐层计算时，可通过此功能调整窗口中标红速度。</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38" name="图片 37">
            <a:extLst>
              <a:ext uri="{FF2B5EF4-FFF2-40B4-BE49-F238E27FC236}">
                <a16:creationId xmlns:a16="http://schemas.microsoft.com/office/drawing/2014/main" id="{E9195F9C-0C9F-82B6-B444-76404ABF071E}"/>
              </a:ext>
            </a:extLst>
          </p:cNvPr>
          <p:cNvPicPr>
            <a:picLocks noChangeAspect="1"/>
          </p:cNvPicPr>
          <p:nvPr/>
        </p:nvPicPr>
        <p:blipFill>
          <a:blip r:embed="rId9"/>
          <a:stretch>
            <a:fillRect/>
          </a:stretch>
        </p:blipFill>
        <p:spPr>
          <a:xfrm>
            <a:off x="305283" y="842943"/>
            <a:ext cx="5971659" cy="5281530"/>
          </a:xfrm>
          <a:prstGeom prst="rect">
            <a:avLst/>
          </a:prstGeom>
        </p:spPr>
      </p:pic>
      <p:sp>
        <p:nvSpPr>
          <p:cNvPr id="39" name="Rectangle 36">
            <a:extLst>
              <a:ext uri="{FF2B5EF4-FFF2-40B4-BE49-F238E27FC236}">
                <a16:creationId xmlns:a16="http://schemas.microsoft.com/office/drawing/2014/main" id="{CAFE6AC3-C828-5980-D281-65DB87AD28A2}"/>
              </a:ext>
            </a:extLst>
          </p:cNvPr>
          <p:cNvSpPr>
            <a:spLocks noChangeArrowheads="1"/>
          </p:cNvSpPr>
          <p:nvPr/>
        </p:nvSpPr>
        <p:spPr bwMode="auto">
          <a:xfrm>
            <a:off x="6276942" y="798915"/>
            <a:ext cx="13003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主窗口</a:t>
            </a:r>
          </a:p>
        </p:txBody>
      </p:sp>
      <p:sp>
        <p:nvSpPr>
          <p:cNvPr id="40" name="TextBox 24">
            <a:extLst>
              <a:ext uri="{FF2B5EF4-FFF2-40B4-BE49-F238E27FC236}">
                <a16:creationId xmlns:a16="http://schemas.microsoft.com/office/drawing/2014/main" id="{7946DF3D-1926-F271-50EC-72EBC9420957}"/>
              </a:ext>
            </a:extLst>
          </p:cNvPr>
          <p:cNvSpPr txBox="1"/>
          <p:nvPr/>
        </p:nvSpPr>
        <p:spPr>
          <a:xfrm>
            <a:off x="6601188" y="1220247"/>
            <a:ext cx="4482103" cy="844318"/>
          </a:xfrm>
          <a:prstGeom prst="rect">
            <a:avLst/>
          </a:prstGeom>
          <a:noFill/>
        </p:spPr>
        <p:txBody>
          <a:bodyPr wrap="square" lIns="91423" tIns="45712" rIns="91423" bIns="45712" rtlCol="0">
            <a:spAutoFit/>
          </a:bodyPr>
          <a:lstStyle/>
          <a:p>
            <a:pPr lvl="0" defTabSz="1217930">
              <a:lnSpc>
                <a:spcPts val="2000"/>
              </a:lnSpc>
              <a:defRPr/>
            </a:pPr>
            <a:r>
              <a:rPr lang="zh-CN" altLang="en-US" sz="1600" dirty="0">
                <a:solidFill>
                  <a:schemeClr val="bg1">
                    <a:lumMod val="50000"/>
                  </a:schemeClr>
                </a:solidFill>
                <a:cs typeface="+mn-ea"/>
                <a:sym typeface="+mn-lt"/>
              </a:rPr>
              <a:t>设置主窗口大小、样式、颜色</a:t>
            </a:r>
            <a:endParaRPr lang="en-US" altLang="zh-CN" sz="1600" dirty="0">
              <a:solidFill>
                <a:schemeClr val="bg1">
                  <a:lumMod val="50000"/>
                </a:schemeClr>
              </a:solidFill>
              <a:cs typeface="+mn-ea"/>
              <a:sym typeface="+mn-lt"/>
            </a:endParaRPr>
          </a:p>
          <a:p>
            <a:pPr lvl="0" defTabSz="1217930">
              <a:lnSpc>
                <a:spcPts val="2000"/>
              </a:lnSpc>
              <a:defRPr/>
            </a:pPr>
            <a:r>
              <a:rPr lang="zh-CN" altLang="en-US" sz="1600" dirty="0">
                <a:solidFill>
                  <a:schemeClr val="bg1">
                    <a:lumMod val="50000"/>
                  </a:schemeClr>
                </a:solidFill>
                <a:cs typeface="+mn-ea"/>
                <a:sym typeface="+mn-lt"/>
              </a:rPr>
              <a:t>存储方式选择按钮</a:t>
            </a:r>
            <a:endParaRPr lang="en-US" altLang="zh-CN" sz="1600" dirty="0">
              <a:solidFill>
                <a:schemeClr val="bg1">
                  <a:lumMod val="50000"/>
                </a:schemeClr>
              </a:solidFill>
              <a:cs typeface="+mn-ea"/>
              <a:sym typeface="+mn-lt"/>
            </a:endParaRPr>
          </a:p>
          <a:p>
            <a:pPr lvl="0" defTabSz="1217930">
              <a:lnSpc>
                <a:spcPts val="2000"/>
              </a:lnSpc>
              <a:defRPr/>
            </a:pPr>
            <a:r>
              <a:rPr lang="zh-CN" altLang="en-US" sz="1600" dirty="0">
                <a:solidFill>
                  <a:schemeClr val="bg1">
                    <a:lumMod val="50000"/>
                  </a:schemeClr>
                </a:solidFill>
                <a:cs typeface="+mn-ea"/>
                <a:sym typeface="+mn-lt"/>
              </a:rPr>
              <a:t>导入文件按钮</a:t>
            </a:r>
          </a:p>
        </p:txBody>
      </p:sp>
    </p:spTree>
    <p:extLst>
      <p:ext uri="{BB962C8B-B14F-4D97-AF65-F5344CB8AC3E}">
        <p14:creationId xmlns:p14="http://schemas.microsoft.com/office/powerpoint/2010/main" val="1510303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39"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7F67D-8996-D691-3BBE-9F51796E9185}"/>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CBA7DDAD-CF2D-ECF0-25A0-33189E1BBD04}"/>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E9151ED3-78C1-C9EB-94DF-F740589B8391}"/>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3845B633-5894-B6B3-2525-17B5A4868C48}"/>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75A0B7D2-B589-17B1-FE45-801926A67258}"/>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E0794608-272C-73DE-95FA-C08FBB759CE0}"/>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3A9FC1D9-8460-E2B6-0D8E-1C8E6ACA4CFA}"/>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算法演示系统主界面设计</a:t>
              </a:r>
              <a:endParaRPr lang="en-US" altLang="zh-CN" sz="2400" b="1" dirty="0">
                <a:cs typeface="+mn-ea"/>
                <a:sym typeface="+mn-lt"/>
              </a:endParaRPr>
            </a:p>
            <a:p>
              <a:r>
                <a:rPr lang="en-US" altLang="zh-CN" sz="1200" dirty="0">
                  <a:solidFill>
                    <a:schemeClr val="bg1">
                      <a:lumMod val="50000"/>
                    </a:schemeClr>
                  </a:solidFill>
                  <a:cs typeface="+mn-ea"/>
                  <a:sym typeface="+mn-lt"/>
                </a:rPr>
                <a:t>Zhu Jie Mian Zhan Shi</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E013763B-8083-E1C7-C021-310E52F75EAA}"/>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181BB73E-B4AF-E69D-3AB1-CC7C6DCF94AF}"/>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3C4D1D9F-FFC9-EFEF-70CD-3CCE61BF7E0C}"/>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59ABD1E0-8BBC-84D2-A446-A1556B845E0B}"/>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41B4AC59-87A0-D877-6540-37243FD0B8C0}"/>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Group 15">
            <a:extLst>
              <a:ext uri="{FF2B5EF4-FFF2-40B4-BE49-F238E27FC236}">
                <a16:creationId xmlns:a16="http://schemas.microsoft.com/office/drawing/2014/main" id="{0A754FFA-1720-726C-2584-5CEFDEC0C179}"/>
              </a:ext>
            </a:extLst>
          </p:cNvPr>
          <p:cNvGrpSpPr/>
          <p:nvPr/>
        </p:nvGrpSpPr>
        <p:grpSpPr>
          <a:xfrm>
            <a:off x="2309023" y="1815816"/>
            <a:ext cx="1157817" cy="1299633"/>
            <a:chOff x="2035140" y="1863847"/>
            <a:chExt cx="1157817" cy="1299633"/>
          </a:xfrm>
        </p:grpSpPr>
        <p:sp>
          <p:nvSpPr>
            <p:cNvPr id="3" name="六边形 2">
              <a:extLst>
                <a:ext uri="{FF2B5EF4-FFF2-40B4-BE49-F238E27FC236}">
                  <a16:creationId xmlns:a16="http://schemas.microsoft.com/office/drawing/2014/main" id="{861A20C1-55DD-122F-8B31-51F0B4A81C2E}"/>
                </a:ext>
              </a:extLst>
            </p:cNvPr>
            <p:cNvSpPr/>
            <p:nvPr/>
          </p:nvSpPr>
          <p:spPr bwMode="auto">
            <a:xfrm rot="16200000">
              <a:off x="1964232" y="1934755"/>
              <a:ext cx="1299633"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4" name="AutoShape 112">
              <a:extLst>
                <a:ext uri="{FF2B5EF4-FFF2-40B4-BE49-F238E27FC236}">
                  <a16:creationId xmlns:a16="http://schemas.microsoft.com/office/drawing/2014/main" id="{1820FF03-2238-3615-7F25-5A313A17278A}"/>
                </a:ext>
              </a:extLst>
            </p:cNvPr>
            <p:cNvSpPr/>
            <p:nvPr/>
          </p:nvSpPr>
          <p:spPr bwMode="auto">
            <a:xfrm>
              <a:off x="2399409" y="2248095"/>
              <a:ext cx="429277" cy="531136"/>
            </a:xfrm>
            <a:custGeom>
              <a:avLst/>
              <a:gdLst>
                <a:gd name="connsiteX0" fmla="*/ 203312 w 490994"/>
                <a:gd name="connsiteY0" fmla="*/ 568333 h 607497"/>
                <a:gd name="connsiteX1" fmla="*/ 287691 w 490994"/>
                <a:gd name="connsiteY1" fmla="*/ 568333 h 607497"/>
                <a:gd name="connsiteX2" fmla="*/ 307242 w 490994"/>
                <a:gd name="connsiteY2" fmla="*/ 587955 h 607497"/>
                <a:gd name="connsiteX3" fmla="*/ 287691 w 490994"/>
                <a:gd name="connsiteY3" fmla="*/ 607497 h 607497"/>
                <a:gd name="connsiteX4" fmla="*/ 203312 w 490994"/>
                <a:gd name="connsiteY4" fmla="*/ 607497 h 607497"/>
                <a:gd name="connsiteX5" fmla="*/ 183682 w 490994"/>
                <a:gd name="connsiteY5" fmla="*/ 587955 h 607497"/>
                <a:gd name="connsiteX6" fmla="*/ 203312 w 490994"/>
                <a:gd name="connsiteY6" fmla="*/ 568333 h 607497"/>
                <a:gd name="connsiteX7" fmla="*/ 186520 w 490994"/>
                <a:gd name="connsiteY7" fmla="*/ 510187 h 607497"/>
                <a:gd name="connsiteX8" fmla="*/ 304395 w 490994"/>
                <a:gd name="connsiteY8" fmla="*/ 510187 h 607497"/>
                <a:gd name="connsiteX9" fmla="*/ 324107 w 490994"/>
                <a:gd name="connsiteY9" fmla="*/ 529804 h 607497"/>
                <a:gd name="connsiteX10" fmla="*/ 304395 w 490994"/>
                <a:gd name="connsiteY10" fmla="*/ 549421 h 607497"/>
                <a:gd name="connsiteX11" fmla="*/ 186520 w 490994"/>
                <a:gd name="connsiteY11" fmla="*/ 549421 h 607497"/>
                <a:gd name="connsiteX12" fmla="*/ 166887 w 490994"/>
                <a:gd name="connsiteY12" fmla="*/ 529804 h 607497"/>
                <a:gd name="connsiteX13" fmla="*/ 186520 w 490994"/>
                <a:gd name="connsiteY13" fmla="*/ 510187 h 607497"/>
                <a:gd name="connsiteX14" fmla="*/ 62837 w 490994"/>
                <a:gd name="connsiteY14" fmla="*/ 319449 h 607497"/>
                <a:gd name="connsiteX15" fmla="*/ 79611 w 490994"/>
                <a:gd name="connsiteY15" fmla="*/ 330831 h 607497"/>
                <a:gd name="connsiteX16" fmla="*/ 87445 w 490994"/>
                <a:gd name="connsiteY16" fmla="*/ 348457 h 607497"/>
                <a:gd name="connsiteX17" fmla="*/ 79137 w 490994"/>
                <a:gd name="connsiteY17" fmla="*/ 374856 h 607497"/>
                <a:gd name="connsiteX18" fmla="*/ 64498 w 490994"/>
                <a:gd name="connsiteY18" fmla="*/ 383314 h 607497"/>
                <a:gd name="connsiteX19" fmla="*/ 54687 w 490994"/>
                <a:gd name="connsiteY19" fmla="*/ 385922 h 607497"/>
                <a:gd name="connsiteX20" fmla="*/ 37675 w 490994"/>
                <a:gd name="connsiteY20" fmla="*/ 376121 h 607497"/>
                <a:gd name="connsiteX21" fmla="*/ 28021 w 490994"/>
                <a:gd name="connsiteY21" fmla="*/ 359285 h 607497"/>
                <a:gd name="connsiteX22" fmla="*/ 26043 w 490994"/>
                <a:gd name="connsiteY22" fmla="*/ 344426 h 607497"/>
                <a:gd name="connsiteX23" fmla="*/ 35222 w 490994"/>
                <a:gd name="connsiteY23" fmla="*/ 332491 h 607497"/>
                <a:gd name="connsiteX24" fmla="*/ 53500 w 490994"/>
                <a:gd name="connsiteY24" fmla="*/ 321978 h 607497"/>
                <a:gd name="connsiteX25" fmla="*/ 62837 w 490994"/>
                <a:gd name="connsiteY25" fmla="*/ 319449 h 607497"/>
                <a:gd name="connsiteX26" fmla="*/ 427899 w 490994"/>
                <a:gd name="connsiteY26" fmla="*/ 319379 h 607497"/>
                <a:gd name="connsiteX27" fmla="*/ 437320 w 490994"/>
                <a:gd name="connsiteY27" fmla="*/ 321908 h 607497"/>
                <a:gd name="connsiteX28" fmla="*/ 455767 w 490994"/>
                <a:gd name="connsiteY28" fmla="*/ 332498 h 607497"/>
                <a:gd name="connsiteX29" fmla="*/ 464871 w 490994"/>
                <a:gd name="connsiteY29" fmla="*/ 344431 h 607497"/>
                <a:gd name="connsiteX30" fmla="*/ 462971 w 490994"/>
                <a:gd name="connsiteY30" fmla="*/ 359289 h 607497"/>
                <a:gd name="connsiteX31" fmla="*/ 453233 w 490994"/>
                <a:gd name="connsiteY31" fmla="*/ 376122 h 607497"/>
                <a:gd name="connsiteX32" fmla="*/ 436212 w 490994"/>
                <a:gd name="connsiteY32" fmla="*/ 385922 h 607497"/>
                <a:gd name="connsiteX33" fmla="*/ 426395 w 490994"/>
                <a:gd name="connsiteY33" fmla="*/ 383235 h 607497"/>
                <a:gd name="connsiteX34" fmla="*/ 411511 w 490994"/>
                <a:gd name="connsiteY34" fmla="*/ 374700 h 607497"/>
                <a:gd name="connsiteX35" fmla="*/ 403198 w 490994"/>
                <a:gd name="connsiteY35" fmla="*/ 348225 h 607497"/>
                <a:gd name="connsiteX36" fmla="*/ 411115 w 490994"/>
                <a:gd name="connsiteY36" fmla="*/ 330759 h 607497"/>
                <a:gd name="connsiteX37" fmla="*/ 427899 w 490994"/>
                <a:gd name="connsiteY37" fmla="*/ 319379 h 607497"/>
                <a:gd name="connsiteX38" fmla="*/ 19624 w 490994"/>
                <a:gd name="connsiteY38" fmla="*/ 215859 h 607497"/>
                <a:gd name="connsiteX39" fmla="*/ 40990 w 490994"/>
                <a:gd name="connsiteY39" fmla="*/ 215859 h 607497"/>
                <a:gd name="connsiteX40" fmla="*/ 54917 w 490994"/>
                <a:gd name="connsiteY40" fmla="*/ 222024 h 607497"/>
                <a:gd name="connsiteX41" fmla="*/ 59269 w 490994"/>
                <a:gd name="connsiteY41" fmla="*/ 236489 h 607497"/>
                <a:gd name="connsiteX42" fmla="*/ 58636 w 490994"/>
                <a:gd name="connsiteY42" fmla="*/ 245104 h 607497"/>
                <a:gd name="connsiteX43" fmla="*/ 59269 w 490994"/>
                <a:gd name="connsiteY43" fmla="*/ 253719 h 607497"/>
                <a:gd name="connsiteX44" fmla="*/ 54996 w 490994"/>
                <a:gd name="connsiteY44" fmla="*/ 268263 h 607497"/>
                <a:gd name="connsiteX45" fmla="*/ 41069 w 490994"/>
                <a:gd name="connsiteY45" fmla="*/ 274428 h 607497"/>
                <a:gd name="connsiteX46" fmla="*/ 19624 w 490994"/>
                <a:gd name="connsiteY46" fmla="*/ 274428 h 607497"/>
                <a:gd name="connsiteX47" fmla="*/ 0 w 490994"/>
                <a:gd name="connsiteY47" fmla="*/ 254826 h 607497"/>
                <a:gd name="connsiteX48" fmla="*/ 0 w 490994"/>
                <a:gd name="connsiteY48" fmla="*/ 235461 h 607497"/>
                <a:gd name="connsiteX49" fmla="*/ 19624 w 490994"/>
                <a:gd name="connsiteY49" fmla="*/ 215859 h 607497"/>
                <a:gd name="connsiteX50" fmla="*/ 450011 w 490994"/>
                <a:gd name="connsiteY50" fmla="*/ 215789 h 607497"/>
                <a:gd name="connsiteX51" fmla="*/ 471373 w 490994"/>
                <a:gd name="connsiteY51" fmla="*/ 215789 h 607497"/>
                <a:gd name="connsiteX52" fmla="*/ 490994 w 490994"/>
                <a:gd name="connsiteY52" fmla="*/ 235467 h 607497"/>
                <a:gd name="connsiteX53" fmla="*/ 490994 w 490994"/>
                <a:gd name="connsiteY53" fmla="*/ 254830 h 607497"/>
                <a:gd name="connsiteX54" fmla="*/ 471373 w 490994"/>
                <a:gd name="connsiteY54" fmla="*/ 274429 h 607497"/>
                <a:gd name="connsiteX55" fmla="*/ 449931 w 490994"/>
                <a:gd name="connsiteY55" fmla="*/ 274429 h 607497"/>
                <a:gd name="connsiteX56" fmla="*/ 436007 w 490994"/>
                <a:gd name="connsiteY56" fmla="*/ 268265 h 607497"/>
                <a:gd name="connsiteX57" fmla="*/ 431655 w 490994"/>
                <a:gd name="connsiteY57" fmla="*/ 253723 h 607497"/>
                <a:gd name="connsiteX58" fmla="*/ 432367 w 490994"/>
                <a:gd name="connsiteY58" fmla="*/ 245109 h 607497"/>
                <a:gd name="connsiteX59" fmla="*/ 431655 w 490994"/>
                <a:gd name="connsiteY59" fmla="*/ 236495 h 607497"/>
                <a:gd name="connsiteX60" fmla="*/ 436007 w 490994"/>
                <a:gd name="connsiteY60" fmla="*/ 221953 h 607497"/>
                <a:gd name="connsiteX61" fmla="*/ 450011 w 490994"/>
                <a:gd name="connsiteY61" fmla="*/ 215789 h 607497"/>
                <a:gd name="connsiteX62" fmla="*/ 245501 w 490994"/>
                <a:gd name="connsiteY62" fmla="*/ 133735 h 607497"/>
                <a:gd name="connsiteX63" fmla="*/ 137281 w 490994"/>
                <a:gd name="connsiteY63" fmla="*/ 241809 h 607497"/>
                <a:gd name="connsiteX64" fmla="*/ 171639 w 490994"/>
                <a:gd name="connsiteY64" fmla="*/ 338656 h 607497"/>
                <a:gd name="connsiteX65" fmla="*/ 208372 w 490994"/>
                <a:gd name="connsiteY65" fmla="*/ 425858 h 607497"/>
                <a:gd name="connsiteX66" fmla="*/ 211459 w 490994"/>
                <a:gd name="connsiteY66" fmla="*/ 428388 h 607497"/>
                <a:gd name="connsiteX67" fmla="*/ 279305 w 490994"/>
                <a:gd name="connsiteY67" fmla="*/ 428388 h 607497"/>
                <a:gd name="connsiteX68" fmla="*/ 282313 w 490994"/>
                <a:gd name="connsiteY68" fmla="*/ 425858 h 607497"/>
                <a:gd name="connsiteX69" fmla="*/ 319838 w 490994"/>
                <a:gd name="connsiteY69" fmla="*/ 336759 h 607497"/>
                <a:gd name="connsiteX70" fmla="*/ 319918 w 490994"/>
                <a:gd name="connsiteY70" fmla="*/ 336601 h 607497"/>
                <a:gd name="connsiteX71" fmla="*/ 353722 w 490994"/>
                <a:gd name="connsiteY71" fmla="*/ 241809 h 607497"/>
                <a:gd name="connsiteX72" fmla="*/ 245501 w 490994"/>
                <a:gd name="connsiteY72" fmla="*/ 133735 h 607497"/>
                <a:gd name="connsiteX73" fmla="*/ 436205 w 490994"/>
                <a:gd name="connsiteY73" fmla="*/ 104366 h 607497"/>
                <a:gd name="connsiteX74" fmla="*/ 453224 w 490994"/>
                <a:gd name="connsiteY74" fmla="*/ 114168 h 607497"/>
                <a:gd name="connsiteX75" fmla="*/ 462960 w 490994"/>
                <a:gd name="connsiteY75" fmla="*/ 131006 h 607497"/>
                <a:gd name="connsiteX76" fmla="*/ 455757 w 490994"/>
                <a:gd name="connsiteY76" fmla="*/ 157804 h 607497"/>
                <a:gd name="connsiteX77" fmla="*/ 437788 w 490994"/>
                <a:gd name="connsiteY77" fmla="*/ 168159 h 607497"/>
                <a:gd name="connsiteX78" fmla="*/ 428289 w 490994"/>
                <a:gd name="connsiteY78" fmla="*/ 170768 h 607497"/>
                <a:gd name="connsiteX79" fmla="*/ 411349 w 490994"/>
                <a:gd name="connsiteY79" fmla="*/ 160254 h 607497"/>
                <a:gd name="connsiteX80" fmla="*/ 402009 w 490994"/>
                <a:gd name="connsiteY80" fmla="*/ 144365 h 607497"/>
                <a:gd name="connsiteX81" fmla="*/ 399317 w 490994"/>
                <a:gd name="connsiteY81" fmla="*/ 129346 h 607497"/>
                <a:gd name="connsiteX82" fmla="*/ 408262 w 490994"/>
                <a:gd name="connsiteY82" fmla="*/ 117488 h 607497"/>
                <a:gd name="connsiteX83" fmla="*/ 426389 w 490994"/>
                <a:gd name="connsiteY83" fmla="*/ 107054 h 607497"/>
                <a:gd name="connsiteX84" fmla="*/ 436205 w 490994"/>
                <a:gd name="connsiteY84" fmla="*/ 104366 h 607497"/>
                <a:gd name="connsiteX85" fmla="*/ 54676 w 490994"/>
                <a:gd name="connsiteY85" fmla="*/ 104366 h 607497"/>
                <a:gd name="connsiteX86" fmla="*/ 64501 w 490994"/>
                <a:gd name="connsiteY86" fmla="*/ 107054 h 607497"/>
                <a:gd name="connsiteX87" fmla="*/ 82644 w 490994"/>
                <a:gd name="connsiteY87" fmla="*/ 117488 h 607497"/>
                <a:gd name="connsiteX88" fmla="*/ 91596 w 490994"/>
                <a:gd name="connsiteY88" fmla="*/ 129346 h 607497"/>
                <a:gd name="connsiteX89" fmla="*/ 88903 w 490994"/>
                <a:gd name="connsiteY89" fmla="*/ 144365 h 607497"/>
                <a:gd name="connsiteX90" fmla="*/ 79633 w 490994"/>
                <a:gd name="connsiteY90" fmla="*/ 160254 h 607497"/>
                <a:gd name="connsiteX91" fmla="*/ 62678 w 490994"/>
                <a:gd name="connsiteY91" fmla="*/ 170768 h 607497"/>
                <a:gd name="connsiteX92" fmla="*/ 53171 w 490994"/>
                <a:gd name="connsiteY92" fmla="*/ 168159 h 607497"/>
                <a:gd name="connsiteX93" fmla="*/ 35186 w 490994"/>
                <a:gd name="connsiteY93" fmla="*/ 157804 h 607497"/>
                <a:gd name="connsiteX94" fmla="*/ 27977 w 490994"/>
                <a:gd name="connsiteY94" fmla="*/ 131006 h 607497"/>
                <a:gd name="connsiteX95" fmla="*/ 37642 w 490994"/>
                <a:gd name="connsiteY95" fmla="*/ 114168 h 607497"/>
                <a:gd name="connsiteX96" fmla="*/ 54676 w 490994"/>
                <a:gd name="connsiteY96" fmla="*/ 104366 h 607497"/>
                <a:gd name="connsiteX97" fmla="*/ 245501 w 490994"/>
                <a:gd name="connsiteY97" fmla="*/ 75152 h 607497"/>
                <a:gd name="connsiteX98" fmla="*/ 412384 w 490994"/>
                <a:gd name="connsiteY98" fmla="*/ 241809 h 607497"/>
                <a:gd name="connsiteX99" fmla="*/ 372247 w 490994"/>
                <a:gd name="connsiteY99" fmla="*/ 363006 h 607497"/>
                <a:gd name="connsiteX100" fmla="*/ 334168 w 490994"/>
                <a:gd name="connsiteY100" fmla="*/ 468155 h 607497"/>
                <a:gd name="connsiteX101" fmla="*/ 314138 w 490994"/>
                <a:gd name="connsiteY101" fmla="*/ 486971 h 607497"/>
                <a:gd name="connsiteX102" fmla="*/ 176864 w 490994"/>
                <a:gd name="connsiteY102" fmla="*/ 486971 h 607497"/>
                <a:gd name="connsiteX103" fmla="*/ 156755 w 490994"/>
                <a:gd name="connsiteY103" fmla="*/ 468155 h 607497"/>
                <a:gd name="connsiteX104" fmla="*/ 119151 w 490994"/>
                <a:gd name="connsiteY104" fmla="*/ 364825 h 607497"/>
                <a:gd name="connsiteX105" fmla="*/ 78618 w 490994"/>
                <a:gd name="connsiteY105" fmla="*/ 241809 h 607497"/>
                <a:gd name="connsiteX106" fmla="*/ 245501 w 490994"/>
                <a:gd name="connsiteY106" fmla="*/ 75152 h 607497"/>
                <a:gd name="connsiteX107" fmla="*/ 350001 w 490994"/>
                <a:gd name="connsiteY107" fmla="*/ 25404 h 607497"/>
                <a:gd name="connsiteX108" fmla="*/ 359812 w 490994"/>
                <a:gd name="connsiteY108" fmla="*/ 28012 h 607497"/>
                <a:gd name="connsiteX109" fmla="*/ 376587 w 490994"/>
                <a:gd name="connsiteY109" fmla="*/ 37731 h 607497"/>
                <a:gd name="connsiteX110" fmla="*/ 383787 w 490994"/>
                <a:gd name="connsiteY110" fmla="*/ 64519 h 607497"/>
                <a:gd name="connsiteX111" fmla="*/ 373343 w 490994"/>
                <a:gd name="connsiteY111" fmla="*/ 82536 h 607497"/>
                <a:gd name="connsiteX112" fmla="*/ 357043 w 490994"/>
                <a:gd name="connsiteY112" fmla="*/ 92018 h 607497"/>
                <a:gd name="connsiteX113" fmla="*/ 346440 w 490994"/>
                <a:gd name="connsiteY113" fmla="*/ 88857 h 607497"/>
                <a:gd name="connsiteX114" fmla="*/ 330536 w 490994"/>
                <a:gd name="connsiteY114" fmla="*/ 79533 h 607497"/>
                <a:gd name="connsiteX115" fmla="*/ 320803 w 490994"/>
                <a:gd name="connsiteY115" fmla="*/ 67917 h 607497"/>
                <a:gd name="connsiteX116" fmla="*/ 322623 w 490994"/>
                <a:gd name="connsiteY116" fmla="*/ 53219 h 607497"/>
                <a:gd name="connsiteX117" fmla="*/ 332989 w 490994"/>
                <a:gd name="connsiteY117" fmla="*/ 35202 h 607497"/>
                <a:gd name="connsiteX118" fmla="*/ 350001 w 490994"/>
                <a:gd name="connsiteY118" fmla="*/ 25404 h 607497"/>
                <a:gd name="connsiteX119" fmla="*/ 140881 w 490994"/>
                <a:gd name="connsiteY119" fmla="*/ 25404 h 607497"/>
                <a:gd name="connsiteX120" fmla="*/ 157911 w 490994"/>
                <a:gd name="connsiteY120" fmla="*/ 35202 h 607497"/>
                <a:gd name="connsiteX121" fmla="*/ 168367 w 490994"/>
                <a:gd name="connsiteY121" fmla="*/ 53219 h 607497"/>
                <a:gd name="connsiteX122" fmla="*/ 170189 w 490994"/>
                <a:gd name="connsiteY122" fmla="*/ 67917 h 607497"/>
                <a:gd name="connsiteX123" fmla="*/ 160367 w 490994"/>
                <a:gd name="connsiteY123" fmla="*/ 79533 h 607497"/>
                <a:gd name="connsiteX124" fmla="*/ 144446 w 490994"/>
                <a:gd name="connsiteY124" fmla="*/ 88857 h 607497"/>
                <a:gd name="connsiteX125" fmla="*/ 133831 w 490994"/>
                <a:gd name="connsiteY125" fmla="*/ 92018 h 607497"/>
                <a:gd name="connsiteX126" fmla="*/ 117514 w 490994"/>
                <a:gd name="connsiteY126" fmla="*/ 82615 h 607497"/>
                <a:gd name="connsiteX127" fmla="*/ 107058 w 490994"/>
                <a:gd name="connsiteY127" fmla="*/ 64519 h 607497"/>
                <a:gd name="connsiteX128" fmla="*/ 105078 w 490994"/>
                <a:gd name="connsiteY128" fmla="*/ 49584 h 607497"/>
                <a:gd name="connsiteX129" fmla="*/ 114266 w 490994"/>
                <a:gd name="connsiteY129" fmla="*/ 37731 h 607497"/>
                <a:gd name="connsiteX130" fmla="*/ 131059 w 490994"/>
                <a:gd name="connsiteY130" fmla="*/ 28012 h 607497"/>
                <a:gd name="connsiteX131" fmla="*/ 140881 w 490994"/>
                <a:gd name="connsiteY131" fmla="*/ 25404 h 607497"/>
                <a:gd name="connsiteX132" fmla="*/ 235768 w 490994"/>
                <a:gd name="connsiteY132" fmla="*/ 0 h 607497"/>
                <a:gd name="connsiteX133" fmla="*/ 255156 w 490994"/>
                <a:gd name="connsiteY133" fmla="*/ 0 h 607497"/>
                <a:gd name="connsiteX134" fmla="*/ 274782 w 490994"/>
                <a:gd name="connsiteY134" fmla="*/ 19595 h 607497"/>
                <a:gd name="connsiteX135" fmla="*/ 274782 w 490994"/>
                <a:gd name="connsiteY135" fmla="*/ 40927 h 607497"/>
                <a:gd name="connsiteX136" fmla="*/ 256581 w 490994"/>
                <a:gd name="connsiteY136" fmla="*/ 59416 h 607497"/>
                <a:gd name="connsiteX137" fmla="*/ 254127 w 490994"/>
                <a:gd name="connsiteY137" fmla="*/ 59258 h 607497"/>
                <a:gd name="connsiteX138" fmla="*/ 245502 w 490994"/>
                <a:gd name="connsiteY138" fmla="*/ 58547 h 607497"/>
                <a:gd name="connsiteX139" fmla="*/ 236876 w 490994"/>
                <a:gd name="connsiteY139" fmla="*/ 59258 h 607497"/>
                <a:gd name="connsiteX140" fmla="*/ 234422 w 490994"/>
                <a:gd name="connsiteY140" fmla="*/ 59416 h 607497"/>
                <a:gd name="connsiteX141" fmla="*/ 216142 w 490994"/>
                <a:gd name="connsiteY141" fmla="*/ 40927 h 607497"/>
                <a:gd name="connsiteX142" fmla="*/ 216142 w 490994"/>
                <a:gd name="connsiteY142" fmla="*/ 19595 h 607497"/>
                <a:gd name="connsiteX143" fmla="*/ 235768 w 490994"/>
                <a:gd name="connsiteY143" fmla="*/ 0 h 60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0994" h="607497">
                  <a:moveTo>
                    <a:pt x="203312" y="568333"/>
                  </a:moveTo>
                  <a:lnTo>
                    <a:pt x="287691" y="568333"/>
                  </a:lnTo>
                  <a:cubicBezTo>
                    <a:pt x="298456" y="568333"/>
                    <a:pt x="307242" y="577115"/>
                    <a:pt x="307242" y="587955"/>
                  </a:cubicBezTo>
                  <a:cubicBezTo>
                    <a:pt x="307242" y="598794"/>
                    <a:pt x="298456" y="607497"/>
                    <a:pt x="287691" y="607497"/>
                  </a:cubicBezTo>
                  <a:lnTo>
                    <a:pt x="203312" y="607497"/>
                  </a:lnTo>
                  <a:cubicBezTo>
                    <a:pt x="192468" y="607497"/>
                    <a:pt x="183682" y="598794"/>
                    <a:pt x="183682" y="587955"/>
                  </a:cubicBezTo>
                  <a:cubicBezTo>
                    <a:pt x="183682" y="577115"/>
                    <a:pt x="192468" y="568333"/>
                    <a:pt x="203312" y="568333"/>
                  </a:cubicBezTo>
                  <a:close/>
                  <a:moveTo>
                    <a:pt x="186520" y="510187"/>
                  </a:moveTo>
                  <a:lnTo>
                    <a:pt x="304395" y="510187"/>
                  </a:lnTo>
                  <a:cubicBezTo>
                    <a:pt x="315320" y="510187"/>
                    <a:pt x="324107" y="518967"/>
                    <a:pt x="324107" y="529804"/>
                  </a:cubicBezTo>
                  <a:cubicBezTo>
                    <a:pt x="324107" y="540641"/>
                    <a:pt x="315320" y="549421"/>
                    <a:pt x="304395" y="549421"/>
                  </a:cubicBezTo>
                  <a:lnTo>
                    <a:pt x="186520" y="549421"/>
                  </a:lnTo>
                  <a:cubicBezTo>
                    <a:pt x="175674" y="549421"/>
                    <a:pt x="166887" y="540641"/>
                    <a:pt x="166887" y="529804"/>
                  </a:cubicBezTo>
                  <a:cubicBezTo>
                    <a:pt x="166887" y="518967"/>
                    <a:pt x="175674" y="510187"/>
                    <a:pt x="186520" y="510187"/>
                  </a:cubicBezTo>
                  <a:close/>
                  <a:moveTo>
                    <a:pt x="62837" y="319449"/>
                  </a:moveTo>
                  <a:cubicBezTo>
                    <a:pt x="70116" y="319449"/>
                    <a:pt x="76684" y="323954"/>
                    <a:pt x="79611" y="330831"/>
                  </a:cubicBezTo>
                  <a:cubicBezTo>
                    <a:pt x="82064" y="336601"/>
                    <a:pt x="84676" y="342529"/>
                    <a:pt x="87445" y="348457"/>
                  </a:cubicBezTo>
                  <a:cubicBezTo>
                    <a:pt x="91876" y="358021"/>
                    <a:pt x="88236" y="369640"/>
                    <a:pt x="79137" y="374856"/>
                  </a:cubicBezTo>
                  <a:lnTo>
                    <a:pt x="64498" y="383314"/>
                  </a:lnTo>
                  <a:cubicBezTo>
                    <a:pt x="61571" y="384974"/>
                    <a:pt x="58168" y="385922"/>
                    <a:pt x="54687" y="385922"/>
                  </a:cubicBezTo>
                  <a:cubicBezTo>
                    <a:pt x="47724" y="385922"/>
                    <a:pt x="41156" y="382128"/>
                    <a:pt x="37675" y="376121"/>
                  </a:cubicBezTo>
                  <a:lnTo>
                    <a:pt x="28021" y="359285"/>
                  </a:lnTo>
                  <a:cubicBezTo>
                    <a:pt x="25410" y="354780"/>
                    <a:pt x="24698" y="349484"/>
                    <a:pt x="26043" y="344426"/>
                  </a:cubicBezTo>
                  <a:cubicBezTo>
                    <a:pt x="27388" y="339367"/>
                    <a:pt x="30632" y="335099"/>
                    <a:pt x="35222" y="332491"/>
                  </a:cubicBezTo>
                  <a:lnTo>
                    <a:pt x="53500" y="321978"/>
                  </a:lnTo>
                  <a:cubicBezTo>
                    <a:pt x="56348" y="320319"/>
                    <a:pt x="59593" y="319449"/>
                    <a:pt x="62837" y="319449"/>
                  </a:cubicBezTo>
                  <a:close/>
                  <a:moveTo>
                    <a:pt x="427899" y="319379"/>
                  </a:moveTo>
                  <a:cubicBezTo>
                    <a:pt x="431145" y="319379"/>
                    <a:pt x="434391" y="320248"/>
                    <a:pt x="437320" y="321908"/>
                  </a:cubicBezTo>
                  <a:lnTo>
                    <a:pt x="455767" y="332498"/>
                  </a:lnTo>
                  <a:cubicBezTo>
                    <a:pt x="460279" y="335106"/>
                    <a:pt x="463525" y="339374"/>
                    <a:pt x="464871" y="344431"/>
                  </a:cubicBezTo>
                  <a:cubicBezTo>
                    <a:pt x="466296" y="349489"/>
                    <a:pt x="465583" y="354784"/>
                    <a:pt x="462971" y="359289"/>
                  </a:cubicBezTo>
                  <a:lnTo>
                    <a:pt x="453233" y="376122"/>
                  </a:lnTo>
                  <a:cubicBezTo>
                    <a:pt x="449750" y="382129"/>
                    <a:pt x="443258" y="385922"/>
                    <a:pt x="436212" y="385922"/>
                  </a:cubicBezTo>
                  <a:cubicBezTo>
                    <a:pt x="432808" y="385922"/>
                    <a:pt x="429403" y="384974"/>
                    <a:pt x="426395" y="383235"/>
                  </a:cubicBezTo>
                  <a:lnTo>
                    <a:pt x="411511" y="374700"/>
                  </a:lnTo>
                  <a:cubicBezTo>
                    <a:pt x="402407" y="369405"/>
                    <a:pt x="398765" y="357787"/>
                    <a:pt x="403198" y="348225"/>
                  </a:cubicBezTo>
                  <a:cubicBezTo>
                    <a:pt x="405969" y="342456"/>
                    <a:pt x="408582" y="336529"/>
                    <a:pt x="411115" y="330759"/>
                  </a:cubicBezTo>
                  <a:cubicBezTo>
                    <a:pt x="414045" y="323805"/>
                    <a:pt x="420616" y="319379"/>
                    <a:pt x="427899" y="319379"/>
                  </a:cubicBezTo>
                  <a:close/>
                  <a:moveTo>
                    <a:pt x="19624" y="215859"/>
                  </a:moveTo>
                  <a:lnTo>
                    <a:pt x="40990" y="215859"/>
                  </a:lnTo>
                  <a:cubicBezTo>
                    <a:pt x="46371" y="215859"/>
                    <a:pt x="51435" y="218072"/>
                    <a:pt x="54917" y="222024"/>
                  </a:cubicBezTo>
                  <a:cubicBezTo>
                    <a:pt x="58398" y="225897"/>
                    <a:pt x="59981" y="231193"/>
                    <a:pt x="59269" y="236489"/>
                  </a:cubicBezTo>
                  <a:cubicBezTo>
                    <a:pt x="58952" y="239097"/>
                    <a:pt x="58636" y="242101"/>
                    <a:pt x="58636" y="245104"/>
                  </a:cubicBezTo>
                  <a:cubicBezTo>
                    <a:pt x="58636" y="248187"/>
                    <a:pt x="58952" y="251348"/>
                    <a:pt x="59269" y="253719"/>
                  </a:cubicBezTo>
                  <a:cubicBezTo>
                    <a:pt x="59981" y="259094"/>
                    <a:pt x="58398" y="264390"/>
                    <a:pt x="54996" y="268263"/>
                  </a:cubicBezTo>
                  <a:cubicBezTo>
                    <a:pt x="51514" y="272136"/>
                    <a:pt x="46450" y="274428"/>
                    <a:pt x="41069" y="274428"/>
                  </a:cubicBezTo>
                  <a:lnTo>
                    <a:pt x="19624" y="274428"/>
                  </a:lnTo>
                  <a:cubicBezTo>
                    <a:pt x="8783" y="274428"/>
                    <a:pt x="0" y="265576"/>
                    <a:pt x="0" y="254826"/>
                  </a:cubicBezTo>
                  <a:lnTo>
                    <a:pt x="0" y="235461"/>
                  </a:lnTo>
                  <a:cubicBezTo>
                    <a:pt x="0" y="224633"/>
                    <a:pt x="8783" y="215859"/>
                    <a:pt x="19624" y="215859"/>
                  </a:cubicBezTo>
                  <a:close/>
                  <a:moveTo>
                    <a:pt x="450011" y="215789"/>
                  </a:moveTo>
                  <a:lnTo>
                    <a:pt x="471373" y="215789"/>
                  </a:lnTo>
                  <a:cubicBezTo>
                    <a:pt x="482133" y="215789"/>
                    <a:pt x="490994" y="224640"/>
                    <a:pt x="490994" y="235467"/>
                  </a:cubicBezTo>
                  <a:lnTo>
                    <a:pt x="490994" y="254830"/>
                  </a:lnTo>
                  <a:cubicBezTo>
                    <a:pt x="490994" y="265578"/>
                    <a:pt x="482133" y="274429"/>
                    <a:pt x="471373" y="274429"/>
                  </a:cubicBezTo>
                  <a:lnTo>
                    <a:pt x="449931" y="274429"/>
                  </a:lnTo>
                  <a:cubicBezTo>
                    <a:pt x="444472" y="274429"/>
                    <a:pt x="439409" y="272137"/>
                    <a:pt x="436007" y="268265"/>
                  </a:cubicBezTo>
                  <a:cubicBezTo>
                    <a:pt x="432525" y="264313"/>
                    <a:pt x="430943" y="259018"/>
                    <a:pt x="431655" y="253723"/>
                  </a:cubicBezTo>
                  <a:cubicBezTo>
                    <a:pt x="431972" y="251352"/>
                    <a:pt x="432367" y="248191"/>
                    <a:pt x="432367" y="245109"/>
                  </a:cubicBezTo>
                  <a:cubicBezTo>
                    <a:pt x="432367" y="242106"/>
                    <a:pt x="431972" y="239024"/>
                    <a:pt x="431655" y="236495"/>
                  </a:cubicBezTo>
                  <a:cubicBezTo>
                    <a:pt x="431022" y="231200"/>
                    <a:pt x="432604" y="225905"/>
                    <a:pt x="436007" y="221953"/>
                  </a:cubicBezTo>
                  <a:cubicBezTo>
                    <a:pt x="439488" y="218081"/>
                    <a:pt x="444551" y="215789"/>
                    <a:pt x="450011" y="215789"/>
                  </a:cubicBezTo>
                  <a:close/>
                  <a:moveTo>
                    <a:pt x="245501" y="133735"/>
                  </a:moveTo>
                  <a:cubicBezTo>
                    <a:pt x="185810" y="133735"/>
                    <a:pt x="137281" y="182198"/>
                    <a:pt x="137281" y="241809"/>
                  </a:cubicBezTo>
                  <a:cubicBezTo>
                    <a:pt x="137281" y="269717"/>
                    <a:pt x="153905" y="303159"/>
                    <a:pt x="171639" y="338656"/>
                  </a:cubicBezTo>
                  <a:cubicBezTo>
                    <a:pt x="185572" y="366564"/>
                    <a:pt x="199901" y="395342"/>
                    <a:pt x="208372" y="425858"/>
                  </a:cubicBezTo>
                  <a:cubicBezTo>
                    <a:pt x="208768" y="427123"/>
                    <a:pt x="210430" y="428388"/>
                    <a:pt x="211459" y="428388"/>
                  </a:cubicBezTo>
                  <a:lnTo>
                    <a:pt x="279305" y="428388"/>
                  </a:lnTo>
                  <a:cubicBezTo>
                    <a:pt x="280255" y="428388"/>
                    <a:pt x="281997" y="427123"/>
                    <a:pt x="282313" y="425858"/>
                  </a:cubicBezTo>
                  <a:cubicBezTo>
                    <a:pt x="290863" y="394314"/>
                    <a:pt x="305588" y="364983"/>
                    <a:pt x="319838" y="336759"/>
                  </a:cubicBezTo>
                  <a:lnTo>
                    <a:pt x="319918" y="336601"/>
                  </a:lnTo>
                  <a:cubicBezTo>
                    <a:pt x="337255" y="301973"/>
                    <a:pt x="353722" y="269321"/>
                    <a:pt x="353722" y="241809"/>
                  </a:cubicBezTo>
                  <a:cubicBezTo>
                    <a:pt x="353722" y="182198"/>
                    <a:pt x="305113" y="133735"/>
                    <a:pt x="245501" y="133735"/>
                  </a:cubicBezTo>
                  <a:close/>
                  <a:moveTo>
                    <a:pt x="436205" y="104366"/>
                  </a:moveTo>
                  <a:cubicBezTo>
                    <a:pt x="443250" y="104366"/>
                    <a:pt x="449741" y="108160"/>
                    <a:pt x="453224" y="114168"/>
                  </a:cubicBezTo>
                  <a:lnTo>
                    <a:pt x="462960" y="131006"/>
                  </a:lnTo>
                  <a:cubicBezTo>
                    <a:pt x="468343" y="140334"/>
                    <a:pt x="465098" y="152428"/>
                    <a:pt x="455757" y="157804"/>
                  </a:cubicBezTo>
                  <a:lnTo>
                    <a:pt x="437788" y="168159"/>
                  </a:lnTo>
                  <a:cubicBezTo>
                    <a:pt x="434859" y="169819"/>
                    <a:pt x="431535" y="170768"/>
                    <a:pt x="428289" y="170768"/>
                  </a:cubicBezTo>
                  <a:cubicBezTo>
                    <a:pt x="421165" y="170768"/>
                    <a:pt x="414674" y="166737"/>
                    <a:pt x="411349" y="160254"/>
                  </a:cubicBezTo>
                  <a:cubicBezTo>
                    <a:pt x="408579" y="154879"/>
                    <a:pt x="405413" y="149504"/>
                    <a:pt x="402009" y="144365"/>
                  </a:cubicBezTo>
                  <a:cubicBezTo>
                    <a:pt x="399080" y="139780"/>
                    <a:pt x="398130" y="134484"/>
                    <a:pt x="399317" y="129346"/>
                  </a:cubicBezTo>
                  <a:cubicBezTo>
                    <a:pt x="400505" y="124366"/>
                    <a:pt x="403671" y="120097"/>
                    <a:pt x="408262" y="117488"/>
                  </a:cubicBezTo>
                  <a:lnTo>
                    <a:pt x="426389" y="107054"/>
                  </a:lnTo>
                  <a:cubicBezTo>
                    <a:pt x="429397" y="105315"/>
                    <a:pt x="432801" y="104366"/>
                    <a:pt x="436205" y="104366"/>
                  </a:cubicBezTo>
                  <a:close/>
                  <a:moveTo>
                    <a:pt x="54676" y="104366"/>
                  </a:moveTo>
                  <a:cubicBezTo>
                    <a:pt x="58162" y="104366"/>
                    <a:pt x="61569" y="105315"/>
                    <a:pt x="64501" y="107054"/>
                  </a:cubicBezTo>
                  <a:lnTo>
                    <a:pt x="82644" y="117488"/>
                  </a:lnTo>
                  <a:cubicBezTo>
                    <a:pt x="87239" y="120097"/>
                    <a:pt x="90408" y="124366"/>
                    <a:pt x="91596" y="129346"/>
                  </a:cubicBezTo>
                  <a:cubicBezTo>
                    <a:pt x="92864" y="134484"/>
                    <a:pt x="91913" y="139780"/>
                    <a:pt x="88903" y="144365"/>
                  </a:cubicBezTo>
                  <a:cubicBezTo>
                    <a:pt x="85575" y="149504"/>
                    <a:pt x="82406" y="154879"/>
                    <a:pt x="79633" y="160254"/>
                  </a:cubicBezTo>
                  <a:cubicBezTo>
                    <a:pt x="76305" y="166737"/>
                    <a:pt x="69809" y="170768"/>
                    <a:pt x="62678" y="170768"/>
                  </a:cubicBezTo>
                  <a:cubicBezTo>
                    <a:pt x="59430" y="170768"/>
                    <a:pt x="56102" y="169819"/>
                    <a:pt x="53171" y="168159"/>
                  </a:cubicBezTo>
                  <a:lnTo>
                    <a:pt x="35186" y="157804"/>
                  </a:lnTo>
                  <a:cubicBezTo>
                    <a:pt x="25758" y="152428"/>
                    <a:pt x="22510" y="140334"/>
                    <a:pt x="27977" y="131006"/>
                  </a:cubicBezTo>
                  <a:lnTo>
                    <a:pt x="37642" y="114168"/>
                  </a:lnTo>
                  <a:cubicBezTo>
                    <a:pt x="41128" y="108160"/>
                    <a:pt x="47704" y="104366"/>
                    <a:pt x="54676" y="104366"/>
                  </a:cubicBezTo>
                  <a:close/>
                  <a:moveTo>
                    <a:pt x="245501" y="75152"/>
                  </a:moveTo>
                  <a:cubicBezTo>
                    <a:pt x="337493" y="75152"/>
                    <a:pt x="412384" y="149942"/>
                    <a:pt x="412384" y="241809"/>
                  </a:cubicBezTo>
                  <a:cubicBezTo>
                    <a:pt x="412384" y="283236"/>
                    <a:pt x="391959" y="323793"/>
                    <a:pt x="372247" y="363006"/>
                  </a:cubicBezTo>
                  <a:cubicBezTo>
                    <a:pt x="354909" y="397634"/>
                    <a:pt x="336859" y="433448"/>
                    <a:pt x="334168" y="468155"/>
                  </a:cubicBezTo>
                  <a:cubicBezTo>
                    <a:pt x="333297" y="478749"/>
                    <a:pt x="324509" y="486971"/>
                    <a:pt x="314138" y="486971"/>
                  </a:cubicBezTo>
                  <a:lnTo>
                    <a:pt x="176864" y="486971"/>
                  </a:lnTo>
                  <a:cubicBezTo>
                    <a:pt x="166493" y="486971"/>
                    <a:pt x="157705" y="478749"/>
                    <a:pt x="156755" y="468155"/>
                  </a:cubicBezTo>
                  <a:cubicBezTo>
                    <a:pt x="153985" y="434792"/>
                    <a:pt x="137043" y="400797"/>
                    <a:pt x="119151" y="364825"/>
                  </a:cubicBezTo>
                  <a:cubicBezTo>
                    <a:pt x="99201" y="324821"/>
                    <a:pt x="78539" y="283473"/>
                    <a:pt x="78618" y="241809"/>
                  </a:cubicBezTo>
                  <a:cubicBezTo>
                    <a:pt x="78618" y="149942"/>
                    <a:pt x="153430" y="75152"/>
                    <a:pt x="245501" y="75152"/>
                  </a:cubicBezTo>
                  <a:close/>
                  <a:moveTo>
                    <a:pt x="350001" y="25404"/>
                  </a:moveTo>
                  <a:cubicBezTo>
                    <a:pt x="353482" y="25404"/>
                    <a:pt x="356885" y="26273"/>
                    <a:pt x="359812" y="28012"/>
                  </a:cubicBezTo>
                  <a:lnTo>
                    <a:pt x="376587" y="37731"/>
                  </a:lnTo>
                  <a:cubicBezTo>
                    <a:pt x="386003" y="43104"/>
                    <a:pt x="389168" y="55116"/>
                    <a:pt x="383787" y="64519"/>
                  </a:cubicBezTo>
                  <a:lnTo>
                    <a:pt x="373343" y="82536"/>
                  </a:lnTo>
                  <a:cubicBezTo>
                    <a:pt x="369940" y="88462"/>
                    <a:pt x="363848" y="92018"/>
                    <a:pt x="357043" y="92018"/>
                  </a:cubicBezTo>
                  <a:cubicBezTo>
                    <a:pt x="353324" y="92018"/>
                    <a:pt x="349684" y="90912"/>
                    <a:pt x="346440" y="88857"/>
                  </a:cubicBezTo>
                  <a:cubicBezTo>
                    <a:pt x="341297" y="85459"/>
                    <a:pt x="335916" y="82378"/>
                    <a:pt x="330536" y="79533"/>
                  </a:cubicBezTo>
                  <a:cubicBezTo>
                    <a:pt x="325788" y="77083"/>
                    <a:pt x="322307" y="72974"/>
                    <a:pt x="320803" y="67917"/>
                  </a:cubicBezTo>
                  <a:cubicBezTo>
                    <a:pt x="319379" y="62939"/>
                    <a:pt x="320012" y="57723"/>
                    <a:pt x="322623" y="53219"/>
                  </a:cubicBezTo>
                  <a:lnTo>
                    <a:pt x="332989" y="35202"/>
                  </a:lnTo>
                  <a:cubicBezTo>
                    <a:pt x="336549" y="29197"/>
                    <a:pt x="343038" y="25404"/>
                    <a:pt x="350001" y="25404"/>
                  </a:cubicBezTo>
                  <a:close/>
                  <a:moveTo>
                    <a:pt x="140881" y="25404"/>
                  </a:moveTo>
                  <a:cubicBezTo>
                    <a:pt x="147931" y="25404"/>
                    <a:pt x="154426" y="29197"/>
                    <a:pt x="157911" y="35202"/>
                  </a:cubicBezTo>
                  <a:lnTo>
                    <a:pt x="168367" y="53219"/>
                  </a:lnTo>
                  <a:cubicBezTo>
                    <a:pt x="170981" y="57723"/>
                    <a:pt x="171615" y="62939"/>
                    <a:pt x="170189" y="67917"/>
                  </a:cubicBezTo>
                  <a:cubicBezTo>
                    <a:pt x="168684" y="72974"/>
                    <a:pt x="165199" y="77083"/>
                    <a:pt x="160367" y="79533"/>
                  </a:cubicBezTo>
                  <a:cubicBezTo>
                    <a:pt x="154981" y="82378"/>
                    <a:pt x="149673" y="85459"/>
                    <a:pt x="144446" y="88857"/>
                  </a:cubicBezTo>
                  <a:cubicBezTo>
                    <a:pt x="141198" y="90912"/>
                    <a:pt x="137554" y="92018"/>
                    <a:pt x="133831" y="92018"/>
                  </a:cubicBezTo>
                  <a:cubicBezTo>
                    <a:pt x="127019" y="92018"/>
                    <a:pt x="120999" y="88541"/>
                    <a:pt x="117514" y="82615"/>
                  </a:cubicBezTo>
                  <a:lnTo>
                    <a:pt x="107058" y="64519"/>
                  </a:lnTo>
                  <a:cubicBezTo>
                    <a:pt x="104444" y="59936"/>
                    <a:pt x="103731" y="54641"/>
                    <a:pt x="105078" y="49584"/>
                  </a:cubicBezTo>
                  <a:cubicBezTo>
                    <a:pt x="106424" y="44527"/>
                    <a:pt x="109672" y="40339"/>
                    <a:pt x="114266" y="37731"/>
                  </a:cubicBezTo>
                  <a:lnTo>
                    <a:pt x="131059" y="28012"/>
                  </a:lnTo>
                  <a:cubicBezTo>
                    <a:pt x="134069" y="26273"/>
                    <a:pt x="137475" y="25404"/>
                    <a:pt x="140881" y="25404"/>
                  </a:cubicBezTo>
                  <a:close/>
                  <a:moveTo>
                    <a:pt x="235768" y="0"/>
                  </a:moveTo>
                  <a:lnTo>
                    <a:pt x="255156" y="0"/>
                  </a:lnTo>
                  <a:cubicBezTo>
                    <a:pt x="265998" y="0"/>
                    <a:pt x="274782" y="8770"/>
                    <a:pt x="274782" y="19595"/>
                  </a:cubicBezTo>
                  <a:lnTo>
                    <a:pt x="274782" y="40927"/>
                  </a:lnTo>
                  <a:cubicBezTo>
                    <a:pt x="274782" y="51278"/>
                    <a:pt x="266789" y="59416"/>
                    <a:pt x="256581" y="59416"/>
                  </a:cubicBezTo>
                  <a:cubicBezTo>
                    <a:pt x="255710" y="59416"/>
                    <a:pt x="254919" y="59337"/>
                    <a:pt x="254127" y="59258"/>
                  </a:cubicBezTo>
                  <a:cubicBezTo>
                    <a:pt x="251516" y="58863"/>
                    <a:pt x="248509" y="58547"/>
                    <a:pt x="245502" y="58547"/>
                  </a:cubicBezTo>
                  <a:cubicBezTo>
                    <a:pt x="242415" y="58547"/>
                    <a:pt x="239408" y="58863"/>
                    <a:pt x="236876" y="59258"/>
                  </a:cubicBezTo>
                  <a:cubicBezTo>
                    <a:pt x="236005" y="59337"/>
                    <a:pt x="235214" y="59416"/>
                    <a:pt x="234422" y="59416"/>
                  </a:cubicBezTo>
                  <a:cubicBezTo>
                    <a:pt x="224135" y="59416"/>
                    <a:pt x="216142" y="51278"/>
                    <a:pt x="216142" y="40927"/>
                  </a:cubicBezTo>
                  <a:lnTo>
                    <a:pt x="216142" y="19595"/>
                  </a:lnTo>
                  <a:cubicBezTo>
                    <a:pt x="216142" y="8770"/>
                    <a:pt x="224926" y="0"/>
                    <a:pt x="235768"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5" name="Group 18">
            <a:extLst>
              <a:ext uri="{FF2B5EF4-FFF2-40B4-BE49-F238E27FC236}">
                <a16:creationId xmlns:a16="http://schemas.microsoft.com/office/drawing/2014/main" id="{21432D3F-32C5-DFA3-A8D3-1FE2CFAC244A}"/>
              </a:ext>
            </a:extLst>
          </p:cNvPr>
          <p:cNvGrpSpPr/>
          <p:nvPr/>
        </p:nvGrpSpPr>
        <p:grpSpPr>
          <a:xfrm>
            <a:off x="2234941" y="4175900"/>
            <a:ext cx="1157816" cy="1299633"/>
            <a:chOff x="1961058" y="4223931"/>
            <a:chExt cx="1157816" cy="1299633"/>
          </a:xfrm>
          <a:solidFill>
            <a:srgbClr val="00B0F0"/>
          </a:solidFill>
        </p:grpSpPr>
        <p:sp>
          <p:nvSpPr>
            <p:cNvPr id="6" name="六边形 5">
              <a:extLst>
                <a:ext uri="{FF2B5EF4-FFF2-40B4-BE49-F238E27FC236}">
                  <a16:creationId xmlns:a16="http://schemas.microsoft.com/office/drawing/2014/main" id="{968CD936-4BBE-999A-5D7C-B27B875FF32A}"/>
                </a:ext>
              </a:extLst>
            </p:cNvPr>
            <p:cNvSpPr/>
            <p:nvPr/>
          </p:nvSpPr>
          <p:spPr bwMode="auto">
            <a:xfrm rot="16200000">
              <a:off x="1890149" y="4294840"/>
              <a:ext cx="1299633" cy="1157816"/>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7" name="AutoShape 17">
              <a:extLst>
                <a:ext uri="{FF2B5EF4-FFF2-40B4-BE49-F238E27FC236}">
                  <a16:creationId xmlns:a16="http://schemas.microsoft.com/office/drawing/2014/main" id="{E4B86502-4ED7-4D74-DF0A-51C17A7BCC60}"/>
                </a:ext>
              </a:extLst>
            </p:cNvPr>
            <p:cNvSpPr/>
            <p:nvPr/>
          </p:nvSpPr>
          <p:spPr bwMode="auto">
            <a:xfrm>
              <a:off x="2295931" y="4630053"/>
              <a:ext cx="488067" cy="487384"/>
            </a:xfrm>
            <a:custGeom>
              <a:avLst/>
              <a:gdLst>
                <a:gd name="connsiteX0" fmla="*/ 426365 w 555531"/>
                <a:gd name="connsiteY0" fmla="*/ 380555 h 554754"/>
                <a:gd name="connsiteX1" fmla="*/ 381157 w 555531"/>
                <a:gd name="connsiteY1" fmla="*/ 425718 h 554754"/>
                <a:gd name="connsiteX2" fmla="*/ 426365 w 555531"/>
                <a:gd name="connsiteY2" fmla="*/ 470880 h 554754"/>
                <a:gd name="connsiteX3" fmla="*/ 471573 w 555531"/>
                <a:gd name="connsiteY3" fmla="*/ 425718 h 554754"/>
                <a:gd name="connsiteX4" fmla="*/ 426365 w 555531"/>
                <a:gd name="connsiteY4" fmla="*/ 380555 h 554754"/>
                <a:gd name="connsiteX5" fmla="*/ 0 w 555531"/>
                <a:gd name="connsiteY5" fmla="*/ 346689 h 554754"/>
                <a:gd name="connsiteX6" fmla="*/ 232675 w 555531"/>
                <a:gd name="connsiteY6" fmla="*/ 449856 h 554754"/>
                <a:gd name="connsiteX7" fmla="*/ 255296 w 555531"/>
                <a:gd name="connsiteY7" fmla="*/ 449856 h 554754"/>
                <a:gd name="connsiteX8" fmla="*/ 287612 w 555531"/>
                <a:gd name="connsiteY8" fmla="*/ 483708 h 554754"/>
                <a:gd name="connsiteX9" fmla="*/ 285996 w 555531"/>
                <a:gd name="connsiteY9" fmla="*/ 527231 h 554754"/>
                <a:gd name="connsiteX10" fmla="*/ 232675 w 555531"/>
                <a:gd name="connsiteY10" fmla="*/ 528843 h 554754"/>
                <a:gd name="connsiteX11" fmla="*/ 0 w 555531"/>
                <a:gd name="connsiteY11" fmla="*/ 425676 h 554754"/>
                <a:gd name="connsiteX12" fmla="*/ 410219 w 555531"/>
                <a:gd name="connsiteY12" fmla="*/ 296681 h 554754"/>
                <a:gd name="connsiteX13" fmla="*/ 442511 w 555531"/>
                <a:gd name="connsiteY13" fmla="*/ 296681 h 554754"/>
                <a:gd name="connsiteX14" fmla="*/ 448969 w 555531"/>
                <a:gd name="connsiteY14" fmla="*/ 335392 h 554754"/>
                <a:gd name="connsiteX15" fmla="*/ 474802 w 555531"/>
                <a:gd name="connsiteY15" fmla="*/ 345070 h 554754"/>
                <a:gd name="connsiteX16" fmla="*/ 507094 w 555531"/>
                <a:gd name="connsiteY16" fmla="*/ 322488 h 554754"/>
                <a:gd name="connsiteX17" fmla="*/ 529698 w 555531"/>
                <a:gd name="connsiteY17" fmla="*/ 346683 h 554754"/>
                <a:gd name="connsiteX18" fmla="*/ 507094 w 555531"/>
                <a:gd name="connsiteY18" fmla="*/ 377329 h 554754"/>
                <a:gd name="connsiteX19" fmla="*/ 516781 w 555531"/>
                <a:gd name="connsiteY19" fmla="*/ 403136 h 554754"/>
                <a:gd name="connsiteX20" fmla="*/ 555531 w 555531"/>
                <a:gd name="connsiteY20" fmla="*/ 409588 h 554754"/>
                <a:gd name="connsiteX21" fmla="*/ 555531 w 555531"/>
                <a:gd name="connsiteY21" fmla="*/ 441847 h 554754"/>
                <a:gd name="connsiteX22" fmla="*/ 516781 w 555531"/>
                <a:gd name="connsiteY22" fmla="*/ 448299 h 554754"/>
                <a:gd name="connsiteX23" fmla="*/ 507094 w 555531"/>
                <a:gd name="connsiteY23" fmla="*/ 474106 h 554754"/>
                <a:gd name="connsiteX24" fmla="*/ 529698 w 555531"/>
                <a:gd name="connsiteY24" fmla="*/ 506365 h 554754"/>
                <a:gd name="connsiteX25" fmla="*/ 507094 w 555531"/>
                <a:gd name="connsiteY25" fmla="*/ 528947 h 554754"/>
                <a:gd name="connsiteX26" fmla="*/ 474802 w 555531"/>
                <a:gd name="connsiteY26" fmla="*/ 506365 h 554754"/>
                <a:gd name="connsiteX27" fmla="*/ 448969 w 555531"/>
                <a:gd name="connsiteY27" fmla="*/ 516043 h 554754"/>
                <a:gd name="connsiteX28" fmla="*/ 442511 w 555531"/>
                <a:gd name="connsiteY28" fmla="*/ 554754 h 554754"/>
                <a:gd name="connsiteX29" fmla="*/ 410219 w 555531"/>
                <a:gd name="connsiteY29" fmla="*/ 554754 h 554754"/>
                <a:gd name="connsiteX30" fmla="*/ 403761 w 555531"/>
                <a:gd name="connsiteY30" fmla="*/ 517656 h 554754"/>
                <a:gd name="connsiteX31" fmla="*/ 377928 w 555531"/>
                <a:gd name="connsiteY31" fmla="*/ 506365 h 554754"/>
                <a:gd name="connsiteX32" fmla="*/ 347251 w 555531"/>
                <a:gd name="connsiteY32" fmla="*/ 528947 h 554754"/>
                <a:gd name="connsiteX33" fmla="*/ 323032 w 555531"/>
                <a:gd name="connsiteY33" fmla="*/ 506365 h 554754"/>
                <a:gd name="connsiteX34" fmla="*/ 345636 w 555531"/>
                <a:gd name="connsiteY34" fmla="*/ 474106 h 554754"/>
                <a:gd name="connsiteX35" fmla="*/ 335949 w 555531"/>
                <a:gd name="connsiteY35" fmla="*/ 448299 h 554754"/>
                <a:gd name="connsiteX36" fmla="*/ 297199 w 555531"/>
                <a:gd name="connsiteY36" fmla="*/ 441847 h 554754"/>
                <a:gd name="connsiteX37" fmla="*/ 297199 w 555531"/>
                <a:gd name="connsiteY37" fmla="*/ 409588 h 554754"/>
                <a:gd name="connsiteX38" fmla="*/ 335949 w 555531"/>
                <a:gd name="connsiteY38" fmla="*/ 403136 h 554754"/>
                <a:gd name="connsiteX39" fmla="*/ 345636 w 555531"/>
                <a:gd name="connsiteY39" fmla="*/ 377329 h 554754"/>
                <a:gd name="connsiteX40" fmla="*/ 324647 w 555531"/>
                <a:gd name="connsiteY40" fmla="*/ 346683 h 554754"/>
                <a:gd name="connsiteX41" fmla="*/ 347251 w 555531"/>
                <a:gd name="connsiteY41" fmla="*/ 322488 h 554754"/>
                <a:gd name="connsiteX42" fmla="*/ 377928 w 555531"/>
                <a:gd name="connsiteY42" fmla="*/ 345070 h 554754"/>
                <a:gd name="connsiteX43" fmla="*/ 403761 w 555531"/>
                <a:gd name="connsiteY43" fmla="*/ 335392 h 554754"/>
                <a:gd name="connsiteX44" fmla="*/ 0 w 555531"/>
                <a:gd name="connsiteY44" fmla="*/ 238640 h 554754"/>
                <a:gd name="connsiteX45" fmla="*/ 232675 w 555531"/>
                <a:gd name="connsiteY45" fmla="*/ 343386 h 554754"/>
                <a:gd name="connsiteX46" fmla="*/ 281149 w 555531"/>
                <a:gd name="connsiteY46" fmla="*/ 340164 h 554754"/>
                <a:gd name="connsiteX47" fmla="*/ 287612 w 555531"/>
                <a:gd name="connsiteY47" fmla="*/ 367559 h 554754"/>
                <a:gd name="connsiteX48" fmla="*/ 255296 w 555531"/>
                <a:gd name="connsiteY48" fmla="*/ 409457 h 554754"/>
                <a:gd name="connsiteX49" fmla="*/ 255296 w 555531"/>
                <a:gd name="connsiteY49" fmla="*/ 420738 h 554754"/>
                <a:gd name="connsiteX50" fmla="*/ 232675 w 555531"/>
                <a:gd name="connsiteY50" fmla="*/ 422349 h 554754"/>
                <a:gd name="connsiteX51" fmla="*/ 0 w 555531"/>
                <a:gd name="connsiteY51" fmla="*/ 319214 h 554754"/>
                <a:gd name="connsiteX52" fmla="*/ 0 w 555531"/>
                <a:gd name="connsiteY52" fmla="*/ 132146 h 554754"/>
                <a:gd name="connsiteX53" fmla="*/ 232551 w 555531"/>
                <a:gd name="connsiteY53" fmla="*/ 235313 h 554754"/>
                <a:gd name="connsiteX54" fmla="*/ 465102 w 555531"/>
                <a:gd name="connsiteY54" fmla="*/ 132146 h 554754"/>
                <a:gd name="connsiteX55" fmla="*/ 465102 w 555531"/>
                <a:gd name="connsiteY55" fmla="*/ 211133 h 554754"/>
                <a:gd name="connsiteX56" fmla="*/ 444108 w 555531"/>
                <a:gd name="connsiteY56" fmla="*/ 254657 h 554754"/>
                <a:gd name="connsiteX57" fmla="*/ 442493 w 555531"/>
                <a:gd name="connsiteY57" fmla="*/ 254657 h 554754"/>
                <a:gd name="connsiteX58" fmla="*/ 410194 w 555531"/>
                <a:gd name="connsiteY58" fmla="*/ 254657 h 554754"/>
                <a:gd name="connsiteX59" fmla="*/ 368206 w 555531"/>
                <a:gd name="connsiteY59" fmla="*/ 285284 h 554754"/>
                <a:gd name="connsiteX60" fmla="*/ 347212 w 555531"/>
                <a:gd name="connsiteY60" fmla="*/ 280448 h 554754"/>
                <a:gd name="connsiteX61" fmla="*/ 316528 w 555531"/>
                <a:gd name="connsiteY61" fmla="*/ 293344 h 554754"/>
                <a:gd name="connsiteX62" fmla="*/ 298764 w 555531"/>
                <a:gd name="connsiteY62" fmla="*/ 309464 h 554754"/>
                <a:gd name="connsiteX63" fmla="*/ 232551 w 555531"/>
                <a:gd name="connsiteY63" fmla="*/ 314300 h 554754"/>
                <a:gd name="connsiteX64" fmla="*/ 0 w 555531"/>
                <a:gd name="connsiteY64" fmla="*/ 211133 h 554754"/>
                <a:gd name="connsiteX65" fmla="*/ 232551 w 555531"/>
                <a:gd name="connsiteY65" fmla="*/ 0 h 554754"/>
                <a:gd name="connsiteX66" fmla="*/ 465102 w 555531"/>
                <a:gd name="connsiteY66" fmla="*/ 103255 h 554754"/>
                <a:gd name="connsiteX67" fmla="*/ 232551 w 555531"/>
                <a:gd name="connsiteY67" fmla="*/ 206510 h 554754"/>
                <a:gd name="connsiteX68" fmla="*/ 0 w 555531"/>
                <a:gd name="connsiteY68" fmla="*/ 103255 h 554754"/>
                <a:gd name="connsiteX69" fmla="*/ 232551 w 555531"/>
                <a:gd name="connsiteY69" fmla="*/ 0 h 55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55531" h="554754">
                  <a:moveTo>
                    <a:pt x="426365" y="380555"/>
                  </a:moveTo>
                  <a:cubicBezTo>
                    <a:pt x="402147" y="380555"/>
                    <a:pt x="381157" y="401523"/>
                    <a:pt x="381157" y="425718"/>
                  </a:cubicBezTo>
                  <a:cubicBezTo>
                    <a:pt x="381157" y="451525"/>
                    <a:pt x="402147" y="470880"/>
                    <a:pt x="426365" y="470880"/>
                  </a:cubicBezTo>
                  <a:cubicBezTo>
                    <a:pt x="452198" y="470880"/>
                    <a:pt x="471573" y="451525"/>
                    <a:pt x="471573" y="425718"/>
                  </a:cubicBezTo>
                  <a:cubicBezTo>
                    <a:pt x="471573" y="401523"/>
                    <a:pt x="452198" y="380555"/>
                    <a:pt x="426365" y="380555"/>
                  </a:cubicBezTo>
                  <a:close/>
                  <a:moveTo>
                    <a:pt x="0" y="346689"/>
                  </a:moveTo>
                  <a:cubicBezTo>
                    <a:pt x="0" y="404720"/>
                    <a:pt x="105027" y="449856"/>
                    <a:pt x="232675" y="449856"/>
                  </a:cubicBezTo>
                  <a:cubicBezTo>
                    <a:pt x="240754" y="449856"/>
                    <a:pt x="247217" y="449856"/>
                    <a:pt x="255296" y="449856"/>
                  </a:cubicBezTo>
                  <a:cubicBezTo>
                    <a:pt x="258528" y="465976"/>
                    <a:pt x="269838" y="478872"/>
                    <a:pt x="287612" y="483708"/>
                  </a:cubicBezTo>
                  <a:cubicBezTo>
                    <a:pt x="279533" y="496603"/>
                    <a:pt x="279533" y="512723"/>
                    <a:pt x="285996" y="527231"/>
                  </a:cubicBezTo>
                  <a:cubicBezTo>
                    <a:pt x="269838" y="528843"/>
                    <a:pt x="252064" y="528843"/>
                    <a:pt x="232675" y="528843"/>
                  </a:cubicBezTo>
                  <a:cubicBezTo>
                    <a:pt x="105027" y="528843"/>
                    <a:pt x="0" y="483708"/>
                    <a:pt x="0" y="425676"/>
                  </a:cubicBezTo>
                  <a:close/>
                  <a:moveTo>
                    <a:pt x="410219" y="296681"/>
                  </a:moveTo>
                  <a:lnTo>
                    <a:pt x="442511" y="296681"/>
                  </a:lnTo>
                  <a:lnTo>
                    <a:pt x="448969" y="335392"/>
                  </a:lnTo>
                  <a:cubicBezTo>
                    <a:pt x="458657" y="337005"/>
                    <a:pt x="466730" y="341844"/>
                    <a:pt x="474802" y="345070"/>
                  </a:cubicBezTo>
                  <a:lnTo>
                    <a:pt x="507094" y="322488"/>
                  </a:lnTo>
                  <a:lnTo>
                    <a:pt x="529698" y="346683"/>
                  </a:lnTo>
                  <a:lnTo>
                    <a:pt x="507094" y="377329"/>
                  </a:lnTo>
                  <a:cubicBezTo>
                    <a:pt x="511938" y="385394"/>
                    <a:pt x="515167" y="393459"/>
                    <a:pt x="516781" y="403136"/>
                  </a:cubicBezTo>
                  <a:lnTo>
                    <a:pt x="555531" y="409588"/>
                  </a:lnTo>
                  <a:lnTo>
                    <a:pt x="555531" y="441847"/>
                  </a:lnTo>
                  <a:lnTo>
                    <a:pt x="516781" y="448299"/>
                  </a:lnTo>
                  <a:cubicBezTo>
                    <a:pt x="515167" y="457977"/>
                    <a:pt x="511938" y="466042"/>
                    <a:pt x="507094" y="474106"/>
                  </a:cubicBezTo>
                  <a:lnTo>
                    <a:pt x="529698" y="506365"/>
                  </a:lnTo>
                  <a:lnTo>
                    <a:pt x="507094" y="528947"/>
                  </a:lnTo>
                  <a:lnTo>
                    <a:pt x="474802" y="506365"/>
                  </a:lnTo>
                  <a:cubicBezTo>
                    <a:pt x="466730" y="511204"/>
                    <a:pt x="458657" y="514430"/>
                    <a:pt x="448969" y="516043"/>
                  </a:cubicBezTo>
                  <a:lnTo>
                    <a:pt x="442511" y="554754"/>
                  </a:lnTo>
                  <a:lnTo>
                    <a:pt x="410219" y="554754"/>
                  </a:lnTo>
                  <a:lnTo>
                    <a:pt x="403761" y="517656"/>
                  </a:lnTo>
                  <a:cubicBezTo>
                    <a:pt x="394074" y="514430"/>
                    <a:pt x="386001" y="511204"/>
                    <a:pt x="377928" y="506365"/>
                  </a:cubicBezTo>
                  <a:lnTo>
                    <a:pt x="347251" y="528947"/>
                  </a:lnTo>
                  <a:lnTo>
                    <a:pt x="323032" y="506365"/>
                  </a:lnTo>
                  <a:lnTo>
                    <a:pt x="345636" y="474106"/>
                  </a:lnTo>
                  <a:cubicBezTo>
                    <a:pt x="340793" y="466042"/>
                    <a:pt x="337564" y="457977"/>
                    <a:pt x="335949" y="448299"/>
                  </a:cubicBezTo>
                  <a:lnTo>
                    <a:pt x="297199" y="441847"/>
                  </a:lnTo>
                  <a:lnTo>
                    <a:pt x="297199" y="409588"/>
                  </a:lnTo>
                  <a:lnTo>
                    <a:pt x="335949" y="403136"/>
                  </a:lnTo>
                  <a:cubicBezTo>
                    <a:pt x="337564" y="393459"/>
                    <a:pt x="340793" y="385394"/>
                    <a:pt x="345636" y="377329"/>
                  </a:cubicBezTo>
                  <a:lnTo>
                    <a:pt x="324647" y="346683"/>
                  </a:lnTo>
                  <a:lnTo>
                    <a:pt x="347251" y="322488"/>
                  </a:lnTo>
                  <a:lnTo>
                    <a:pt x="377928" y="345070"/>
                  </a:lnTo>
                  <a:cubicBezTo>
                    <a:pt x="386001" y="340231"/>
                    <a:pt x="394074" y="337005"/>
                    <a:pt x="403761" y="335392"/>
                  </a:cubicBezTo>
                  <a:close/>
                  <a:moveTo>
                    <a:pt x="0" y="238640"/>
                  </a:moveTo>
                  <a:cubicBezTo>
                    <a:pt x="0" y="296653"/>
                    <a:pt x="105027" y="343386"/>
                    <a:pt x="232675" y="343386"/>
                  </a:cubicBezTo>
                  <a:cubicBezTo>
                    <a:pt x="248833" y="343386"/>
                    <a:pt x="266606" y="341775"/>
                    <a:pt x="281149" y="340164"/>
                  </a:cubicBezTo>
                  <a:cubicBezTo>
                    <a:pt x="279533" y="349832"/>
                    <a:pt x="282764" y="359501"/>
                    <a:pt x="287612" y="367559"/>
                  </a:cubicBezTo>
                  <a:cubicBezTo>
                    <a:pt x="268222" y="372393"/>
                    <a:pt x="255296" y="390119"/>
                    <a:pt x="255296" y="409457"/>
                  </a:cubicBezTo>
                  <a:lnTo>
                    <a:pt x="255296" y="420738"/>
                  </a:lnTo>
                  <a:cubicBezTo>
                    <a:pt x="247217" y="422349"/>
                    <a:pt x="240754" y="422349"/>
                    <a:pt x="232675" y="422349"/>
                  </a:cubicBezTo>
                  <a:cubicBezTo>
                    <a:pt x="105027" y="422349"/>
                    <a:pt x="0" y="375616"/>
                    <a:pt x="0" y="319214"/>
                  </a:cubicBezTo>
                  <a:close/>
                  <a:moveTo>
                    <a:pt x="0" y="132146"/>
                  </a:moveTo>
                  <a:cubicBezTo>
                    <a:pt x="0" y="188565"/>
                    <a:pt x="104971" y="235313"/>
                    <a:pt x="232551" y="235313"/>
                  </a:cubicBezTo>
                  <a:cubicBezTo>
                    <a:pt x="361746" y="235313"/>
                    <a:pt x="465102" y="188565"/>
                    <a:pt x="465102" y="132146"/>
                  </a:cubicBezTo>
                  <a:lnTo>
                    <a:pt x="465102" y="211133"/>
                  </a:lnTo>
                  <a:cubicBezTo>
                    <a:pt x="465102" y="225641"/>
                    <a:pt x="458642" y="240149"/>
                    <a:pt x="444108" y="254657"/>
                  </a:cubicBezTo>
                  <a:cubicBezTo>
                    <a:pt x="444108" y="254657"/>
                    <a:pt x="442493" y="254657"/>
                    <a:pt x="442493" y="254657"/>
                  </a:cubicBezTo>
                  <a:lnTo>
                    <a:pt x="410194" y="254657"/>
                  </a:lnTo>
                  <a:cubicBezTo>
                    <a:pt x="390815" y="254657"/>
                    <a:pt x="373051" y="267552"/>
                    <a:pt x="368206" y="285284"/>
                  </a:cubicBezTo>
                  <a:cubicBezTo>
                    <a:pt x="361746" y="282060"/>
                    <a:pt x="353671" y="280448"/>
                    <a:pt x="347212" y="280448"/>
                  </a:cubicBezTo>
                  <a:cubicBezTo>
                    <a:pt x="335907" y="280448"/>
                    <a:pt x="324603" y="283672"/>
                    <a:pt x="316528" y="293344"/>
                  </a:cubicBezTo>
                  <a:lnTo>
                    <a:pt x="298764" y="309464"/>
                  </a:lnTo>
                  <a:cubicBezTo>
                    <a:pt x="277769" y="312688"/>
                    <a:pt x="255160" y="314300"/>
                    <a:pt x="232551" y="314300"/>
                  </a:cubicBezTo>
                  <a:cubicBezTo>
                    <a:pt x="104971" y="314300"/>
                    <a:pt x="0" y="267552"/>
                    <a:pt x="0" y="211133"/>
                  </a:cubicBezTo>
                  <a:close/>
                  <a:moveTo>
                    <a:pt x="232551" y="0"/>
                  </a:moveTo>
                  <a:cubicBezTo>
                    <a:pt x="360985" y="0"/>
                    <a:pt x="465102" y="46229"/>
                    <a:pt x="465102" y="103255"/>
                  </a:cubicBezTo>
                  <a:cubicBezTo>
                    <a:pt x="465102" y="160281"/>
                    <a:pt x="360985" y="206510"/>
                    <a:pt x="232551" y="206510"/>
                  </a:cubicBezTo>
                  <a:cubicBezTo>
                    <a:pt x="104117" y="206510"/>
                    <a:pt x="0" y="160281"/>
                    <a:pt x="0" y="103255"/>
                  </a:cubicBezTo>
                  <a:cubicBezTo>
                    <a:pt x="0" y="46229"/>
                    <a:pt x="104117" y="0"/>
                    <a:pt x="23255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8" name="组合 7">
            <a:extLst>
              <a:ext uri="{FF2B5EF4-FFF2-40B4-BE49-F238E27FC236}">
                <a16:creationId xmlns:a16="http://schemas.microsoft.com/office/drawing/2014/main" id="{4D6E86DC-DF24-4714-6E78-38215D94CE7B}"/>
              </a:ext>
            </a:extLst>
          </p:cNvPr>
          <p:cNvGrpSpPr/>
          <p:nvPr/>
        </p:nvGrpSpPr>
        <p:grpSpPr>
          <a:xfrm>
            <a:off x="3642523" y="4175899"/>
            <a:ext cx="1157817" cy="1299633"/>
            <a:chOff x="3387690" y="4205880"/>
            <a:chExt cx="1157817" cy="1299633"/>
          </a:xfrm>
        </p:grpSpPr>
        <p:sp>
          <p:nvSpPr>
            <p:cNvPr id="9" name="六边形 8">
              <a:extLst>
                <a:ext uri="{FF2B5EF4-FFF2-40B4-BE49-F238E27FC236}">
                  <a16:creationId xmlns:a16="http://schemas.microsoft.com/office/drawing/2014/main" id="{D0A9A4FA-E620-056A-9270-9E0D9151B8AC}"/>
                </a:ext>
              </a:extLst>
            </p:cNvPr>
            <p:cNvSpPr/>
            <p:nvPr/>
          </p:nvSpPr>
          <p:spPr bwMode="auto">
            <a:xfrm rot="16200000">
              <a:off x="3316782" y="4276788"/>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0" name="terminal-watch_76394">
              <a:extLst>
                <a:ext uri="{FF2B5EF4-FFF2-40B4-BE49-F238E27FC236}">
                  <a16:creationId xmlns:a16="http://schemas.microsoft.com/office/drawing/2014/main" id="{0B03DB16-BAA9-06F8-363E-A1188AF0AAF7}"/>
                </a:ext>
              </a:extLst>
            </p:cNvPr>
            <p:cNvSpPr>
              <a:spLocks noChangeAspect="1"/>
            </p:cNvSpPr>
            <p:nvPr/>
          </p:nvSpPr>
          <p:spPr bwMode="auto">
            <a:xfrm>
              <a:off x="3664814" y="4562417"/>
              <a:ext cx="609685" cy="608837"/>
            </a:xfrm>
            <a:custGeom>
              <a:avLst/>
              <a:gdLst>
                <a:gd name="T0" fmla="*/ 0 w 8160"/>
                <a:gd name="T1" fmla="*/ 4080 h 8160"/>
                <a:gd name="T2" fmla="*/ 8160 w 8160"/>
                <a:gd name="T3" fmla="*/ 4080 h 8160"/>
                <a:gd name="T4" fmla="*/ 3877 w 8160"/>
                <a:gd name="T5" fmla="*/ 771 h 8160"/>
                <a:gd name="T6" fmla="*/ 4283 w 8160"/>
                <a:gd name="T7" fmla="*/ 771 h 8160"/>
                <a:gd name="T8" fmla="*/ 4080 w 8160"/>
                <a:gd name="T9" fmla="*/ 1541 h 8160"/>
                <a:gd name="T10" fmla="*/ 3877 w 8160"/>
                <a:gd name="T11" fmla="*/ 771 h 8160"/>
                <a:gd name="T12" fmla="*/ 755 w 8160"/>
                <a:gd name="T13" fmla="*/ 4300 h 8160"/>
                <a:gd name="T14" fmla="*/ 755 w 8160"/>
                <a:gd name="T15" fmla="*/ 3893 h 8160"/>
                <a:gd name="T16" fmla="*/ 1525 w 8160"/>
                <a:gd name="T17" fmla="*/ 4097 h 8160"/>
                <a:gd name="T18" fmla="*/ 2273 w 8160"/>
                <a:gd name="T19" fmla="*/ 6191 h 8160"/>
                <a:gd name="T20" fmla="*/ 1729 w 8160"/>
                <a:gd name="T21" fmla="*/ 6651 h 8160"/>
                <a:gd name="T22" fmla="*/ 1585 w 8160"/>
                <a:gd name="T23" fmla="*/ 6304 h 8160"/>
                <a:gd name="T24" fmla="*/ 2273 w 8160"/>
                <a:gd name="T25" fmla="*/ 5904 h 8160"/>
                <a:gd name="T26" fmla="*/ 2273 w 8160"/>
                <a:gd name="T27" fmla="*/ 2290 h 8160"/>
                <a:gd name="T28" fmla="*/ 1985 w 8160"/>
                <a:gd name="T29" fmla="*/ 2290 h 8160"/>
                <a:gd name="T30" fmla="*/ 1585 w 8160"/>
                <a:gd name="T31" fmla="*/ 1602 h 8160"/>
                <a:gd name="T32" fmla="*/ 2273 w 8160"/>
                <a:gd name="T33" fmla="*/ 2002 h 8160"/>
                <a:gd name="T34" fmla="*/ 4283 w 8160"/>
                <a:gd name="T35" fmla="*/ 7422 h 8160"/>
                <a:gd name="T36" fmla="*/ 3877 w 8160"/>
                <a:gd name="T37" fmla="*/ 7422 h 8160"/>
                <a:gd name="T38" fmla="*/ 4080 w 8160"/>
                <a:gd name="T39" fmla="*/ 6652 h 8160"/>
                <a:gd name="T40" fmla="*/ 4283 w 8160"/>
                <a:gd name="T41" fmla="*/ 7422 h 8160"/>
                <a:gd name="T42" fmla="*/ 4546 w 8160"/>
                <a:gd name="T43" fmla="*/ 4300 h 8160"/>
                <a:gd name="T44" fmla="*/ 3572 w 8160"/>
                <a:gd name="T45" fmla="*/ 4097 h 8160"/>
                <a:gd name="T46" fmla="*/ 2879 w 8160"/>
                <a:gd name="T47" fmla="*/ 1876 h 8160"/>
                <a:gd name="T48" fmla="*/ 3251 w 8160"/>
                <a:gd name="T49" fmla="*/ 1711 h 8160"/>
                <a:gd name="T50" fmla="*/ 4546 w 8160"/>
                <a:gd name="T51" fmla="*/ 3893 h 8160"/>
                <a:gd name="T52" fmla="*/ 5668 w 8160"/>
                <a:gd name="T53" fmla="*/ 4096 h 8160"/>
                <a:gd name="T54" fmla="*/ 6575 w 8160"/>
                <a:gd name="T55" fmla="*/ 6591 h 8160"/>
                <a:gd name="T56" fmla="*/ 6287 w 8160"/>
                <a:gd name="T57" fmla="*/ 6591 h 8160"/>
                <a:gd name="T58" fmla="*/ 5887 w 8160"/>
                <a:gd name="T59" fmla="*/ 5903 h 8160"/>
                <a:gd name="T60" fmla="*/ 6575 w 8160"/>
                <a:gd name="T61" fmla="*/ 6304 h 8160"/>
                <a:gd name="T62" fmla="*/ 6575 w 8160"/>
                <a:gd name="T63" fmla="*/ 1889 h 8160"/>
                <a:gd name="T64" fmla="*/ 6031 w 8160"/>
                <a:gd name="T65" fmla="*/ 2349 h 8160"/>
                <a:gd name="T66" fmla="*/ 5887 w 8160"/>
                <a:gd name="T67" fmla="*/ 2002 h 8160"/>
                <a:gd name="T68" fmla="*/ 6575 w 8160"/>
                <a:gd name="T69" fmla="*/ 1602 h 8160"/>
                <a:gd name="T70" fmla="*/ 7405 w 8160"/>
                <a:gd name="T71" fmla="*/ 4300 h 8160"/>
                <a:gd name="T72" fmla="*/ 6635 w 8160"/>
                <a:gd name="T73" fmla="*/ 4097 h 8160"/>
                <a:gd name="T74" fmla="*/ 7405 w 8160"/>
                <a:gd name="T75" fmla="*/ 3893 h 8160"/>
                <a:gd name="T76" fmla="*/ 7405 w 8160"/>
                <a:gd name="T77" fmla="*/ 4300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60" h="8160">
                  <a:moveTo>
                    <a:pt x="4080" y="0"/>
                  </a:moveTo>
                  <a:cubicBezTo>
                    <a:pt x="1830" y="0"/>
                    <a:pt x="0" y="1830"/>
                    <a:pt x="0" y="4080"/>
                  </a:cubicBezTo>
                  <a:cubicBezTo>
                    <a:pt x="0" y="6330"/>
                    <a:pt x="1830" y="8160"/>
                    <a:pt x="4080" y="8160"/>
                  </a:cubicBezTo>
                  <a:cubicBezTo>
                    <a:pt x="6330" y="8160"/>
                    <a:pt x="8160" y="6330"/>
                    <a:pt x="8160" y="4080"/>
                  </a:cubicBezTo>
                  <a:cubicBezTo>
                    <a:pt x="8160" y="1830"/>
                    <a:pt x="6330" y="0"/>
                    <a:pt x="4080" y="0"/>
                  </a:cubicBezTo>
                  <a:close/>
                  <a:moveTo>
                    <a:pt x="3877" y="771"/>
                  </a:moveTo>
                  <a:cubicBezTo>
                    <a:pt x="3877" y="659"/>
                    <a:pt x="3968" y="568"/>
                    <a:pt x="4080" y="568"/>
                  </a:cubicBezTo>
                  <a:cubicBezTo>
                    <a:pt x="4192" y="568"/>
                    <a:pt x="4283" y="659"/>
                    <a:pt x="4283" y="771"/>
                  </a:cubicBezTo>
                  <a:lnTo>
                    <a:pt x="4283" y="1338"/>
                  </a:lnTo>
                  <a:cubicBezTo>
                    <a:pt x="4283" y="1450"/>
                    <a:pt x="4192" y="1541"/>
                    <a:pt x="4080" y="1541"/>
                  </a:cubicBezTo>
                  <a:cubicBezTo>
                    <a:pt x="3968" y="1541"/>
                    <a:pt x="3877" y="1450"/>
                    <a:pt x="3877" y="1338"/>
                  </a:cubicBezTo>
                  <a:lnTo>
                    <a:pt x="3877" y="771"/>
                  </a:lnTo>
                  <a:close/>
                  <a:moveTo>
                    <a:pt x="1321" y="4300"/>
                  </a:moveTo>
                  <a:lnTo>
                    <a:pt x="755" y="4300"/>
                  </a:lnTo>
                  <a:cubicBezTo>
                    <a:pt x="643" y="4300"/>
                    <a:pt x="552" y="4209"/>
                    <a:pt x="552" y="4097"/>
                  </a:cubicBezTo>
                  <a:cubicBezTo>
                    <a:pt x="552" y="3984"/>
                    <a:pt x="643" y="3893"/>
                    <a:pt x="755" y="3893"/>
                  </a:cubicBezTo>
                  <a:lnTo>
                    <a:pt x="1321" y="3893"/>
                  </a:lnTo>
                  <a:cubicBezTo>
                    <a:pt x="1434" y="3893"/>
                    <a:pt x="1525" y="3984"/>
                    <a:pt x="1525" y="4097"/>
                  </a:cubicBezTo>
                  <a:cubicBezTo>
                    <a:pt x="1525" y="4209"/>
                    <a:pt x="1434" y="4300"/>
                    <a:pt x="1321" y="4300"/>
                  </a:cubicBezTo>
                  <a:close/>
                  <a:moveTo>
                    <a:pt x="2273" y="6191"/>
                  </a:moveTo>
                  <a:lnTo>
                    <a:pt x="1873" y="6592"/>
                  </a:lnTo>
                  <a:cubicBezTo>
                    <a:pt x="1833" y="6631"/>
                    <a:pt x="1781" y="6651"/>
                    <a:pt x="1729" y="6651"/>
                  </a:cubicBezTo>
                  <a:cubicBezTo>
                    <a:pt x="1677" y="6651"/>
                    <a:pt x="1625" y="6631"/>
                    <a:pt x="1585" y="6592"/>
                  </a:cubicBezTo>
                  <a:cubicBezTo>
                    <a:pt x="1506" y="6512"/>
                    <a:pt x="1506" y="6383"/>
                    <a:pt x="1585" y="6304"/>
                  </a:cubicBezTo>
                  <a:lnTo>
                    <a:pt x="1985" y="5904"/>
                  </a:lnTo>
                  <a:cubicBezTo>
                    <a:pt x="2065" y="5824"/>
                    <a:pt x="2194" y="5824"/>
                    <a:pt x="2273" y="5904"/>
                  </a:cubicBezTo>
                  <a:cubicBezTo>
                    <a:pt x="2352" y="5983"/>
                    <a:pt x="2352" y="6112"/>
                    <a:pt x="2273" y="6191"/>
                  </a:cubicBezTo>
                  <a:close/>
                  <a:moveTo>
                    <a:pt x="2273" y="2290"/>
                  </a:moveTo>
                  <a:cubicBezTo>
                    <a:pt x="2233" y="2329"/>
                    <a:pt x="2181" y="2349"/>
                    <a:pt x="2129" y="2349"/>
                  </a:cubicBezTo>
                  <a:cubicBezTo>
                    <a:pt x="2077" y="2349"/>
                    <a:pt x="2025" y="2329"/>
                    <a:pt x="1985" y="2290"/>
                  </a:cubicBezTo>
                  <a:lnTo>
                    <a:pt x="1585" y="1889"/>
                  </a:lnTo>
                  <a:cubicBezTo>
                    <a:pt x="1506" y="1810"/>
                    <a:pt x="1506" y="1681"/>
                    <a:pt x="1585" y="1602"/>
                  </a:cubicBezTo>
                  <a:cubicBezTo>
                    <a:pt x="1664" y="1522"/>
                    <a:pt x="1793" y="1522"/>
                    <a:pt x="1873" y="1602"/>
                  </a:cubicBezTo>
                  <a:lnTo>
                    <a:pt x="2273" y="2002"/>
                  </a:lnTo>
                  <a:cubicBezTo>
                    <a:pt x="2352" y="2081"/>
                    <a:pt x="2352" y="2210"/>
                    <a:pt x="2273" y="2290"/>
                  </a:cubicBezTo>
                  <a:close/>
                  <a:moveTo>
                    <a:pt x="4283" y="7422"/>
                  </a:moveTo>
                  <a:cubicBezTo>
                    <a:pt x="4283" y="7534"/>
                    <a:pt x="4192" y="7625"/>
                    <a:pt x="4080" y="7625"/>
                  </a:cubicBezTo>
                  <a:cubicBezTo>
                    <a:pt x="3968" y="7625"/>
                    <a:pt x="3877" y="7534"/>
                    <a:pt x="3877" y="7422"/>
                  </a:cubicBezTo>
                  <a:lnTo>
                    <a:pt x="3877" y="6855"/>
                  </a:lnTo>
                  <a:cubicBezTo>
                    <a:pt x="3877" y="6743"/>
                    <a:pt x="3968" y="6652"/>
                    <a:pt x="4080" y="6652"/>
                  </a:cubicBezTo>
                  <a:cubicBezTo>
                    <a:pt x="4192" y="6652"/>
                    <a:pt x="4283" y="6743"/>
                    <a:pt x="4283" y="6855"/>
                  </a:cubicBezTo>
                  <a:lnTo>
                    <a:pt x="4283" y="7422"/>
                  </a:lnTo>
                  <a:close/>
                  <a:moveTo>
                    <a:pt x="5464" y="4300"/>
                  </a:moveTo>
                  <a:lnTo>
                    <a:pt x="4546" y="4300"/>
                  </a:lnTo>
                  <a:cubicBezTo>
                    <a:pt x="4467" y="4479"/>
                    <a:pt x="4288" y="4605"/>
                    <a:pt x="4080" y="4605"/>
                  </a:cubicBezTo>
                  <a:cubicBezTo>
                    <a:pt x="3800" y="4605"/>
                    <a:pt x="3572" y="4377"/>
                    <a:pt x="3572" y="4097"/>
                  </a:cubicBezTo>
                  <a:cubicBezTo>
                    <a:pt x="3572" y="3962"/>
                    <a:pt x="3625" y="3840"/>
                    <a:pt x="3710" y="3749"/>
                  </a:cubicBezTo>
                  <a:lnTo>
                    <a:pt x="2879" y="1876"/>
                  </a:lnTo>
                  <a:cubicBezTo>
                    <a:pt x="2834" y="1773"/>
                    <a:pt x="2880" y="1653"/>
                    <a:pt x="2983" y="1607"/>
                  </a:cubicBezTo>
                  <a:cubicBezTo>
                    <a:pt x="3085" y="1562"/>
                    <a:pt x="3206" y="1608"/>
                    <a:pt x="3251" y="1711"/>
                  </a:cubicBezTo>
                  <a:lnTo>
                    <a:pt x="4084" y="3588"/>
                  </a:lnTo>
                  <a:cubicBezTo>
                    <a:pt x="4290" y="3590"/>
                    <a:pt x="4468" y="3715"/>
                    <a:pt x="4546" y="3893"/>
                  </a:cubicBezTo>
                  <a:lnTo>
                    <a:pt x="5464" y="3893"/>
                  </a:lnTo>
                  <a:cubicBezTo>
                    <a:pt x="5577" y="3893"/>
                    <a:pt x="5668" y="3984"/>
                    <a:pt x="5668" y="4096"/>
                  </a:cubicBezTo>
                  <a:cubicBezTo>
                    <a:pt x="5668" y="4209"/>
                    <a:pt x="5577" y="4300"/>
                    <a:pt x="5464" y="4300"/>
                  </a:cubicBezTo>
                  <a:close/>
                  <a:moveTo>
                    <a:pt x="6575" y="6591"/>
                  </a:moveTo>
                  <a:cubicBezTo>
                    <a:pt x="6535" y="6631"/>
                    <a:pt x="6483" y="6651"/>
                    <a:pt x="6431" y="6651"/>
                  </a:cubicBezTo>
                  <a:cubicBezTo>
                    <a:pt x="6379" y="6651"/>
                    <a:pt x="6327" y="6631"/>
                    <a:pt x="6287" y="6591"/>
                  </a:cubicBezTo>
                  <a:lnTo>
                    <a:pt x="5887" y="6191"/>
                  </a:lnTo>
                  <a:cubicBezTo>
                    <a:pt x="5808" y="6112"/>
                    <a:pt x="5808" y="5983"/>
                    <a:pt x="5887" y="5903"/>
                  </a:cubicBezTo>
                  <a:cubicBezTo>
                    <a:pt x="5966" y="5824"/>
                    <a:pt x="6095" y="5824"/>
                    <a:pt x="6174" y="5903"/>
                  </a:cubicBezTo>
                  <a:lnTo>
                    <a:pt x="6575" y="6304"/>
                  </a:lnTo>
                  <a:cubicBezTo>
                    <a:pt x="6654" y="6383"/>
                    <a:pt x="6654" y="6512"/>
                    <a:pt x="6575" y="6591"/>
                  </a:cubicBezTo>
                  <a:close/>
                  <a:moveTo>
                    <a:pt x="6575" y="1889"/>
                  </a:moveTo>
                  <a:lnTo>
                    <a:pt x="6175" y="2290"/>
                  </a:lnTo>
                  <a:cubicBezTo>
                    <a:pt x="6135" y="2329"/>
                    <a:pt x="6083" y="2349"/>
                    <a:pt x="6031" y="2349"/>
                  </a:cubicBezTo>
                  <a:cubicBezTo>
                    <a:pt x="5979" y="2349"/>
                    <a:pt x="5927" y="2329"/>
                    <a:pt x="5887" y="2290"/>
                  </a:cubicBezTo>
                  <a:cubicBezTo>
                    <a:pt x="5808" y="2210"/>
                    <a:pt x="5808" y="2081"/>
                    <a:pt x="5887" y="2002"/>
                  </a:cubicBezTo>
                  <a:lnTo>
                    <a:pt x="6287" y="1602"/>
                  </a:lnTo>
                  <a:cubicBezTo>
                    <a:pt x="6367" y="1522"/>
                    <a:pt x="6496" y="1522"/>
                    <a:pt x="6575" y="1602"/>
                  </a:cubicBezTo>
                  <a:cubicBezTo>
                    <a:pt x="6654" y="1681"/>
                    <a:pt x="6654" y="1810"/>
                    <a:pt x="6575" y="1889"/>
                  </a:cubicBezTo>
                  <a:close/>
                  <a:moveTo>
                    <a:pt x="7405" y="4300"/>
                  </a:moveTo>
                  <a:lnTo>
                    <a:pt x="6839" y="4300"/>
                  </a:lnTo>
                  <a:cubicBezTo>
                    <a:pt x="6727" y="4300"/>
                    <a:pt x="6635" y="4209"/>
                    <a:pt x="6635" y="4097"/>
                  </a:cubicBezTo>
                  <a:cubicBezTo>
                    <a:pt x="6635" y="3984"/>
                    <a:pt x="6727" y="3893"/>
                    <a:pt x="6839" y="3893"/>
                  </a:cubicBezTo>
                  <a:lnTo>
                    <a:pt x="7405" y="3893"/>
                  </a:lnTo>
                  <a:cubicBezTo>
                    <a:pt x="7517" y="3893"/>
                    <a:pt x="7608" y="3984"/>
                    <a:pt x="7608" y="4097"/>
                  </a:cubicBezTo>
                  <a:cubicBezTo>
                    <a:pt x="7608" y="4209"/>
                    <a:pt x="7517" y="4300"/>
                    <a:pt x="7405" y="4300"/>
                  </a:cubicBezTo>
                  <a:close/>
                </a:path>
              </a:pathLst>
            </a:custGeom>
            <a:solidFill>
              <a:schemeClr val="bg1"/>
            </a:solidFill>
            <a:ln>
              <a:noFill/>
            </a:ln>
          </p:spPr>
          <p:txBody>
            <a:bodyPr/>
            <a:lstStyle/>
            <a:p>
              <a:endParaRPr lang="zh-CN" altLang="en-US">
                <a:cs typeface="+mn-ea"/>
                <a:sym typeface="+mn-lt"/>
              </a:endParaRPr>
            </a:p>
          </p:txBody>
        </p:sp>
      </p:grpSp>
      <p:grpSp>
        <p:nvGrpSpPr>
          <p:cNvPr id="11" name="组合 10">
            <a:extLst>
              <a:ext uri="{FF2B5EF4-FFF2-40B4-BE49-F238E27FC236}">
                <a16:creationId xmlns:a16="http://schemas.microsoft.com/office/drawing/2014/main" id="{2EB4ADD3-42D7-FCBC-83D7-D046DE2516CC}"/>
              </a:ext>
            </a:extLst>
          </p:cNvPr>
          <p:cNvGrpSpPr/>
          <p:nvPr/>
        </p:nvGrpSpPr>
        <p:grpSpPr>
          <a:xfrm>
            <a:off x="4383357" y="2994798"/>
            <a:ext cx="1157817" cy="1301750"/>
            <a:chOff x="4128524" y="3024779"/>
            <a:chExt cx="1157817" cy="1301750"/>
          </a:xfrm>
        </p:grpSpPr>
        <p:sp>
          <p:nvSpPr>
            <p:cNvPr id="12" name="六边形 11">
              <a:extLst>
                <a:ext uri="{FF2B5EF4-FFF2-40B4-BE49-F238E27FC236}">
                  <a16:creationId xmlns:a16="http://schemas.microsoft.com/office/drawing/2014/main" id="{B2988E4F-213B-39E8-2DAD-C01468C40488}"/>
                </a:ext>
              </a:extLst>
            </p:cNvPr>
            <p:cNvSpPr/>
            <p:nvPr/>
          </p:nvSpPr>
          <p:spPr bwMode="auto">
            <a:xfrm rot="16200000">
              <a:off x="4056558" y="3096745"/>
              <a:ext cx="1301750"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3" name="wifi-signal_74398">
              <a:extLst>
                <a:ext uri="{FF2B5EF4-FFF2-40B4-BE49-F238E27FC236}">
                  <a16:creationId xmlns:a16="http://schemas.microsoft.com/office/drawing/2014/main" id="{5F3492F3-B7B3-B45B-16CD-88CCC8975A00}"/>
                </a:ext>
              </a:extLst>
            </p:cNvPr>
            <p:cNvSpPr>
              <a:spLocks noChangeAspect="1"/>
            </p:cNvSpPr>
            <p:nvPr/>
          </p:nvSpPr>
          <p:spPr bwMode="auto">
            <a:xfrm>
              <a:off x="4402590" y="3371238"/>
              <a:ext cx="609685" cy="608832"/>
            </a:xfrm>
            <a:custGeom>
              <a:avLst/>
              <a:gdLst>
                <a:gd name="connsiteX0" fmla="*/ 76458 w 604745"/>
                <a:gd name="connsiteY0" fmla="*/ 451195 h 603899"/>
                <a:gd name="connsiteX1" fmla="*/ 152916 w 604745"/>
                <a:gd name="connsiteY1" fmla="*/ 527547 h 603899"/>
                <a:gd name="connsiteX2" fmla="*/ 76458 w 604745"/>
                <a:gd name="connsiteY2" fmla="*/ 603899 h 603899"/>
                <a:gd name="connsiteX3" fmla="*/ 0 w 604745"/>
                <a:gd name="connsiteY3" fmla="*/ 527547 h 603899"/>
                <a:gd name="connsiteX4" fmla="*/ 76458 w 604745"/>
                <a:gd name="connsiteY4" fmla="*/ 451195 h 603899"/>
                <a:gd name="connsiteX5" fmla="*/ 76422 w 604745"/>
                <a:gd name="connsiteY5" fmla="*/ 227926 h 603899"/>
                <a:gd name="connsiteX6" fmla="*/ 376536 w 604745"/>
                <a:gd name="connsiteY6" fmla="*/ 527547 h 603899"/>
                <a:gd name="connsiteX7" fmla="*/ 265414 w 604745"/>
                <a:gd name="connsiteY7" fmla="*/ 527547 h 603899"/>
                <a:gd name="connsiteX8" fmla="*/ 76422 w 604745"/>
                <a:gd name="connsiteY8" fmla="*/ 338866 h 603899"/>
                <a:gd name="connsiteX9" fmla="*/ 76422 w 604745"/>
                <a:gd name="connsiteY9" fmla="*/ 0 h 603899"/>
                <a:gd name="connsiteX10" fmla="*/ 450008 w 604745"/>
                <a:gd name="connsiteY10" fmla="*/ 154510 h 603899"/>
                <a:gd name="connsiteX11" fmla="*/ 604745 w 604745"/>
                <a:gd name="connsiteY11" fmla="*/ 527547 h 603899"/>
                <a:gd name="connsiteX12" fmla="*/ 493497 w 604745"/>
                <a:gd name="connsiteY12" fmla="*/ 527547 h 603899"/>
                <a:gd name="connsiteX13" fmla="*/ 76422 w 604745"/>
                <a:gd name="connsiteY13" fmla="*/ 111085 h 60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4745" h="603899">
                  <a:moveTo>
                    <a:pt x="76458" y="451195"/>
                  </a:moveTo>
                  <a:cubicBezTo>
                    <a:pt x="118685" y="451195"/>
                    <a:pt x="152916" y="485379"/>
                    <a:pt x="152916" y="527547"/>
                  </a:cubicBezTo>
                  <a:cubicBezTo>
                    <a:pt x="152916" y="569715"/>
                    <a:pt x="118685" y="603899"/>
                    <a:pt x="76458" y="603899"/>
                  </a:cubicBezTo>
                  <a:cubicBezTo>
                    <a:pt x="34231" y="603899"/>
                    <a:pt x="0" y="569715"/>
                    <a:pt x="0" y="527547"/>
                  </a:cubicBezTo>
                  <a:cubicBezTo>
                    <a:pt x="0" y="485379"/>
                    <a:pt x="34231" y="451195"/>
                    <a:pt x="76458" y="451195"/>
                  </a:cubicBezTo>
                  <a:close/>
                  <a:moveTo>
                    <a:pt x="76422" y="227926"/>
                  </a:moveTo>
                  <a:cubicBezTo>
                    <a:pt x="241983" y="227926"/>
                    <a:pt x="376536" y="362258"/>
                    <a:pt x="376536" y="527547"/>
                  </a:cubicBezTo>
                  <a:lnTo>
                    <a:pt x="265414" y="527547"/>
                  </a:lnTo>
                  <a:cubicBezTo>
                    <a:pt x="265414" y="423471"/>
                    <a:pt x="180529" y="338866"/>
                    <a:pt x="76422" y="338866"/>
                  </a:cubicBezTo>
                  <a:close/>
                  <a:moveTo>
                    <a:pt x="76422" y="0"/>
                  </a:moveTo>
                  <a:cubicBezTo>
                    <a:pt x="217551" y="0"/>
                    <a:pt x="350263" y="54912"/>
                    <a:pt x="450008" y="154510"/>
                  </a:cubicBezTo>
                  <a:cubicBezTo>
                    <a:pt x="549752" y="254108"/>
                    <a:pt x="604745" y="386625"/>
                    <a:pt x="604745" y="527547"/>
                  </a:cubicBezTo>
                  <a:lnTo>
                    <a:pt x="493497" y="527547"/>
                  </a:lnTo>
                  <a:cubicBezTo>
                    <a:pt x="493497" y="297953"/>
                    <a:pt x="306494" y="111085"/>
                    <a:pt x="76422" y="111085"/>
                  </a:cubicBezTo>
                  <a:close/>
                </a:path>
              </a:pathLst>
            </a:custGeom>
            <a:solidFill>
              <a:schemeClr val="bg1"/>
            </a:solidFill>
            <a:ln>
              <a:noFill/>
            </a:ln>
          </p:spPr>
          <p:txBody>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355F12E1-9E9B-1EC2-FED4-4BA3B7935FE8}"/>
              </a:ext>
            </a:extLst>
          </p:cNvPr>
          <p:cNvGrpSpPr/>
          <p:nvPr/>
        </p:nvGrpSpPr>
        <p:grpSpPr>
          <a:xfrm>
            <a:off x="3684856" y="1815816"/>
            <a:ext cx="1157817" cy="1299633"/>
            <a:chOff x="3430023" y="1845797"/>
            <a:chExt cx="1157817" cy="1299633"/>
          </a:xfrm>
        </p:grpSpPr>
        <p:sp>
          <p:nvSpPr>
            <p:cNvPr id="15" name="六边形 14">
              <a:extLst>
                <a:ext uri="{FF2B5EF4-FFF2-40B4-BE49-F238E27FC236}">
                  <a16:creationId xmlns:a16="http://schemas.microsoft.com/office/drawing/2014/main" id="{2C1BE70F-9FF8-E229-9F8F-E4CA957B9DCB}"/>
                </a:ext>
              </a:extLst>
            </p:cNvPr>
            <p:cNvSpPr/>
            <p:nvPr/>
          </p:nvSpPr>
          <p:spPr bwMode="auto">
            <a:xfrm rot="16200000">
              <a:off x="3359115" y="1916705"/>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solidFill>
                  <a:schemeClr val="tx1">
                    <a:lumMod val="75000"/>
                    <a:lumOff val="25000"/>
                  </a:schemeClr>
                </a:solidFill>
                <a:cs typeface="+mn-ea"/>
                <a:sym typeface="+mn-lt"/>
              </a:endParaRPr>
            </a:p>
          </p:txBody>
        </p:sp>
        <p:sp>
          <p:nvSpPr>
            <p:cNvPr id="16" name="zoom-in-tool_77322">
              <a:extLst>
                <a:ext uri="{FF2B5EF4-FFF2-40B4-BE49-F238E27FC236}">
                  <a16:creationId xmlns:a16="http://schemas.microsoft.com/office/drawing/2014/main" id="{171F94BE-CD16-1503-84A7-3043D7DCFBD8}"/>
                </a:ext>
              </a:extLst>
            </p:cNvPr>
            <p:cNvSpPr>
              <a:spLocks noChangeAspect="1"/>
            </p:cNvSpPr>
            <p:nvPr/>
          </p:nvSpPr>
          <p:spPr bwMode="auto">
            <a:xfrm>
              <a:off x="3714770" y="2237819"/>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txBody>
            <a:bodyPr/>
            <a:lstStyle/>
            <a:p>
              <a:endParaRPr lang="zh-CN" altLang="en-US">
                <a:cs typeface="+mn-ea"/>
                <a:sym typeface="+mn-lt"/>
              </a:endParaRPr>
            </a:p>
          </p:txBody>
        </p:sp>
      </p:grpSp>
      <p:grpSp>
        <p:nvGrpSpPr>
          <p:cNvPr id="17" name="Group 7">
            <a:extLst>
              <a:ext uri="{FF2B5EF4-FFF2-40B4-BE49-F238E27FC236}">
                <a16:creationId xmlns:a16="http://schemas.microsoft.com/office/drawing/2014/main" id="{DAEE2121-F459-1BE0-6191-DBFFD9EACB7E}"/>
              </a:ext>
            </a:extLst>
          </p:cNvPr>
          <p:cNvGrpSpPr/>
          <p:nvPr/>
        </p:nvGrpSpPr>
        <p:grpSpPr>
          <a:xfrm>
            <a:off x="1604173" y="2994799"/>
            <a:ext cx="1176867" cy="1301750"/>
            <a:chOff x="1330290" y="3042830"/>
            <a:chExt cx="1176867" cy="1301750"/>
          </a:xfrm>
        </p:grpSpPr>
        <p:sp>
          <p:nvSpPr>
            <p:cNvPr id="18" name="六边形 17">
              <a:extLst>
                <a:ext uri="{FF2B5EF4-FFF2-40B4-BE49-F238E27FC236}">
                  <a16:creationId xmlns:a16="http://schemas.microsoft.com/office/drawing/2014/main" id="{CA12BBD0-A1AC-F646-BD5A-2C9129C70497}"/>
                </a:ext>
              </a:extLst>
            </p:cNvPr>
            <p:cNvSpPr/>
            <p:nvPr/>
          </p:nvSpPr>
          <p:spPr bwMode="auto">
            <a:xfrm rot="16200000">
              <a:off x="1267849" y="3105271"/>
              <a:ext cx="1301750" cy="117686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9" name="AutoShape 59">
              <a:extLst>
                <a:ext uri="{FF2B5EF4-FFF2-40B4-BE49-F238E27FC236}">
                  <a16:creationId xmlns:a16="http://schemas.microsoft.com/office/drawing/2014/main" id="{707077BA-C8D0-BCA4-1A0C-35E4E7700EE3}"/>
                </a:ext>
              </a:extLst>
            </p:cNvPr>
            <p:cNvSpPr/>
            <p:nvPr/>
          </p:nvSpPr>
          <p:spPr bwMode="auto">
            <a:xfrm>
              <a:off x="1658892" y="3428136"/>
              <a:ext cx="519663" cy="531136"/>
            </a:xfrm>
            <a:custGeom>
              <a:avLst/>
              <a:gdLst>
                <a:gd name="connsiteX0" fmla="*/ 161282 w 594584"/>
                <a:gd name="connsiteY0" fmla="*/ 498228 h 607710"/>
                <a:gd name="connsiteX1" fmla="*/ 161282 w 594584"/>
                <a:gd name="connsiteY1" fmla="*/ 517026 h 607710"/>
                <a:gd name="connsiteX2" fmla="*/ 524261 w 594584"/>
                <a:gd name="connsiteY2" fmla="*/ 517026 h 607710"/>
                <a:gd name="connsiteX3" fmla="*/ 524261 w 594584"/>
                <a:gd name="connsiteY3" fmla="*/ 498228 h 607710"/>
                <a:gd name="connsiteX4" fmla="*/ 161282 w 594584"/>
                <a:gd name="connsiteY4" fmla="*/ 422914 h 607710"/>
                <a:gd name="connsiteX5" fmla="*/ 161282 w 594584"/>
                <a:gd name="connsiteY5" fmla="*/ 441713 h 607710"/>
                <a:gd name="connsiteX6" fmla="*/ 524261 w 594584"/>
                <a:gd name="connsiteY6" fmla="*/ 441713 h 607710"/>
                <a:gd name="connsiteX7" fmla="*/ 524261 w 594584"/>
                <a:gd name="connsiteY7" fmla="*/ 422914 h 607710"/>
                <a:gd name="connsiteX8" fmla="*/ 161282 w 594584"/>
                <a:gd name="connsiteY8" fmla="*/ 347719 h 607710"/>
                <a:gd name="connsiteX9" fmla="*/ 161282 w 594584"/>
                <a:gd name="connsiteY9" fmla="*/ 366518 h 607710"/>
                <a:gd name="connsiteX10" fmla="*/ 524261 w 594584"/>
                <a:gd name="connsiteY10" fmla="*/ 366518 h 607710"/>
                <a:gd name="connsiteX11" fmla="*/ 524261 w 594584"/>
                <a:gd name="connsiteY11" fmla="*/ 347719 h 607710"/>
                <a:gd name="connsiteX12" fmla="*/ 161282 w 594584"/>
                <a:gd name="connsiteY12" fmla="*/ 272405 h 607710"/>
                <a:gd name="connsiteX13" fmla="*/ 161282 w 594584"/>
                <a:gd name="connsiteY13" fmla="*/ 291204 h 607710"/>
                <a:gd name="connsiteX14" fmla="*/ 524261 w 594584"/>
                <a:gd name="connsiteY14" fmla="*/ 291204 h 607710"/>
                <a:gd name="connsiteX15" fmla="*/ 524261 w 594584"/>
                <a:gd name="connsiteY15" fmla="*/ 272405 h 607710"/>
                <a:gd name="connsiteX16" fmla="*/ 161282 w 594584"/>
                <a:gd name="connsiteY16" fmla="*/ 197210 h 607710"/>
                <a:gd name="connsiteX17" fmla="*/ 161282 w 594584"/>
                <a:gd name="connsiteY17" fmla="*/ 216009 h 607710"/>
                <a:gd name="connsiteX18" fmla="*/ 524261 w 594584"/>
                <a:gd name="connsiteY18" fmla="*/ 216009 h 607710"/>
                <a:gd name="connsiteX19" fmla="*/ 524261 w 594584"/>
                <a:gd name="connsiteY19" fmla="*/ 197210 h 607710"/>
                <a:gd name="connsiteX20" fmla="*/ 0 w 594584"/>
                <a:gd name="connsiteY20" fmla="*/ 140778 h 607710"/>
                <a:gd name="connsiteX21" fmla="*/ 72118 w 594584"/>
                <a:gd name="connsiteY21" fmla="*/ 140778 h 607710"/>
                <a:gd name="connsiteX22" fmla="*/ 72118 w 594584"/>
                <a:gd name="connsiteY22" fmla="*/ 607710 h 607710"/>
                <a:gd name="connsiteX23" fmla="*/ 0 w 594584"/>
                <a:gd name="connsiteY23" fmla="*/ 607710 h 607710"/>
                <a:gd name="connsiteX24" fmla="*/ 161282 w 594584"/>
                <a:gd name="connsiteY24" fmla="*/ 121897 h 607710"/>
                <a:gd name="connsiteX25" fmla="*/ 161282 w 594584"/>
                <a:gd name="connsiteY25" fmla="*/ 140814 h 607710"/>
                <a:gd name="connsiteX26" fmla="*/ 524261 w 594584"/>
                <a:gd name="connsiteY26" fmla="*/ 140814 h 607710"/>
                <a:gd name="connsiteX27" fmla="*/ 524261 w 594584"/>
                <a:gd name="connsiteY27" fmla="*/ 121897 h 607710"/>
                <a:gd name="connsiteX28" fmla="*/ 90959 w 594584"/>
                <a:gd name="connsiteY28" fmla="*/ 0 h 607710"/>
                <a:gd name="connsiteX29" fmla="*/ 594584 w 594584"/>
                <a:gd name="connsiteY29" fmla="*/ 0 h 607710"/>
                <a:gd name="connsiteX30" fmla="*/ 594584 w 594584"/>
                <a:gd name="connsiteY30" fmla="*/ 607710 h 607710"/>
                <a:gd name="connsiteX31" fmla="*/ 90959 w 594584"/>
                <a:gd name="connsiteY31" fmla="*/ 607710 h 607710"/>
                <a:gd name="connsiteX32" fmla="*/ 90959 w 594584"/>
                <a:gd name="connsiteY32" fmla="*/ 12189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4584" h="607710">
                  <a:moveTo>
                    <a:pt x="161282" y="498228"/>
                  </a:moveTo>
                  <a:lnTo>
                    <a:pt x="161282" y="517026"/>
                  </a:lnTo>
                  <a:lnTo>
                    <a:pt x="524261" y="517026"/>
                  </a:lnTo>
                  <a:lnTo>
                    <a:pt x="524261" y="498228"/>
                  </a:lnTo>
                  <a:close/>
                  <a:moveTo>
                    <a:pt x="161282" y="422914"/>
                  </a:moveTo>
                  <a:lnTo>
                    <a:pt x="161282" y="441713"/>
                  </a:lnTo>
                  <a:lnTo>
                    <a:pt x="524261" y="441713"/>
                  </a:lnTo>
                  <a:lnTo>
                    <a:pt x="524261" y="422914"/>
                  </a:lnTo>
                  <a:close/>
                  <a:moveTo>
                    <a:pt x="161282" y="347719"/>
                  </a:moveTo>
                  <a:lnTo>
                    <a:pt x="161282" y="366518"/>
                  </a:lnTo>
                  <a:lnTo>
                    <a:pt x="524261" y="366518"/>
                  </a:lnTo>
                  <a:lnTo>
                    <a:pt x="524261" y="347719"/>
                  </a:lnTo>
                  <a:close/>
                  <a:moveTo>
                    <a:pt x="161282" y="272405"/>
                  </a:moveTo>
                  <a:lnTo>
                    <a:pt x="161282" y="291204"/>
                  </a:lnTo>
                  <a:lnTo>
                    <a:pt x="524261" y="291204"/>
                  </a:lnTo>
                  <a:lnTo>
                    <a:pt x="524261" y="272405"/>
                  </a:lnTo>
                  <a:close/>
                  <a:moveTo>
                    <a:pt x="161282" y="197210"/>
                  </a:moveTo>
                  <a:lnTo>
                    <a:pt x="161282" y="216009"/>
                  </a:lnTo>
                  <a:lnTo>
                    <a:pt x="524261" y="216009"/>
                  </a:lnTo>
                  <a:lnTo>
                    <a:pt x="524261" y="197210"/>
                  </a:lnTo>
                  <a:close/>
                  <a:moveTo>
                    <a:pt x="0" y="140778"/>
                  </a:moveTo>
                  <a:lnTo>
                    <a:pt x="72118" y="140778"/>
                  </a:lnTo>
                  <a:lnTo>
                    <a:pt x="72118" y="607710"/>
                  </a:lnTo>
                  <a:lnTo>
                    <a:pt x="0" y="607710"/>
                  </a:lnTo>
                  <a:close/>
                  <a:moveTo>
                    <a:pt x="161282" y="121897"/>
                  </a:moveTo>
                  <a:lnTo>
                    <a:pt x="161282" y="140814"/>
                  </a:lnTo>
                  <a:lnTo>
                    <a:pt x="524261" y="140814"/>
                  </a:lnTo>
                  <a:lnTo>
                    <a:pt x="524261" y="121897"/>
                  </a:lnTo>
                  <a:close/>
                  <a:moveTo>
                    <a:pt x="90959" y="0"/>
                  </a:moveTo>
                  <a:lnTo>
                    <a:pt x="594584" y="0"/>
                  </a:lnTo>
                  <a:lnTo>
                    <a:pt x="594584" y="607710"/>
                  </a:lnTo>
                  <a:lnTo>
                    <a:pt x="90959" y="607710"/>
                  </a:lnTo>
                  <a:lnTo>
                    <a:pt x="90959" y="1218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sp>
        <p:nvSpPr>
          <p:cNvPr id="20" name="Rectangle 36">
            <a:extLst>
              <a:ext uri="{FF2B5EF4-FFF2-40B4-BE49-F238E27FC236}">
                <a16:creationId xmlns:a16="http://schemas.microsoft.com/office/drawing/2014/main" id="{D8551EF9-7E43-9D26-311F-62DDE3B8A91F}"/>
              </a:ext>
            </a:extLst>
          </p:cNvPr>
          <p:cNvSpPr>
            <a:spLocks noChangeArrowheads="1"/>
          </p:cNvSpPr>
          <p:nvPr/>
        </p:nvSpPr>
        <p:spPr bwMode="auto">
          <a:xfrm>
            <a:off x="6227874" y="1899241"/>
            <a:ext cx="787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边</a:t>
            </a:r>
          </a:p>
        </p:txBody>
      </p:sp>
      <p:sp>
        <p:nvSpPr>
          <p:cNvPr id="21" name="Rectangle 36">
            <a:extLst>
              <a:ext uri="{FF2B5EF4-FFF2-40B4-BE49-F238E27FC236}">
                <a16:creationId xmlns:a16="http://schemas.microsoft.com/office/drawing/2014/main" id="{5BE8903A-32A2-FFC7-4A3F-C16506CE54E6}"/>
              </a:ext>
            </a:extLst>
          </p:cNvPr>
          <p:cNvSpPr>
            <a:spLocks noChangeArrowheads="1"/>
          </p:cNvSpPr>
          <p:nvPr/>
        </p:nvSpPr>
        <p:spPr bwMode="auto">
          <a:xfrm>
            <a:off x="6227874" y="2940384"/>
            <a:ext cx="10438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节点</a:t>
            </a:r>
          </a:p>
        </p:txBody>
      </p:sp>
      <p:sp>
        <p:nvSpPr>
          <p:cNvPr id="22" name="Rectangle 36">
            <a:extLst>
              <a:ext uri="{FF2B5EF4-FFF2-40B4-BE49-F238E27FC236}">
                <a16:creationId xmlns:a16="http://schemas.microsoft.com/office/drawing/2014/main" id="{3ACBB65B-1DC2-6489-66F8-A27D3130F24D}"/>
              </a:ext>
            </a:extLst>
          </p:cNvPr>
          <p:cNvSpPr>
            <a:spLocks noChangeArrowheads="1"/>
          </p:cNvSpPr>
          <p:nvPr/>
        </p:nvSpPr>
        <p:spPr bwMode="auto">
          <a:xfrm>
            <a:off x="6249416" y="4296548"/>
            <a:ext cx="13003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子窗口</a:t>
            </a:r>
          </a:p>
        </p:txBody>
      </p:sp>
      <p:sp>
        <p:nvSpPr>
          <p:cNvPr id="23" name="TextBox 24">
            <a:extLst>
              <a:ext uri="{FF2B5EF4-FFF2-40B4-BE49-F238E27FC236}">
                <a16:creationId xmlns:a16="http://schemas.microsoft.com/office/drawing/2014/main" id="{91CFE44E-D1ED-4F02-1F14-3096F7B858C4}"/>
              </a:ext>
            </a:extLst>
          </p:cNvPr>
          <p:cNvSpPr txBox="1"/>
          <p:nvPr/>
        </p:nvSpPr>
        <p:spPr>
          <a:xfrm>
            <a:off x="6552120" y="2320573"/>
            <a:ext cx="4482103" cy="58956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设置连线样式（红、黑两种）</a:t>
            </a:r>
            <a:endParaRPr lang="en-US" altLang="zh-CN" sz="1600" dirty="0">
              <a:solidFill>
                <a:schemeClr val="bg1">
                  <a:lumMod val="50000"/>
                </a:schemeClr>
              </a:solidFill>
              <a:cs typeface="+mn-ea"/>
              <a:sym typeface="+mn-lt"/>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边清空</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321512F8-EC61-7C49-6A07-88088A97801B}"/>
              </a:ext>
            </a:extLst>
          </p:cNvPr>
          <p:cNvSpPr txBox="1"/>
          <p:nvPr/>
        </p:nvSpPr>
        <p:spPr>
          <a:xfrm>
            <a:off x="6552120" y="3340494"/>
            <a:ext cx="4482103" cy="844318"/>
          </a:xfrm>
          <a:prstGeom prst="rect">
            <a:avLst/>
          </a:prstGeom>
          <a:noFill/>
        </p:spPr>
        <p:txBody>
          <a:bodyPr wrap="square" lIns="91423" tIns="45712" rIns="91423" bIns="45712" rtlCol="0">
            <a:spAutoFit/>
          </a:bodyPr>
          <a:lstStyle/>
          <a:p>
            <a:pPr lvl="0" defTabSz="1217930">
              <a:lnSpc>
                <a:spcPts val="2000"/>
              </a:lnSpc>
              <a:defRPr/>
            </a:pPr>
            <a:r>
              <a:rPr lang="zh-CN" altLang="en-US" sz="1600" dirty="0">
                <a:solidFill>
                  <a:schemeClr val="bg1">
                    <a:lumMod val="50000"/>
                  </a:schemeClr>
                </a:solidFill>
                <a:cs typeface="+mn-ea"/>
                <a:sym typeface="+mn-lt"/>
              </a:rPr>
              <a:t>设置节点大小、样式、颜色</a:t>
            </a:r>
            <a:endParaRPr lang="en-US" altLang="zh-CN" sz="1600" dirty="0">
              <a:solidFill>
                <a:schemeClr val="bg1">
                  <a:lumMod val="50000"/>
                </a:schemeClr>
              </a:solidFill>
              <a:cs typeface="+mn-ea"/>
              <a:sym typeface="+mn-lt"/>
            </a:endParaRPr>
          </a:p>
          <a:p>
            <a:pPr lvl="0" defTabSz="1217930">
              <a:lnSpc>
                <a:spcPts val="2000"/>
              </a:lnSpc>
              <a:defRPr/>
            </a:pPr>
            <a:r>
              <a:rPr lang="zh-CN" altLang="en-US" sz="1600" dirty="0">
                <a:solidFill>
                  <a:schemeClr val="bg1">
                    <a:lumMod val="50000"/>
                  </a:schemeClr>
                </a:solidFill>
                <a:cs typeface="+mn-ea"/>
                <a:sym typeface="+mn-lt"/>
              </a:rPr>
              <a:t>节点访问及动画演示</a:t>
            </a:r>
            <a:endParaRPr lang="en-US" altLang="zh-CN" sz="1600" dirty="0">
              <a:solidFill>
                <a:schemeClr val="bg1">
                  <a:lumMod val="50000"/>
                </a:schemeClr>
              </a:solidFill>
              <a:cs typeface="+mn-ea"/>
              <a:sym typeface="+mn-lt"/>
            </a:endParaRPr>
          </a:p>
          <a:p>
            <a:pPr lvl="0" defTabSz="1217930">
              <a:lnSpc>
                <a:spcPts val="2000"/>
              </a:lnSpc>
              <a:defRPr/>
            </a:pPr>
            <a:r>
              <a:rPr lang="zh-CN" altLang="en-US" sz="1600" dirty="0">
                <a:solidFill>
                  <a:schemeClr val="bg1">
                    <a:lumMod val="50000"/>
                  </a:schemeClr>
                </a:solidFill>
                <a:cs typeface="+mn-ea"/>
                <a:sym typeface="+mn-lt"/>
              </a:rPr>
              <a:t>固定</a:t>
            </a:r>
            <a:r>
              <a:rPr lang="en-US" altLang="zh-CN" sz="1600" dirty="0">
                <a:solidFill>
                  <a:schemeClr val="bg1">
                    <a:lumMod val="50000"/>
                  </a:schemeClr>
                </a:solidFill>
                <a:cs typeface="+mn-ea"/>
                <a:sym typeface="+mn-lt"/>
              </a:rPr>
              <a:t>V0</a:t>
            </a:r>
            <a:r>
              <a:rPr lang="zh-CN" altLang="en-US" sz="1600" dirty="0">
                <a:solidFill>
                  <a:schemeClr val="bg1">
                    <a:lumMod val="50000"/>
                  </a:schemeClr>
                </a:solidFill>
                <a:cs typeface="+mn-ea"/>
                <a:sym typeface="+mn-lt"/>
              </a:rPr>
              <a:t>位置</a:t>
            </a:r>
          </a:p>
        </p:txBody>
      </p:sp>
      <p:sp>
        <p:nvSpPr>
          <p:cNvPr id="25" name="TextBox 24">
            <a:extLst>
              <a:ext uri="{FF2B5EF4-FFF2-40B4-BE49-F238E27FC236}">
                <a16:creationId xmlns:a16="http://schemas.microsoft.com/office/drawing/2014/main" id="{081C3172-B1CC-70E6-F27B-7F97DDF26ADF}"/>
              </a:ext>
            </a:extLst>
          </p:cNvPr>
          <p:cNvSpPr txBox="1"/>
          <p:nvPr/>
        </p:nvSpPr>
        <p:spPr>
          <a:xfrm>
            <a:off x="6601188" y="4803537"/>
            <a:ext cx="4482103" cy="844318"/>
          </a:xfrm>
          <a:prstGeom prst="rect">
            <a:avLst/>
          </a:prstGeom>
          <a:noFill/>
        </p:spPr>
        <p:txBody>
          <a:bodyPr wrap="square" lIns="91423" tIns="45712" rIns="91423" bIns="45712" rtlCol="0">
            <a:spAutoFit/>
          </a:bodyPr>
          <a:lstStyle/>
          <a:p>
            <a:pPr defTabSz="1217930">
              <a:lnSpc>
                <a:spcPts val="2000"/>
              </a:lnSpc>
              <a:defRPr/>
            </a:pPr>
            <a:r>
              <a:rPr lang="zh-CN" altLang="en-US" sz="1600" dirty="0">
                <a:solidFill>
                  <a:schemeClr val="bg1">
                    <a:lumMod val="50000"/>
                  </a:schemeClr>
                </a:solidFill>
                <a:cs typeface="+mn-ea"/>
                <a:sym typeface="+mn-lt"/>
              </a:rPr>
              <a:t>设置子窗口大小、样式、颜色</a:t>
            </a:r>
            <a:endParaRPr lang="en-US" altLang="zh-CN" sz="1600" dirty="0">
              <a:solidFill>
                <a:schemeClr val="bg1">
                  <a:lumMod val="50000"/>
                </a:schemeClr>
              </a:solidFill>
              <a:cs typeface="+mn-ea"/>
              <a:sym typeface="+mn-lt"/>
            </a:endParaRPr>
          </a:p>
          <a:p>
            <a:pPr defTabSz="1217930">
              <a:lnSpc>
                <a:spcPts val="2000"/>
              </a:lnSpc>
              <a:defRPr/>
            </a:pPr>
            <a:r>
              <a:rPr lang="zh-CN" altLang="en-US" sz="1600" dirty="0">
                <a:solidFill>
                  <a:schemeClr val="bg1">
                    <a:lumMod val="50000"/>
                  </a:schemeClr>
                </a:solidFill>
                <a:cs typeface="+mn-ea"/>
                <a:sym typeface="+mn-lt"/>
              </a:rPr>
              <a:t>遍历节点，逐层访问及动画演示</a:t>
            </a:r>
            <a:endParaRPr lang="en-US" altLang="zh-CN" sz="1600" dirty="0">
              <a:solidFill>
                <a:schemeClr val="bg1">
                  <a:lumMod val="50000"/>
                </a:schemeClr>
              </a:solidFill>
              <a:cs typeface="+mn-ea"/>
              <a:sym typeface="+mn-lt"/>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37" name="图片 36">
            <a:extLst>
              <a:ext uri="{FF2B5EF4-FFF2-40B4-BE49-F238E27FC236}">
                <a16:creationId xmlns:a16="http://schemas.microsoft.com/office/drawing/2014/main" id="{981D3E94-5928-CF34-5FAD-51B253E384D6}"/>
              </a:ext>
            </a:extLst>
          </p:cNvPr>
          <p:cNvPicPr>
            <a:picLocks noChangeAspect="1"/>
          </p:cNvPicPr>
          <p:nvPr/>
        </p:nvPicPr>
        <p:blipFill>
          <a:blip r:embed="rId9"/>
          <a:stretch>
            <a:fillRect/>
          </a:stretch>
        </p:blipFill>
        <p:spPr>
          <a:xfrm>
            <a:off x="578103" y="1275571"/>
            <a:ext cx="5291787" cy="4383404"/>
          </a:xfrm>
          <a:prstGeom prst="rect">
            <a:avLst/>
          </a:prstGeom>
        </p:spPr>
      </p:pic>
    </p:spTree>
    <p:extLst>
      <p:ext uri="{BB962C8B-B14F-4D97-AF65-F5344CB8AC3E}">
        <p14:creationId xmlns:p14="http://schemas.microsoft.com/office/powerpoint/2010/main" val="4013003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4800"/>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算法演示系统主界面展示</a:t>
              </a:r>
              <a:endParaRPr lang="en-US" altLang="zh-CN" sz="2400" b="1" dirty="0">
                <a:cs typeface="+mn-ea"/>
                <a:sym typeface="+mn-lt"/>
              </a:endParaRPr>
            </a:p>
            <a:p>
              <a:r>
                <a:rPr lang="en-US" altLang="zh-CN" sz="1200" dirty="0">
                  <a:solidFill>
                    <a:schemeClr val="bg1">
                      <a:lumMod val="50000"/>
                    </a:schemeClr>
                  </a:solidFill>
                  <a:cs typeface="+mn-ea"/>
                  <a:sym typeface="+mn-lt"/>
                </a:rPr>
                <a:t>Zhu Jie Mian Zhan Shi</a:t>
              </a:r>
              <a:endParaRPr lang="zh-CN" altLang="en-US" sz="1200" dirty="0">
                <a:solidFill>
                  <a:schemeClr val="bg1">
                    <a:lumMod val="50000"/>
                  </a:schemeClr>
                </a:solidFill>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Group 15"/>
          <p:cNvGrpSpPr/>
          <p:nvPr/>
        </p:nvGrpSpPr>
        <p:grpSpPr>
          <a:xfrm>
            <a:off x="2309023" y="1815816"/>
            <a:ext cx="1157817" cy="1299633"/>
            <a:chOff x="2035140" y="1863847"/>
            <a:chExt cx="1157817" cy="1299633"/>
          </a:xfrm>
        </p:grpSpPr>
        <p:sp>
          <p:nvSpPr>
            <p:cNvPr id="3" name="六边形 2"/>
            <p:cNvSpPr/>
            <p:nvPr/>
          </p:nvSpPr>
          <p:spPr bwMode="auto">
            <a:xfrm rot="16200000">
              <a:off x="1964232" y="1934755"/>
              <a:ext cx="1299633"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4" name="AutoShape 112"/>
            <p:cNvSpPr/>
            <p:nvPr/>
          </p:nvSpPr>
          <p:spPr bwMode="auto">
            <a:xfrm>
              <a:off x="2399409" y="2248095"/>
              <a:ext cx="429277" cy="531136"/>
            </a:xfrm>
            <a:custGeom>
              <a:avLst/>
              <a:gdLst>
                <a:gd name="connsiteX0" fmla="*/ 203312 w 490994"/>
                <a:gd name="connsiteY0" fmla="*/ 568333 h 607497"/>
                <a:gd name="connsiteX1" fmla="*/ 287691 w 490994"/>
                <a:gd name="connsiteY1" fmla="*/ 568333 h 607497"/>
                <a:gd name="connsiteX2" fmla="*/ 307242 w 490994"/>
                <a:gd name="connsiteY2" fmla="*/ 587955 h 607497"/>
                <a:gd name="connsiteX3" fmla="*/ 287691 w 490994"/>
                <a:gd name="connsiteY3" fmla="*/ 607497 h 607497"/>
                <a:gd name="connsiteX4" fmla="*/ 203312 w 490994"/>
                <a:gd name="connsiteY4" fmla="*/ 607497 h 607497"/>
                <a:gd name="connsiteX5" fmla="*/ 183682 w 490994"/>
                <a:gd name="connsiteY5" fmla="*/ 587955 h 607497"/>
                <a:gd name="connsiteX6" fmla="*/ 203312 w 490994"/>
                <a:gd name="connsiteY6" fmla="*/ 568333 h 607497"/>
                <a:gd name="connsiteX7" fmla="*/ 186520 w 490994"/>
                <a:gd name="connsiteY7" fmla="*/ 510187 h 607497"/>
                <a:gd name="connsiteX8" fmla="*/ 304395 w 490994"/>
                <a:gd name="connsiteY8" fmla="*/ 510187 h 607497"/>
                <a:gd name="connsiteX9" fmla="*/ 324107 w 490994"/>
                <a:gd name="connsiteY9" fmla="*/ 529804 h 607497"/>
                <a:gd name="connsiteX10" fmla="*/ 304395 w 490994"/>
                <a:gd name="connsiteY10" fmla="*/ 549421 h 607497"/>
                <a:gd name="connsiteX11" fmla="*/ 186520 w 490994"/>
                <a:gd name="connsiteY11" fmla="*/ 549421 h 607497"/>
                <a:gd name="connsiteX12" fmla="*/ 166887 w 490994"/>
                <a:gd name="connsiteY12" fmla="*/ 529804 h 607497"/>
                <a:gd name="connsiteX13" fmla="*/ 186520 w 490994"/>
                <a:gd name="connsiteY13" fmla="*/ 510187 h 607497"/>
                <a:gd name="connsiteX14" fmla="*/ 62837 w 490994"/>
                <a:gd name="connsiteY14" fmla="*/ 319449 h 607497"/>
                <a:gd name="connsiteX15" fmla="*/ 79611 w 490994"/>
                <a:gd name="connsiteY15" fmla="*/ 330831 h 607497"/>
                <a:gd name="connsiteX16" fmla="*/ 87445 w 490994"/>
                <a:gd name="connsiteY16" fmla="*/ 348457 h 607497"/>
                <a:gd name="connsiteX17" fmla="*/ 79137 w 490994"/>
                <a:gd name="connsiteY17" fmla="*/ 374856 h 607497"/>
                <a:gd name="connsiteX18" fmla="*/ 64498 w 490994"/>
                <a:gd name="connsiteY18" fmla="*/ 383314 h 607497"/>
                <a:gd name="connsiteX19" fmla="*/ 54687 w 490994"/>
                <a:gd name="connsiteY19" fmla="*/ 385922 h 607497"/>
                <a:gd name="connsiteX20" fmla="*/ 37675 w 490994"/>
                <a:gd name="connsiteY20" fmla="*/ 376121 h 607497"/>
                <a:gd name="connsiteX21" fmla="*/ 28021 w 490994"/>
                <a:gd name="connsiteY21" fmla="*/ 359285 h 607497"/>
                <a:gd name="connsiteX22" fmla="*/ 26043 w 490994"/>
                <a:gd name="connsiteY22" fmla="*/ 344426 h 607497"/>
                <a:gd name="connsiteX23" fmla="*/ 35222 w 490994"/>
                <a:gd name="connsiteY23" fmla="*/ 332491 h 607497"/>
                <a:gd name="connsiteX24" fmla="*/ 53500 w 490994"/>
                <a:gd name="connsiteY24" fmla="*/ 321978 h 607497"/>
                <a:gd name="connsiteX25" fmla="*/ 62837 w 490994"/>
                <a:gd name="connsiteY25" fmla="*/ 319449 h 607497"/>
                <a:gd name="connsiteX26" fmla="*/ 427899 w 490994"/>
                <a:gd name="connsiteY26" fmla="*/ 319379 h 607497"/>
                <a:gd name="connsiteX27" fmla="*/ 437320 w 490994"/>
                <a:gd name="connsiteY27" fmla="*/ 321908 h 607497"/>
                <a:gd name="connsiteX28" fmla="*/ 455767 w 490994"/>
                <a:gd name="connsiteY28" fmla="*/ 332498 h 607497"/>
                <a:gd name="connsiteX29" fmla="*/ 464871 w 490994"/>
                <a:gd name="connsiteY29" fmla="*/ 344431 h 607497"/>
                <a:gd name="connsiteX30" fmla="*/ 462971 w 490994"/>
                <a:gd name="connsiteY30" fmla="*/ 359289 h 607497"/>
                <a:gd name="connsiteX31" fmla="*/ 453233 w 490994"/>
                <a:gd name="connsiteY31" fmla="*/ 376122 h 607497"/>
                <a:gd name="connsiteX32" fmla="*/ 436212 w 490994"/>
                <a:gd name="connsiteY32" fmla="*/ 385922 h 607497"/>
                <a:gd name="connsiteX33" fmla="*/ 426395 w 490994"/>
                <a:gd name="connsiteY33" fmla="*/ 383235 h 607497"/>
                <a:gd name="connsiteX34" fmla="*/ 411511 w 490994"/>
                <a:gd name="connsiteY34" fmla="*/ 374700 h 607497"/>
                <a:gd name="connsiteX35" fmla="*/ 403198 w 490994"/>
                <a:gd name="connsiteY35" fmla="*/ 348225 h 607497"/>
                <a:gd name="connsiteX36" fmla="*/ 411115 w 490994"/>
                <a:gd name="connsiteY36" fmla="*/ 330759 h 607497"/>
                <a:gd name="connsiteX37" fmla="*/ 427899 w 490994"/>
                <a:gd name="connsiteY37" fmla="*/ 319379 h 607497"/>
                <a:gd name="connsiteX38" fmla="*/ 19624 w 490994"/>
                <a:gd name="connsiteY38" fmla="*/ 215859 h 607497"/>
                <a:gd name="connsiteX39" fmla="*/ 40990 w 490994"/>
                <a:gd name="connsiteY39" fmla="*/ 215859 h 607497"/>
                <a:gd name="connsiteX40" fmla="*/ 54917 w 490994"/>
                <a:gd name="connsiteY40" fmla="*/ 222024 h 607497"/>
                <a:gd name="connsiteX41" fmla="*/ 59269 w 490994"/>
                <a:gd name="connsiteY41" fmla="*/ 236489 h 607497"/>
                <a:gd name="connsiteX42" fmla="*/ 58636 w 490994"/>
                <a:gd name="connsiteY42" fmla="*/ 245104 h 607497"/>
                <a:gd name="connsiteX43" fmla="*/ 59269 w 490994"/>
                <a:gd name="connsiteY43" fmla="*/ 253719 h 607497"/>
                <a:gd name="connsiteX44" fmla="*/ 54996 w 490994"/>
                <a:gd name="connsiteY44" fmla="*/ 268263 h 607497"/>
                <a:gd name="connsiteX45" fmla="*/ 41069 w 490994"/>
                <a:gd name="connsiteY45" fmla="*/ 274428 h 607497"/>
                <a:gd name="connsiteX46" fmla="*/ 19624 w 490994"/>
                <a:gd name="connsiteY46" fmla="*/ 274428 h 607497"/>
                <a:gd name="connsiteX47" fmla="*/ 0 w 490994"/>
                <a:gd name="connsiteY47" fmla="*/ 254826 h 607497"/>
                <a:gd name="connsiteX48" fmla="*/ 0 w 490994"/>
                <a:gd name="connsiteY48" fmla="*/ 235461 h 607497"/>
                <a:gd name="connsiteX49" fmla="*/ 19624 w 490994"/>
                <a:gd name="connsiteY49" fmla="*/ 215859 h 607497"/>
                <a:gd name="connsiteX50" fmla="*/ 450011 w 490994"/>
                <a:gd name="connsiteY50" fmla="*/ 215789 h 607497"/>
                <a:gd name="connsiteX51" fmla="*/ 471373 w 490994"/>
                <a:gd name="connsiteY51" fmla="*/ 215789 h 607497"/>
                <a:gd name="connsiteX52" fmla="*/ 490994 w 490994"/>
                <a:gd name="connsiteY52" fmla="*/ 235467 h 607497"/>
                <a:gd name="connsiteX53" fmla="*/ 490994 w 490994"/>
                <a:gd name="connsiteY53" fmla="*/ 254830 h 607497"/>
                <a:gd name="connsiteX54" fmla="*/ 471373 w 490994"/>
                <a:gd name="connsiteY54" fmla="*/ 274429 h 607497"/>
                <a:gd name="connsiteX55" fmla="*/ 449931 w 490994"/>
                <a:gd name="connsiteY55" fmla="*/ 274429 h 607497"/>
                <a:gd name="connsiteX56" fmla="*/ 436007 w 490994"/>
                <a:gd name="connsiteY56" fmla="*/ 268265 h 607497"/>
                <a:gd name="connsiteX57" fmla="*/ 431655 w 490994"/>
                <a:gd name="connsiteY57" fmla="*/ 253723 h 607497"/>
                <a:gd name="connsiteX58" fmla="*/ 432367 w 490994"/>
                <a:gd name="connsiteY58" fmla="*/ 245109 h 607497"/>
                <a:gd name="connsiteX59" fmla="*/ 431655 w 490994"/>
                <a:gd name="connsiteY59" fmla="*/ 236495 h 607497"/>
                <a:gd name="connsiteX60" fmla="*/ 436007 w 490994"/>
                <a:gd name="connsiteY60" fmla="*/ 221953 h 607497"/>
                <a:gd name="connsiteX61" fmla="*/ 450011 w 490994"/>
                <a:gd name="connsiteY61" fmla="*/ 215789 h 607497"/>
                <a:gd name="connsiteX62" fmla="*/ 245501 w 490994"/>
                <a:gd name="connsiteY62" fmla="*/ 133735 h 607497"/>
                <a:gd name="connsiteX63" fmla="*/ 137281 w 490994"/>
                <a:gd name="connsiteY63" fmla="*/ 241809 h 607497"/>
                <a:gd name="connsiteX64" fmla="*/ 171639 w 490994"/>
                <a:gd name="connsiteY64" fmla="*/ 338656 h 607497"/>
                <a:gd name="connsiteX65" fmla="*/ 208372 w 490994"/>
                <a:gd name="connsiteY65" fmla="*/ 425858 h 607497"/>
                <a:gd name="connsiteX66" fmla="*/ 211459 w 490994"/>
                <a:gd name="connsiteY66" fmla="*/ 428388 h 607497"/>
                <a:gd name="connsiteX67" fmla="*/ 279305 w 490994"/>
                <a:gd name="connsiteY67" fmla="*/ 428388 h 607497"/>
                <a:gd name="connsiteX68" fmla="*/ 282313 w 490994"/>
                <a:gd name="connsiteY68" fmla="*/ 425858 h 607497"/>
                <a:gd name="connsiteX69" fmla="*/ 319838 w 490994"/>
                <a:gd name="connsiteY69" fmla="*/ 336759 h 607497"/>
                <a:gd name="connsiteX70" fmla="*/ 319918 w 490994"/>
                <a:gd name="connsiteY70" fmla="*/ 336601 h 607497"/>
                <a:gd name="connsiteX71" fmla="*/ 353722 w 490994"/>
                <a:gd name="connsiteY71" fmla="*/ 241809 h 607497"/>
                <a:gd name="connsiteX72" fmla="*/ 245501 w 490994"/>
                <a:gd name="connsiteY72" fmla="*/ 133735 h 607497"/>
                <a:gd name="connsiteX73" fmla="*/ 436205 w 490994"/>
                <a:gd name="connsiteY73" fmla="*/ 104366 h 607497"/>
                <a:gd name="connsiteX74" fmla="*/ 453224 w 490994"/>
                <a:gd name="connsiteY74" fmla="*/ 114168 h 607497"/>
                <a:gd name="connsiteX75" fmla="*/ 462960 w 490994"/>
                <a:gd name="connsiteY75" fmla="*/ 131006 h 607497"/>
                <a:gd name="connsiteX76" fmla="*/ 455757 w 490994"/>
                <a:gd name="connsiteY76" fmla="*/ 157804 h 607497"/>
                <a:gd name="connsiteX77" fmla="*/ 437788 w 490994"/>
                <a:gd name="connsiteY77" fmla="*/ 168159 h 607497"/>
                <a:gd name="connsiteX78" fmla="*/ 428289 w 490994"/>
                <a:gd name="connsiteY78" fmla="*/ 170768 h 607497"/>
                <a:gd name="connsiteX79" fmla="*/ 411349 w 490994"/>
                <a:gd name="connsiteY79" fmla="*/ 160254 h 607497"/>
                <a:gd name="connsiteX80" fmla="*/ 402009 w 490994"/>
                <a:gd name="connsiteY80" fmla="*/ 144365 h 607497"/>
                <a:gd name="connsiteX81" fmla="*/ 399317 w 490994"/>
                <a:gd name="connsiteY81" fmla="*/ 129346 h 607497"/>
                <a:gd name="connsiteX82" fmla="*/ 408262 w 490994"/>
                <a:gd name="connsiteY82" fmla="*/ 117488 h 607497"/>
                <a:gd name="connsiteX83" fmla="*/ 426389 w 490994"/>
                <a:gd name="connsiteY83" fmla="*/ 107054 h 607497"/>
                <a:gd name="connsiteX84" fmla="*/ 436205 w 490994"/>
                <a:gd name="connsiteY84" fmla="*/ 104366 h 607497"/>
                <a:gd name="connsiteX85" fmla="*/ 54676 w 490994"/>
                <a:gd name="connsiteY85" fmla="*/ 104366 h 607497"/>
                <a:gd name="connsiteX86" fmla="*/ 64501 w 490994"/>
                <a:gd name="connsiteY86" fmla="*/ 107054 h 607497"/>
                <a:gd name="connsiteX87" fmla="*/ 82644 w 490994"/>
                <a:gd name="connsiteY87" fmla="*/ 117488 h 607497"/>
                <a:gd name="connsiteX88" fmla="*/ 91596 w 490994"/>
                <a:gd name="connsiteY88" fmla="*/ 129346 h 607497"/>
                <a:gd name="connsiteX89" fmla="*/ 88903 w 490994"/>
                <a:gd name="connsiteY89" fmla="*/ 144365 h 607497"/>
                <a:gd name="connsiteX90" fmla="*/ 79633 w 490994"/>
                <a:gd name="connsiteY90" fmla="*/ 160254 h 607497"/>
                <a:gd name="connsiteX91" fmla="*/ 62678 w 490994"/>
                <a:gd name="connsiteY91" fmla="*/ 170768 h 607497"/>
                <a:gd name="connsiteX92" fmla="*/ 53171 w 490994"/>
                <a:gd name="connsiteY92" fmla="*/ 168159 h 607497"/>
                <a:gd name="connsiteX93" fmla="*/ 35186 w 490994"/>
                <a:gd name="connsiteY93" fmla="*/ 157804 h 607497"/>
                <a:gd name="connsiteX94" fmla="*/ 27977 w 490994"/>
                <a:gd name="connsiteY94" fmla="*/ 131006 h 607497"/>
                <a:gd name="connsiteX95" fmla="*/ 37642 w 490994"/>
                <a:gd name="connsiteY95" fmla="*/ 114168 h 607497"/>
                <a:gd name="connsiteX96" fmla="*/ 54676 w 490994"/>
                <a:gd name="connsiteY96" fmla="*/ 104366 h 607497"/>
                <a:gd name="connsiteX97" fmla="*/ 245501 w 490994"/>
                <a:gd name="connsiteY97" fmla="*/ 75152 h 607497"/>
                <a:gd name="connsiteX98" fmla="*/ 412384 w 490994"/>
                <a:gd name="connsiteY98" fmla="*/ 241809 h 607497"/>
                <a:gd name="connsiteX99" fmla="*/ 372247 w 490994"/>
                <a:gd name="connsiteY99" fmla="*/ 363006 h 607497"/>
                <a:gd name="connsiteX100" fmla="*/ 334168 w 490994"/>
                <a:gd name="connsiteY100" fmla="*/ 468155 h 607497"/>
                <a:gd name="connsiteX101" fmla="*/ 314138 w 490994"/>
                <a:gd name="connsiteY101" fmla="*/ 486971 h 607497"/>
                <a:gd name="connsiteX102" fmla="*/ 176864 w 490994"/>
                <a:gd name="connsiteY102" fmla="*/ 486971 h 607497"/>
                <a:gd name="connsiteX103" fmla="*/ 156755 w 490994"/>
                <a:gd name="connsiteY103" fmla="*/ 468155 h 607497"/>
                <a:gd name="connsiteX104" fmla="*/ 119151 w 490994"/>
                <a:gd name="connsiteY104" fmla="*/ 364825 h 607497"/>
                <a:gd name="connsiteX105" fmla="*/ 78618 w 490994"/>
                <a:gd name="connsiteY105" fmla="*/ 241809 h 607497"/>
                <a:gd name="connsiteX106" fmla="*/ 245501 w 490994"/>
                <a:gd name="connsiteY106" fmla="*/ 75152 h 607497"/>
                <a:gd name="connsiteX107" fmla="*/ 350001 w 490994"/>
                <a:gd name="connsiteY107" fmla="*/ 25404 h 607497"/>
                <a:gd name="connsiteX108" fmla="*/ 359812 w 490994"/>
                <a:gd name="connsiteY108" fmla="*/ 28012 h 607497"/>
                <a:gd name="connsiteX109" fmla="*/ 376587 w 490994"/>
                <a:gd name="connsiteY109" fmla="*/ 37731 h 607497"/>
                <a:gd name="connsiteX110" fmla="*/ 383787 w 490994"/>
                <a:gd name="connsiteY110" fmla="*/ 64519 h 607497"/>
                <a:gd name="connsiteX111" fmla="*/ 373343 w 490994"/>
                <a:gd name="connsiteY111" fmla="*/ 82536 h 607497"/>
                <a:gd name="connsiteX112" fmla="*/ 357043 w 490994"/>
                <a:gd name="connsiteY112" fmla="*/ 92018 h 607497"/>
                <a:gd name="connsiteX113" fmla="*/ 346440 w 490994"/>
                <a:gd name="connsiteY113" fmla="*/ 88857 h 607497"/>
                <a:gd name="connsiteX114" fmla="*/ 330536 w 490994"/>
                <a:gd name="connsiteY114" fmla="*/ 79533 h 607497"/>
                <a:gd name="connsiteX115" fmla="*/ 320803 w 490994"/>
                <a:gd name="connsiteY115" fmla="*/ 67917 h 607497"/>
                <a:gd name="connsiteX116" fmla="*/ 322623 w 490994"/>
                <a:gd name="connsiteY116" fmla="*/ 53219 h 607497"/>
                <a:gd name="connsiteX117" fmla="*/ 332989 w 490994"/>
                <a:gd name="connsiteY117" fmla="*/ 35202 h 607497"/>
                <a:gd name="connsiteX118" fmla="*/ 350001 w 490994"/>
                <a:gd name="connsiteY118" fmla="*/ 25404 h 607497"/>
                <a:gd name="connsiteX119" fmla="*/ 140881 w 490994"/>
                <a:gd name="connsiteY119" fmla="*/ 25404 h 607497"/>
                <a:gd name="connsiteX120" fmla="*/ 157911 w 490994"/>
                <a:gd name="connsiteY120" fmla="*/ 35202 h 607497"/>
                <a:gd name="connsiteX121" fmla="*/ 168367 w 490994"/>
                <a:gd name="connsiteY121" fmla="*/ 53219 h 607497"/>
                <a:gd name="connsiteX122" fmla="*/ 170189 w 490994"/>
                <a:gd name="connsiteY122" fmla="*/ 67917 h 607497"/>
                <a:gd name="connsiteX123" fmla="*/ 160367 w 490994"/>
                <a:gd name="connsiteY123" fmla="*/ 79533 h 607497"/>
                <a:gd name="connsiteX124" fmla="*/ 144446 w 490994"/>
                <a:gd name="connsiteY124" fmla="*/ 88857 h 607497"/>
                <a:gd name="connsiteX125" fmla="*/ 133831 w 490994"/>
                <a:gd name="connsiteY125" fmla="*/ 92018 h 607497"/>
                <a:gd name="connsiteX126" fmla="*/ 117514 w 490994"/>
                <a:gd name="connsiteY126" fmla="*/ 82615 h 607497"/>
                <a:gd name="connsiteX127" fmla="*/ 107058 w 490994"/>
                <a:gd name="connsiteY127" fmla="*/ 64519 h 607497"/>
                <a:gd name="connsiteX128" fmla="*/ 105078 w 490994"/>
                <a:gd name="connsiteY128" fmla="*/ 49584 h 607497"/>
                <a:gd name="connsiteX129" fmla="*/ 114266 w 490994"/>
                <a:gd name="connsiteY129" fmla="*/ 37731 h 607497"/>
                <a:gd name="connsiteX130" fmla="*/ 131059 w 490994"/>
                <a:gd name="connsiteY130" fmla="*/ 28012 h 607497"/>
                <a:gd name="connsiteX131" fmla="*/ 140881 w 490994"/>
                <a:gd name="connsiteY131" fmla="*/ 25404 h 607497"/>
                <a:gd name="connsiteX132" fmla="*/ 235768 w 490994"/>
                <a:gd name="connsiteY132" fmla="*/ 0 h 607497"/>
                <a:gd name="connsiteX133" fmla="*/ 255156 w 490994"/>
                <a:gd name="connsiteY133" fmla="*/ 0 h 607497"/>
                <a:gd name="connsiteX134" fmla="*/ 274782 w 490994"/>
                <a:gd name="connsiteY134" fmla="*/ 19595 h 607497"/>
                <a:gd name="connsiteX135" fmla="*/ 274782 w 490994"/>
                <a:gd name="connsiteY135" fmla="*/ 40927 h 607497"/>
                <a:gd name="connsiteX136" fmla="*/ 256581 w 490994"/>
                <a:gd name="connsiteY136" fmla="*/ 59416 h 607497"/>
                <a:gd name="connsiteX137" fmla="*/ 254127 w 490994"/>
                <a:gd name="connsiteY137" fmla="*/ 59258 h 607497"/>
                <a:gd name="connsiteX138" fmla="*/ 245502 w 490994"/>
                <a:gd name="connsiteY138" fmla="*/ 58547 h 607497"/>
                <a:gd name="connsiteX139" fmla="*/ 236876 w 490994"/>
                <a:gd name="connsiteY139" fmla="*/ 59258 h 607497"/>
                <a:gd name="connsiteX140" fmla="*/ 234422 w 490994"/>
                <a:gd name="connsiteY140" fmla="*/ 59416 h 607497"/>
                <a:gd name="connsiteX141" fmla="*/ 216142 w 490994"/>
                <a:gd name="connsiteY141" fmla="*/ 40927 h 607497"/>
                <a:gd name="connsiteX142" fmla="*/ 216142 w 490994"/>
                <a:gd name="connsiteY142" fmla="*/ 19595 h 607497"/>
                <a:gd name="connsiteX143" fmla="*/ 235768 w 490994"/>
                <a:gd name="connsiteY143" fmla="*/ 0 h 60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0994" h="607497">
                  <a:moveTo>
                    <a:pt x="203312" y="568333"/>
                  </a:moveTo>
                  <a:lnTo>
                    <a:pt x="287691" y="568333"/>
                  </a:lnTo>
                  <a:cubicBezTo>
                    <a:pt x="298456" y="568333"/>
                    <a:pt x="307242" y="577115"/>
                    <a:pt x="307242" y="587955"/>
                  </a:cubicBezTo>
                  <a:cubicBezTo>
                    <a:pt x="307242" y="598794"/>
                    <a:pt x="298456" y="607497"/>
                    <a:pt x="287691" y="607497"/>
                  </a:cubicBezTo>
                  <a:lnTo>
                    <a:pt x="203312" y="607497"/>
                  </a:lnTo>
                  <a:cubicBezTo>
                    <a:pt x="192468" y="607497"/>
                    <a:pt x="183682" y="598794"/>
                    <a:pt x="183682" y="587955"/>
                  </a:cubicBezTo>
                  <a:cubicBezTo>
                    <a:pt x="183682" y="577115"/>
                    <a:pt x="192468" y="568333"/>
                    <a:pt x="203312" y="568333"/>
                  </a:cubicBezTo>
                  <a:close/>
                  <a:moveTo>
                    <a:pt x="186520" y="510187"/>
                  </a:moveTo>
                  <a:lnTo>
                    <a:pt x="304395" y="510187"/>
                  </a:lnTo>
                  <a:cubicBezTo>
                    <a:pt x="315320" y="510187"/>
                    <a:pt x="324107" y="518967"/>
                    <a:pt x="324107" y="529804"/>
                  </a:cubicBezTo>
                  <a:cubicBezTo>
                    <a:pt x="324107" y="540641"/>
                    <a:pt x="315320" y="549421"/>
                    <a:pt x="304395" y="549421"/>
                  </a:cubicBezTo>
                  <a:lnTo>
                    <a:pt x="186520" y="549421"/>
                  </a:lnTo>
                  <a:cubicBezTo>
                    <a:pt x="175674" y="549421"/>
                    <a:pt x="166887" y="540641"/>
                    <a:pt x="166887" y="529804"/>
                  </a:cubicBezTo>
                  <a:cubicBezTo>
                    <a:pt x="166887" y="518967"/>
                    <a:pt x="175674" y="510187"/>
                    <a:pt x="186520" y="510187"/>
                  </a:cubicBezTo>
                  <a:close/>
                  <a:moveTo>
                    <a:pt x="62837" y="319449"/>
                  </a:moveTo>
                  <a:cubicBezTo>
                    <a:pt x="70116" y="319449"/>
                    <a:pt x="76684" y="323954"/>
                    <a:pt x="79611" y="330831"/>
                  </a:cubicBezTo>
                  <a:cubicBezTo>
                    <a:pt x="82064" y="336601"/>
                    <a:pt x="84676" y="342529"/>
                    <a:pt x="87445" y="348457"/>
                  </a:cubicBezTo>
                  <a:cubicBezTo>
                    <a:pt x="91876" y="358021"/>
                    <a:pt x="88236" y="369640"/>
                    <a:pt x="79137" y="374856"/>
                  </a:cubicBezTo>
                  <a:lnTo>
                    <a:pt x="64498" y="383314"/>
                  </a:lnTo>
                  <a:cubicBezTo>
                    <a:pt x="61571" y="384974"/>
                    <a:pt x="58168" y="385922"/>
                    <a:pt x="54687" y="385922"/>
                  </a:cubicBezTo>
                  <a:cubicBezTo>
                    <a:pt x="47724" y="385922"/>
                    <a:pt x="41156" y="382128"/>
                    <a:pt x="37675" y="376121"/>
                  </a:cubicBezTo>
                  <a:lnTo>
                    <a:pt x="28021" y="359285"/>
                  </a:lnTo>
                  <a:cubicBezTo>
                    <a:pt x="25410" y="354780"/>
                    <a:pt x="24698" y="349484"/>
                    <a:pt x="26043" y="344426"/>
                  </a:cubicBezTo>
                  <a:cubicBezTo>
                    <a:pt x="27388" y="339367"/>
                    <a:pt x="30632" y="335099"/>
                    <a:pt x="35222" y="332491"/>
                  </a:cubicBezTo>
                  <a:lnTo>
                    <a:pt x="53500" y="321978"/>
                  </a:lnTo>
                  <a:cubicBezTo>
                    <a:pt x="56348" y="320319"/>
                    <a:pt x="59593" y="319449"/>
                    <a:pt x="62837" y="319449"/>
                  </a:cubicBezTo>
                  <a:close/>
                  <a:moveTo>
                    <a:pt x="427899" y="319379"/>
                  </a:moveTo>
                  <a:cubicBezTo>
                    <a:pt x="431145" y="319379"/>
                    <a:pt x="434391" y="320248"/>
                    <a:pt x="437320" y="321908"/>
                  </a:cubicBezTo>
                  <a:lnTo>
                    <a:pt x="455767" y="332498"/>
                  </a:lnTo>
                  <a:cubicBezTo>
                    <a:pt x="460279" y="335106"/>
                    <a:pt x="463525" y="339374"/>
                    <a:pt x="464871" y="344431"/>
                  </a:cubicBezTo>
                  <a:cubicBezTo>
                    <a:pt x="466296" y="349489"/>
                    <a:pt x="465583" y="354784"/>
                    <a:pt x="462971" y="359289"/>
                  </a:cubicBezTo>
                  <a:lnTo>
                    <a:pt x="453233" y="376122"/>
                  </a:lnTo>
                  <a:cubicBezTo>
                    <a:pt x="449750" y="382129"/>
                    <a:pt x="443258" y="385922"/>
                    <a:pt x="436212" y="385922"/>
                  </a:cubicBezTo>
                  <a:cubicBezTo>
                    <a:pt x="432808" y="385922"/>
                    <a:pt x="429403" y="384974"/>
                    <a:pt x="426395" y="383235"/>
                  </a:cubicBezTo>
                  <a:lnTo>
                    <a:pt x="411511" y="374700"/>
                  </a:lnTo>
                  <a:cubicBezTo>
                    <a:pt x="402407" y="369405"/>
                    <a:pt x="398765" y="357787"/>
                    <a:pt x="403198" y="348225"/>
                  </a:cubicBezTo>
                  <a:cubicBezTo>
                    <a:pt x="405969" y="342456"/>
                    <a:pt x="408582" y="336529"/>
                    <a:pt x="411115" y="330759"/>
                  </a:cubicBezTo>
                  <a:cubicBezTo>
                    <a:pt x="414045" y="323805"/>
                    <a:pt x="420616" y="319379"/>
                    <a:pt x="427899" y="319379"/>
                  </a:cubicBezTo>
                  <a:close/>
                  <a:moveTo>
                    <a:pt x="19624" y="215859"/>
                  </a:moveTo>
                  <a:lnTo>
                    <a:pt x="40990" y="215859"/>
                  </a:lnTo>
                  <a:cubicBezTo>
                    <a:pt x="46371" y="215859"/>
                    <a:pt x="51435" y="218072"/>
                    <a:pt x="54917" y="222024"/>
                  </a:cubicBezTo>
                  <a:cubicBezTo>
                    <a:pt x="58398" y="225897"/>
                    <a:pt x="59981" y="231193"/>
                    <a:pt x="59269" y="236489"/>
                  </a:cubicBezTo>
                  <a:cubicBezTo>
                    <a:pt x="58952" y="239097"/>
                    <a:pt x="58636" y="242101"/>
                    <a:pt x="58636" y="245104"/>
                  </a:cubicBezTo>
                  <a:cubicBezTo>
                    <a:pt x="58636" y="248187"/>
                    <a:pt x="58952" y="251348"/>
                    <a:pt x="59269" y="253719"/>
                  </a:cubicBezTo>
                  <a:cubicBezTo>
                    <a:pt x="59981" y="259094"/>
                    <a:pt x="58398" y="264390"/>
                    <a:pt x="54996" y="268263"/>
                  </a:cubicBezTo>
                  <a:cubicBezTo>
                    <a:pt x="51514" y="272136"/>
                    <a:pt x="46450" y="274428"/>
                    <a:pt x="41069" y="274428"/>
                  </a:cubicBezTo>
                  <a:lnTo>
                    <a:pt x="19624" y="274428"/>
                  </a:lnTo>
                  <a:cubicBezTo>
                    <a:pt x="8783" y="274428"/>
                    <a:pt x="0" y="265576"/>
                    <a:pt x="0" y="254826"/>
                  </a:cubicBezTo>
                  <a:lnTo>
                    <a:pt x="0" y="235461"/>
                  </a:lnTo>
                  <a:cubicBezTo>
                    <a:pt x="0" y="224633"/>
                    <a:pt x="8783" y="215859"/>
                    <a:pt x="19624" y="215859"/>
                  </a:cubicBezTo>
                  <a:close/>
                  <a:moveTo>
                    <a:pt x="450011" y="215789"/>
                  </a:moveTo>
                  <a:lnTo>
                    <a:pt x="471373" y="215789"/>
                  </a:lnTo>
                  <a:cubicBezTo>
                    <a:pt x="482133" y="215789"/>
                    <a:pt x="490994" y="224640"/>
                    <a:pt x="490994" y="235467"/>
                  </a:cubicBezTo>
                  <a:lnTo>
                    <a:pt x="490994" y="254830"/>
                  </a:lnTo>
                  <a:cubicBezTo>
                    <a:pt x="490994" y="265578"/>
                    <a:pt x="482133" y="274429"/>
                    <a:pt x="471373" y="274429"/>
                  </a:cubicBezTo>
                  <a:lnTo>
                    <a:pt x="449931" y="274429"/>
                  </a:lnTo>
                  <a:cubicBezTo>
                    <a:pt x="444472" y="274429"/>
                    <a:pt x="439409" y="272137"/>
                    <a:pt x="436007" y="268265"/>
                  </a:cubicBezTo>
                  <a:cubicBezTo>
                    <a:pt x="432525" y="264313"/>
                    <a:pt x="430943" y="259018"/>
                    <a:pt x="431655" y="253723"/>
                  </a:cubicBezTo>
                  <a:cubicBezTo>
                    <a:pt x="431972" y="251352"/>
                    <a:pt x="432367" y="248191"/>
                    <a:pt x="432367" y="245109"/>
                  </a:cubicBezTo>
                  <a:cubicBezTo>
                    <a:pt x="432367" y="242106"/>
                    <a:pt x="431972" y="239024"/>
                    <a:pt x="431655" y="236495"/>
                  </a:cubicBezTo>
                  <a:cubicBezTo>
                    <a:pt x="431022" y="231200"/>
                    <a:pt x="432604" y="225905"/>
                    <a:pt x="436007" y="221953"/>
                  </a:cubicBezTo>
                  <a:cubicBezTo>
                    <a:pt x="439488" y="218081"/>
                    <a:pt x="444551" y="215789"/>
                    <a:pt x="450011" y="215789"/>
                  </a:cubicBezTo>
                  <a:close/>
                  <a:moveTo>
                    <a:pt x="245501" y="133735"/>
                  </a:moveTo>
                  <a:cubicBezTo>
                    <a:pt x="185810" y="133735"/>
                    <a:pt x="137281" y="182198"/>
                    <a:pt x="137281" y="241809"/>
                  </a:cubicBezTo>
                  <a:cubicBezTo>
                    <a:pt x="137281" y="269717"/>
                    <a:pt x="153905" y="303159"/>
                    <a:pt x="171639" y="338656"/>
                  </a:cubicBezTo>
                  <a:cubicBezTo>
                    <a:pt x="185572" y="366564"/>
                    <a:pt x="199901" y="395342"/>
                    <a:pt x="208372" y="425858"/>
                  </a:cubicBezTo>
                  <a:cubicBezTo>
                    <a:pt x="208768" y="427123"/>
                    <a:pt x="210430" y="428388"/>
                    <a:pt x="211459" y="428388"/>
                  </a:cubicBezTo>
                  <a:lnTo>
                    <a:pt x="279305" y="428388"/>
                  </a:lnTo>
                  <a:cubicBezTo>
                    <a:pt x="280255" y="428388"/>
                    <a:pt x="281997" y="427123"/>
                    <a:pt x="282313" y="425858"/>
                  </a:cubicBezTo>
                  <a:cubicBezTo>
                    <a:pt x="290863" y="394314"/>
                    <a:pt x="305588" y="364983"/>
                    <a:pt x="319838" y="336759"/>
                  </a:cubicBezTo>
                  <a:lnTo>
                    <a:pt x="319918" y="336601"/>
                  </a:lnTo>
                  <a:cubicBezTo>
                    <a:pt x="337255" y="301973"/>
                    <a:pt x="353722" y="269321"/>
                    <a:pt x="353722" y="241809"/>
                  </a:cubicBezTo>
                  <a:cubicBezTo>
                    <a:pt x="353722" y="182198"/>
                    <a:pt x="305113" y="133735"/>
                    <a:pt x="245501" y="133735"/>
                  </a:cubicBezTo>
                  <a:close/>
                  <a:moveTo>
                    <a:pt x="436205" y="104366"/>
                  </a:moveTo>
                  <a:cubicBezTo>
                    <a:pt x="443250" y="104366"/>
                    <a:pt x="449741" y="108160"/>
                    <a:pt x="453224" y="114168"/>
                  </a:cubicBezTo>
                  <a:lnTo>
                    <a:pt x="462960" y="131006"/>
                  </a:lnTo>
                  <a:cubicBezTo>
                    <a:pt x="468343" y="140334"/>
                    <a:pt x="465098" y="152428"/>
                    <a:pt x="455757" y="157804"/>
                  </a:cubicBezTo>
                  <a:lnTo>
                    <a:pt x="437788" y="168159"/>
                  </a:lnTo>
                  <a:cubicBezTo>
                    <a:pt x="434859" y="169819"/>
                    <a:pt x="431535" y="170768"/>
                    <a:pt x="428289" y="170768"/>
                  </a:cubicBezTo>
                  <a:cubicBezTo>
                    <a:pt x="421165" y="170768"/>
                    <a:pt x="414674" y="166737"/>
                    <a:pt x="411349" y="160254"/>
                  </a:cubicBezTo>
                  <a:cubicBezTo>
                    <a:pt x="408579" y="154879"/>
                    <a:pt x="405413" y="149504"/>
                    <a:pt x="402009" y="144365"/>
                  </a:cubicBezTo>
                  <a:cubicBezTo>
                    <a:pt x="399080" y="139780"/>
                    <a:pt x="398130" y="134484"/>
                    <a:pt x="399317" y="129346"/>
                  </a:cubicBezTo>
                  <a:cubicBezTo>
                    <a:pt x="400505" y="124366"/>
                    <a:pt x="403671" y="120097"/>
                    <a:pt x="408262" y="117488"/>
                  </a:cubicBezTo>
                  <a:lnTo>
                    <a:pt x="426389" y="107054"/>
                  </a:lnTo>
                  <a:cubicBezTo>
                    <a:pt x="429397" y="105315"/>
                    <a:pt x="432801" y="104366"/>
                    <a:pt x="436205" y="104366"/>
                  </a:cubicBezTo>
                  <a:close/>
                  <a:moveTo>
                    <a:pt x="54676" y="104366"/>
                  </a:moveTo>
                  <a:cubicBezTo>
                    <a:pt x="58162" y="104366"/>
                    <a:pt x="61569" y="105315"/>
                    <a:pt x="64501" y="107054"/>
                  </a:cubicBezTo>
                  <a:lnTo>
                    <a:pt x="82644" y="117488"/>
                  </a:lnTo>
                  <a:cubicBezTo>
                    <a:pt x="87239" y="120097"/>
                    <a:pt x="90408" y="124366"/>
                    <a:pt x="91596" y="129346"/>
                  </a:cubicBezTo>
                  <a:cubicBezTo>
                    <a:pt x="92864" y="134484"/>
                    <a:pt x="91913" y="139780"/>
                    <a:pt x="88903" y="144365"/>
                  </a:cubicBezTo>
                  <a:cubicBezTo>
                    <a:pt x="85575" y="149504"/>
                    <a:pt x="82406" y="154879"/>
                    <a:pt x="79633" y="160254"/>
                  </a:cubicBezTo>
                  <a:cubicBezTo>
                    <a:pt x="76305" y="166737"/>
                    <a:pt x="69809" y="170768"/>
                    <a:pt x="62678" y="170768"/>
                  </a:cubicBezTo>
                  <a:cubicBezTo>
                    <a:pt x="59430" y="170768"/>
                    <a:pt x="56102" y="169819"/>
                    <a:pt x="53171" y="168159"/>
                  </a:cubicBezTo>
                  <a:lnTo>
                    <a:pt x="35186" y="157804"/>
                  </a:lnTo>
                  <a:cubicBezTo>
                    <a:pt x="25758" y="152428"/>
                    <a:pt x="22510" y="140334"/>
                    <a:pt x="27977" y="131006"/>
                  </a:cubicBezTo>
                  <a:lnTo>
                    <a:pt x="37642" y="114168"/>
                  </a:lnTo>
                  <a:cubicBezTo>
                    <a:pt x="41128" y="108160"/>
                    <a:pt x="47704" y="104366"/>
                    <a:pt x="54676" y="104366"/>
                  </a:cubicBezTo>
                  <a:close/>
                  <a:moveTo>
                    <a:pt x="245501" y="75152"/>
                  </a:moveTo>
                  <a:cubicBezTo>
                    <a:pt x="337493" y="75152"/>
                    <a:pt x="412384" y="149942"/>
                    <a:pt x="412384" y="241809"/>
                  </a:cubicBezTo>
                  <a:cubicBezTo>
                    <a:pt x="412384" y="283236"/>
                    <a:pt x="391959" y="323793"/>
                    <a:pt x="372247" y="363006"/>
                  </a:cubicBezTo>
                  <a:cubicBezTo>
                    <a:pt x="354909" y="397634"/>
                    <a:pt x="336859" y="433448"/>
                    <a:pt x="334168" y="468155"/>
                  </a:cubicBezTo>
                  <a:cubicBezTo>
                    <a:pt x="333297" y="478749"/>
                    <a:pt x="324509" y="486971"/>
                    <a:pt x="314138" y="486971"/>
                  </a:cubicBezTo>
                  <a:lnTo>
                    <a:pt x="176864" y="486971"/>
                  </a:lnTo>
                  <a:cubicBezTo>
                    <a:pt x="166493" y="486971"/>
                    <a:pt x="157705" y="478749"/>
                    <a:pt x="156755" y="468155"/>
                  </a:cubicBezTo>
                  <a:cubicBezTo>
                    <a:pt x="153985" y="434792"/>
                    <a:pt x="137043" y="400797"/>
                    <a:pt x="119151" y="364825"/>
                  </a:cubicBezTo>
                  <a:cubicBezTo>
                    <a:pt x="99201" y="324821"/>
                    <a:pt x="78539" y="283473"/>
                    <a:pt x="78618" y="241809"/>
                  </a:cubicBezTo>
                  <a:cubicBezTo>
                    <a:pt x="78618" y="149942"/>
                    <a:pt x="153430" y="75152"/>
                    <a:pt x="245501" y="75152"/>
                  </a:cubicBezTo>
                  <a:close/>
                  <a:moveTo>
                    <a:pt x="350001" y="25404"/>
                  </a:moveTo>
                  <a:cubicBezTo>
                    <a:pt x="353482" y="25404"/>
                    <a:pt x="356885" y="26273"/>
                    <a:pt x="359812" y="28012"/>
                  </a:cubicBezTo>
                  <a:lnTo>
                    <a:pt x="376587" y="37731"/>
                  </a:lnTo>
                  <a:cubicBezTo>
                    <a:pt x="386003" y="43104"/>
                    <a:pt x="389168" y="55116"/>
                    <a:pt x="383787" y="64519"/>
                  </a:cubicBezTo>
                  <a:lnTo>
                    <a:pt x="373343" y="82536"/>
                  </a:lnTo>
                  <a:cubicBezTo>
                    <a:pt x="369940" y="88462"/>
                    <a:pt x="363848" y="92018"/>
                    <a:pt x="357043" y="92018"/>
                  </a:cubicBezTo>
                  <a:cubicBezTo>
                    <a:pt x="353324" y="92018"/>
                    <a:pt x="349684" y="90912"/>
                    <a:pt x="346440" y="88857"/>
                  </a:cubicBezTo>
                  <a:cubicBezTo>
                    <a:pt x="341297" y="85459"/>
                    <a:pt x="335916" y="82378"/>
                    <a:pt x="330536" y="79533"/>
                  </a:cubicBezTo>
                  <a:cubicBezTo>
                    <a:pt x="325788" y="77083"/>
                    <a:pt x="322307" y="72974"/>
                    <a:pt x="320803" y="67917"/>
                  </a:cubicBezTo>
                  <a:cubicBezTo>
                    <a:pt x="319379" y="62939"/>
                    <a:pt x="320012" y="57723"/>
                    <a:pt x="322623" y="53219"/>
                  </a:cubicBezTo>
                  <a:lnTo>
                    <a:pt x="332989" y="35202"/>
                  </a:lnTo>
                  <a:cubicBezTo>
                    <a:pt x="336549" y="29197"/>
                    <a:pt x="343038" y="25404"/>
                    <a:pt x="350001" y="25404"/>
                  </a:cubicBezTo>
                  <a:close/>
                  <a:moveTo>
                    <a:pt x="140881" y="25404"/>
                  </a:moveTo>
                  <a:cubicBezTo>
                    <a:pt x="147931" y="25404"/>
                    <a:pt x="154426" y="29197"/>
                    <a:pt x="157911" y="35202"/>
                  </a:cubicBezTo>
                  <a:lnTo>
                    <a:pt x="168367" y="53219"/>
                  </a:lnTo>
                  <a:cubicBezTo>
                    <a:pt x="170981" y="57723"/>
                    <a:pt x="171615" y="62939"/>
                    <a:pt x="170189" y="67917"/>
                  </a:cubicBezTo>
                  <a:cubicBezTo>
                    <a:pt x="168684" y="72974"/>
                    <a:pt x="165199" y="77083"/>
                    <a:pt x="160367" y="79533"/>
                  </a:cubicBezTo>
                  <a:cubicBezTo>
                    <a:pt x="154981" y="82378"/>
                    <a:pt x="149673" y="85459"/>
                    <a:pt x="144446" y="88857"/>
                  </a:cubicBezTo>
                  <a:cubicBezTo>
                    <a:pt x="141198" y="90912"/>
                    <a:pt x="137554" y="92018"/>
                    <a:pt x="133831" y="92018"/>
                  </a:cubicBezTo>
                  <a:cubicBezTo>
                    <a:pt x="127019" y="92018"/>
                    <a:pt x="120999" y="88541"/>
                    <a:pt x="117514" y="82615"/>
                  </a:cubicBezTo>
                  <a:lnTo>
                    <a:pt x="107058" y="64519"/>
                  </a:lnTo>
                  <a:cubicBezTo>
                    <a:pt x="104444" y="59936"/>
                    <a:pt x="103731" y="54641"/>
                    <a:pt x="105078" y="49584"/>
                  </a:cubicBezTo>
                  <a:cubicBezTo>
                    <a:pt x="106424" y="44527"/>
                    <a:pt x="109672" y="40339"/>
                    <a:pt x="114266" y="37731"/>
                  </a:cubicBezTo>
                  <a:lnTo>
                    <a:pt x="131059" y="28012"/>
                  </a:lnTo>
                  <a:cubicBezTo>
                    <a:pt x="134069" y="26273"/>
                    <a:pt x="137475" y="25404"/>
                    <a:pt x="140881" y="25404"/>
                  </a:cubicBezTo>
                  <a:close/>
                  <a:moveTo>
                    <a:pt x="235768" y="0"/>
                  </a:moveTo>
                  <a:lnTo>
                    <a:pt x="255156" y="0"/>
                  </a:lnTo>
                  <a:cubicBezTo>
                    <a:pt x="265998" y="0"/>
                    <a:pt x="274782" y="8770"/>
                    <a:pt x="274782" y="19595"/>
                  </a:cubicBezTo>
                  <a:lnTo>
                    <a:pt x="274782" y="40927"/>
                  </a:lnTo>
                  <a:cubicBezTo>
                    <a:pt x="274782" y="51278"/>
                    <a:pt x="266789" y="59416"/>
                    <a:pt x="256581" y="59416"/>
                  </a:cubicBezTo>
                  <a:cubicBezTo>
                    <a:pt x="255710" y="59416"/>
                    <a:pt x="254919" y="59337"/>
                    <a:pt x="254127" y="59258"/>
                  </a:cubicBezTo>
                  <a:cubicBezTo>
                    <a:pt x="251516" y="58863"/>
                    <a:pt x="248509" y="58547"/>
                    <a:pt x="245502" y="58547"/>
                  </a:cubicBezTo>
                  <a:cubicBezTo>
                    <a:pt x="242415" y="58547"/>
                    <a:pt x="239408" y="58863"/>
                    <a:pt x="236876" y="59258"/>
                  </a:cubicBezTo>
                  <a:cubicBezTo>
                    <a:pt x="236005" y="59337"/>
                    <a:pt x="235214" y="59416"/>
                    <a:pt x="234422" y="59416"/>
                  </a:cubicBezTo>
                  <a:cubicBezTo>
                    <a:pt x="224135" y="59416"/>
                    <a:pt x="216142" y="51278"/>
                    <a:pt x="216142" y="40927"/>
                  </a:cubicBezTo>
                  <a:lnTo>
                    <a:pt x="216142" y="19595"/>
                  </a:lnTo>
                  <a:cubicBezTo>
                    <a:pt x="216142" y="8770"/>
                    <a:pt x="224926" y="0"/>
                    <a:pt x="235768"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5" name="Group 18"/>
          <p:cNvGrpSpPr/>
          <p:nvPr/>
        </p:nvGrpSpPr>
        <p:grpSpPr>
          <a:xfrm>
            <a:off x="2234941" y="4175900"/>
            <a:ext cx="1157816" cy="1299633"/>
            <a:chOff x="1961058" y="4223931"/>
            <a:chExt cx="1157816" cy="1299633"/>
          </a:xfrm>
          <a:solidFill>
            <a:srgbClr val="00B0F0"/>
          </a:solidFill>
        </p:grpSpPr>
        <p:sp>
          <p:nvSpPr>
            <p:cNvPr id="6" name="六边形 5"/>
            <p:cNvSpPr/>
            <p:nvPr/>
          </p:nvSpPr>
          <p:spPr bwMode="auto">
            <a:xfrm rot="16200000">
              <a:off x="1890149" y="4294840"/>
              <a:ext cx="1299633" cy="1157816"/>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7" name="AutoShape 17"/>
            <p:cNvSpPr/>
            <p:nvPr/>
          </p:nvSpPr>
          <p:spPr bwMode="auto">
            <a:xfrm>
              <a:off x="2295931" y="4630053"/>
              <a:ext cx="488067" cy="487384"/>
            </a:xfrm>
            <a:custGeom>
              <a:avLst/>
              <a:gdLst>
                <a:gd name="connsiteX0" fmla="*/ 426365 w 555531"/>
                <a:gd name="connsiteY0" fmla="*/ 380555 h 554754"/>
                <a:gd name="connsiteX1" fmla="*/ 381157 w 555531"/>
                <a:gd name="connsiteY1" fmla="*/ 425718 h 554754"/>
                <a:gd name="connsiteX2" fmla="*/ 426365 w 555531"/>
                <a:gd name="connsiteY2" fmla="*/ 470880 h 554754"/>
                <a:gd name="connsiteX3" fmla="*/ 471573 w 555531"/>
                <a:gd name="connsiteY3" fmla="*/ 425718 h 554754"/>
                <a:gd name="connsiteX4" fmla="*/ 426365 w 555531"/>
                <a:gd name="connsiteY4" fmla="*/ 380555 h 554754"/>
                <a:gd name="connsiteX5" fmla="*/ 0 w 555531"/>
                <a:gd name="connsiteY5" fmla="*/ 346689 h 554754"/>
                <a:gd name="connsiteX6" fmla="*/ 232675 w 555531"/>
                <a:gd name="connsiteY6" fmla="*/ 449856 h 554754"/>
                <a:gd name="connsiteX7" fmla="*/ 255296 w 555531"/>
                <a:gd name="connsiteY7" fmla="*/ 449856 h 554754"/>
                <a:gd name="connsiteX8" fmla="*/ 287612 w 555531"/>
                <a:gd name="connsiteY8" fmla="*/ 483708 h 554754"/>
                <a:gd name="connsiteX9" fmla="*/ 285996 w 555531"/>
                <a:gd name="connsiteY9" fmla="*/ 527231 h 554754"/>
                <a:gd name="connsiteX10" fmla="*/ 232675 w 555531"/>
                <a:gd name="connsiteY10" fmla="*/ 528843 h 554754"/>
                <a:gd name="connsiteX11" fmla="*/ 0 w 555531"/>
                <a:gd name="connsiteY11" fmla="*/ 425676 h 554754"/>
                <a:gd name="connsiteX12" fmla="*/ 410219 w 555531"/>
                <a:gd name="connsiteY12" fmla="*/ 296681 h 554754"/>
                <a:gd name="connsiteX13" fmla="*/ 442511 w 555531"/>
                <a:gd name="connsiteY13" fmla="*/ 296681 h 554754"/>
                <a:gd name="connsiteX14" fmla="*/ 448969 w 555531"/>
                <a:gd name="connsiteY14" fmla="*/ 335392 h 554754"/>
                <a:gd name="connsiteX15" fmla="*/ 474802 w 555531"/>
                <a:gd name="connsiteY15" fmla="*/ 345070 h 554754"/>
                <a:gd name="connsiteX16" fmla="*/ 507094 w 555531"/>
                <a:gd name="connsiteY16" fmla="*/ 322488 h 554754"/>
                <a:gd name="connsiteX17" fmla="*/ 529698 w 555531"/>
                <a:gd name="connsiteY17" fmla="*/ 346683 h 554754"/>
                <a:gd name="connsiteX18" fmla="*/ 507094 w 555531"/>
                <a:gd name="connsiteY18" fmla="*/ 377329 h 554754"/>
                <a:gd name="connsiteX19" fmla="*/ 516781 w 555531"/>
                <a:gd name="connsiteY19" fmla="*/ 403136 h 554754"/>
                <a:gd name="connsiteX20" fmla="*/ 555531 w 555531"/>
                <a:gd name="connsiteY20" fmla="*/ 409588 h 554754"/>
                <a:gd name="connsiteX21" fmla="*/ 555531 w 555531"/>
                <a:gd name="connsiteY21" fmla="*/ 441847 h 554754"/>
                <a:gd name="connsiteX22" fmla="*/ 516781 w 555531"/>
                <a:gd name="connsiteY22" fmla="*/ 448299 h 554754"/>
                <a:gd name="connsiteX23" fmla="*/ 507094 w 555531"/>
                <a:gd name="connsiteY23" fmla="*/ 474106 h 554754"/>
                <a:gd name="connsiteX24" fmla="*/ 529698 w 555531"/>
                <a:gd name="connsiteY24" fmla="*/ 506365 h 554754"/>
                <a:gd name="connsiteX25" fmla="*/ 507094 w 555531"/>
                <a:gd name="connsiteY25" fmla="*/ 528947 h 554754"/>
                <a:gd name="connsiteX26" fmla="*/ 474802 w 555531"/>
                <a:gd name="connsiteY26" fmla="*/ 506365 h 554754"/>
                <a:gd name="connsiteX27" fmla="*/ 448969 w 555531"/>
                <a:gd name="connsiteY27" fmla="*/ 516043 h 554754"/>
                <a:gd name="connsiteX28" fmla="*/ 442511 w 555531"/>
                <a:gd name="connsiteY28" fmla="*/ 554754 h 554754"/>
                <a:gd name="connsiteX29" fmla="*/ 410219 w 555531"/>
                <a:gd name="connsiteY29" fmla="*/ 554754 h 554754"/>
                <a:gd name="connsiteX30" fmla="*/ 403761 w 555531"/>
                <a:gd name="connsiteY30" fmla="*/ 517656 h 554754"/>
                <a:gd name="connsiteX31" fmla="*/ 377928 w 555531"/>
                <a:gd name="connsiteY31" fmla="*/ 506365 h 554754"/>
                <a:gd name="connsiteX32" fmla="*/ 347251 w 555531"/>
                <a:gd name="connsiteY32" fmla="*/ 528947 h 554754"/>
                <a:gd name="connsiteX33" fmla="*/ 323032 w 555531"/>
                <a:gd name="connsiteY33" fmla="*/ 506365 h 554754"/>
                <a:gd name="connsiteX34" fmla="*/ 345636 w 555531"/>
                <a:gd name="connsiteY34" fmla="*/ 474106 h 554754"/>
                <a:gd name="connsiteX35" fmla="*/ 335949 w 555531"/>
                <a:gd name="connsiteY35" fmla="*/ 448299 h 554754"/>
                <a:gd name="connsiteX36" fmla="*/ 297199 w 555531"/>
                <a:gd name="connsiteY36" fmla="*/ 441847 h 554754"/>
                <a:gd name="connsiteX37" fmla="*/ 297199 w 555531"/>
                <a:gd name="connsiteY37" fmla="*/ 409588 h 554754"/>
                <a:gd name="connsiteX38" fmla="*/ 335949 w 555531"/>
                <a:gd name="connsiteY38" fmla="*/ 403136 h 554754"/>
                <a:gd name="connsiteX39" fmla="*/ 345636 w 555531"/>
                <a:gd name="connsiteY39" fmla="*/ 377329 h 554754"/>
                <a:gd name="connsiteX40" fmla="*/ 324647 w 555531"/>
                <a:gd name="connsiteY40" fmla="*/ 346683 h 554754"/>
                <a:gd name="connsiteX41" fmla="*/ 347251 w 555531"/>
                <a:gd name="connsiteY41" fmla="*/ 322488 h 554754"/>
                <a:gd name="connsiteX42" fmla="*/ 377928 w 555531"/>
                <a:gd name="connsiteY42" fmla="*/ 345070 h 554754"/>
                <a:gd name="connsiteX43" fmla="*/ 403761 w 555531"/>
                <a:gd name="connsiteY43" fmla="*/ 335392 h 554754"/>
                <a:gd name="connsiteX44" fmla="*/ 0 w 555531"/>
                <a:gd name="connsiteY44" fmla="*/ 238640 h 554754"/>
                <a:gd name="connsiteX45" fmla="*/ 232675 w 555531"/>
                <a:gd name="connsiteY45" fmla="*/ 343386 h 554754"/>
                <a:gd name="connsiteX46" fmla="*/ 281149 w 555531"/>
                <a:gd name="connsiteY46" fmla="*/ 340164 h 554754"/>
                <a:gd name="connsiteX47" fmla="*/ 287612 w 555531"/>
                <a:gd name="connsiteY47" fmla="*/ 367559 h 554754"/>
                <a:gd name="connsiteX48" fmla="*/ 255296 w 555531"/>
                <a:gd name="connsiteY48" fmla="*/ 409457 h 554754"/>
                <a:gd name="connsiteX49" fmla="*/ 255296 w 555531"/>
                <a:gd name="connsiteY49" fmla="*/ 420738 h 554754"/>
                <a:gd name="connsiteX50" fmla="*/ 232675 w 555531"/>
                <a:gd name="connsiteY50" fmla="*/ 422349 h 554754"/>
                <a:gd name="connsiteX51" fmla="*/ 0 w 555531"/>
                <a:gd name="connsiteY51" fmla="*/ 319214 h 554754"/>
                <a:gd name="connsiteX52" fmla="*/ 0 w 555531"/>
                <a:gd name="connsiteY52" fmla="*/ 132146 h 554754"/>
                <a:gd name="connsiteX53" fmla="*/ 232551 w 555531"/>
                <a:gd name="connsiteY53" fmla="*/ 235313 h 554754"/>
                <a:gd name="connsiteX54" fmla="*/ 465102 w 555531"/>
                <a:gd name="connsiteY54" fmla="*/ 132146 h 554754"/>
                <a:gd name="connsiteX55" fmla="*/ 465102 w 555531"/>
                <a:gd name="connsiteY55" fmla="*/ 211133 h 554754"/>
                <a:gd name="connsiteX56" fmla="*/ 444108 w 555531"/>
                <a:gd name="connsiteY56" fmla="*/ 254657 h 554754"/>
                <a:gd name="connsiteX57" fmla="*/ 442493 w 555531"/>
                <a:gd name="connsiteY57" fmla="*/ 254657 h 554754"/>
                <a:gd name="connsiteX58" fmla="*/ 410194 w 555531"/>
                <a:gd name="connsiteY58" fmla="*/ 254657 h 554754"/>
                <a:gd name="connsiteX59" fmla="*/ 368206 w 555531"/>
                <a:gd name="connsiteY59" fmla="*/ 285284 h 554754"/>
                <a:gd name="connsiteX60" fmla="*/ 347212 w 555531"/>
                <a:gd name="connsiteY60" fmla="*/ 280448 h 554754"/>
                <a:gd name="connsiteX61" fmla="*/ 316528 w 555531"/>
                <a:gd name="connsiteY61" fmla="*/ 293344 h 554754"/>
                <a:gd name="connsiteX62" fmla="*/ 298764 w 555531"/>
                <a:gd name="connsiteY62" fmla="*/ 309464 h 554754"/>
                <a:gd name="connsiteX63" fmla="*/ 232551 w 555531"/>
                <a:gd name="connsiteY63" fmla="*/ 314300 h 554754"/>
                <a:gd name="connsiteX64" fmla="*/ 0 w 555531"/>
                <a:gd name="connsiteY64" fmla="*/ 211133 h 554754"/>
                <a:gd name="connsiteX65" fmla="*/ 232551 w 555531"/>
                <a:gd name="connsiteY65" fmla="*/ 0 h 554754"/>
                <a:gd name="connsiteX66" fmla="*/ 465102 w 555531"/>
                <a:gd name="connsiteY66" fmla="*/ 103255 h 554754"/>
                <a:gd name="connsiteX67" fmla="*/ 232551 w 555531"/>
                <a:gd name="connsiteY67" fmla="*/ 206510 h 554754"/>
                <a:gd name="connsiteX68" fmla="*/ 0 w 555531"/>
                <a:gd name="connsiteY68" fmla="*/ 103255 h 554754"/>
                <a:gd name="connsiteX69" fmla="*/ 232551 w 555531"/>
                <a:gd name="connsiteY69" fmla="*/ 0 h 55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55531" h="554754">
                  <a:moveTo>
                    <a:pt x="426365" y="380555"/>
                  </a:moveTo>
                  <a:cubicBezTo>
                    <a:pt x="402147" y="380555"/>
                    <a:pt x="381157" y="401523"/>
                    <a:pt x="381157" y="425718"/>
                  </a:cubicBezTo>
                  <a:cubicBezTo>
                    <a:pt x="381157" y="451525"/>
                    <a:pt x="402147" y="470880"/>
                    <a:pt x="426365" y="470880"/>
                  </a:cubicBezTo>
                  <a:cubicBezTo>
                    <a:pt x="452198" y="470880"/>
                    <a:pt x="471573" y="451525"/>
                    <a:pt x="471573" y="425718"/>
                  </a:cubicBezTo>
                  <a:cubicBezTo>
                    <a:pt x="471573" y="401523"/>
                    <a:pt x="452198" y="380555"/>
                    <a:pt x="426365" y="380555"/>
                  </a:cubicBezTo>
                  <a:close/>
                  <a:moveTo>
                    <a:pt x="0" y="346689"/>
                  </a:moveTo>
                  <a:cubicBezTo>
                    <a:pt x="0" y="404720"/>
                    <a:pt x="105027" y="449856"/>
                    <a:pt x="232675" y="449856"/>
                  </a:cubicBezTo>
                  <a:cubicBezTo>
                    <a:pt x="240754" y="449856"/>
                    <a:pt x="247217" y="449856"/>
                    <a:pt x="255296" y="449856"/>
                  </a:cubicBezTo>
                  <a:cubicBezTo>
                    <a:pt x="258528" y="465976"/>
                    <a:pt x="269838" y="478872"/>
                    <a:pt x="287612" y="483708"/>
                  </a:cubicBezTo>
                  <a:cubicBezTo>
                    <a:pt x="279533" y="496603"/>
                    <a:pt x="279533" y="512723"/>
                    <a:pt x="285996" y="527231"/>
                  </a:cubicBezTo>
                  <a:cubicBezTo>
                    <a:pt x="269838" y="528843"/>
                    <a:pt x="252064" y="528843"/>
                    <a:pt x="232675" y="528843"/>
                  </a:cubicBezTo>
                  <a:cubicBezTo>
                    <a:pt x="105027" y="528843"/>
                    <a:pt x="0" y="483708"/>
                    <a:pt x="0" y="425676"/>
                  </a:cubicBezTo>
                  <a:close/>
                  <a:moveTo>
                    <a:pt x="410219" y="296681"/>
                  </a:moveTo>
                  <a:lnTo>
                    <a:pt x="442511" y="296681"/>
                  </a:lnTo>
                  <a:lnTo>
                    <a:pt x="448969" y="335392"/>
                  </a:lnTo>
                  <a:cubicBezTo>
                    <a:pt x="458657" y="337005"/>
                    <a:pt x="466730" y="341844"/>
                    <a:pt x="474802" y="345070"/>
                  </a:cubicBezTo>
                  <a:lnTo>
                    <a:pt x="507094" y="322488"/>
                  </a:lnTo>
                  <a:lnTo>
                    <a:pt x="529698" y="346683"/>
                  </a:lnTo>
                  <a:lnTo>
                    <a:pt x="507094" y="377329"/>
                  </a:lnTo>
                  <a:cubicBezTo>
                    <a:pt x="511938" y="385394"/>
                    <a:pt x="515167" y="393459"/>
                    <a:pt x="516781" y="403136"/>
                  </a:cubicBezTo>
                  <a:lnTo>
                    <a:pt x="555531" y="409588"/>
                  </a:lnTo>
                  <a:lnTo>
                    <a:pt x="555531" y="441847"/>
                  </a:lnTo>
                  <a:lnTo>
                    <a:pt x="516781" y="448299"/>
                  </a:lnTo>
                  <a:cubicBezTo>
                    <a:pt x="515167" y="457977"/>
                    <a:pt x="511938" y="466042"/>
                    <a:pt x="507094" y="474106"/>
                  </a:cubicBezTo>
                  <a:lnTo>
                    <a:pt x="529698" y="506365"/>
                  </a:lnTo>
                  <a:lnTo>
                    <a:pt x="507094" y="528947"/>
                  </a:lnTo>
                  <a:lnTo>
                    <a:pt x="474802" y="506365"/>
                  </a:lnTo>
                  <a:cubicBezTo>
                    <a:pt x="466730" y="511204"/>
                    <a:pt x="458657" y="514430"/>
                    <a:pt x="448969" y="516043"/>
                  </a:cubicBezTo>
                  <a:lnTo>
                    <a:pt x="442511" y="554754"/>
                  </a:lnTo>
                  <a:lnTo>
                    <a:pt x="410219" y="554754"/>
                  </a:lnTo>
                  <a:lnTo>
                    <a:pt x="403761" y="517656"/>
                  </a:lnTo>
                  <a:cubicBezTo>
                    <a:pt x="394074" y="514430"/>
                    <a:pt x="386001" y="511204"/>
                    <a:pt x="377928" y="506365"/>
                  </a:cubicBezTo>
                  <a:lnTo>
                    <a:pt x="347251" y="528947"/>
                  </a:lnTo>
                  <a:lnTo>
                    <a:pt x="323032" y="506365"/>
                  </a:lnTo>
                  <a:lnTo>
                    <a:pt x="345636" y="474106"/>
                  </a:lnTo>
                  <a:cubicBezTo>
                    <a:pt x="340793" y="466042"/>
                    <a:pt x="337564" y="457977"/>
                    <a:pt x="335949" y="448299"/>
                  </a:cubicBezTo>
                  <a:lnTo>
                    <a:pt x="297199" y="441847"/>
                  </a:lnTo>
                  <a:lnTo>
                    <a:pt x="297199" y="409588"/>
                  </a:lnTo>
                  <a:lnTo>
                    <a:pt x="335949" y="403136"/>
                  </a:lnTo>
                  <a:cubicBezTo>
                    <a:pt x="337564" y="393459"/>
                    <a:pt x="340793" y="385394"/>
                    <a:pt x="345636" y="377329"/>
                  </a:cubicBezTo>
                  <a:lnTo>
                    <a:pt x="324647" y="346683"/>
                  </a:lnTo>
                  <a:lnTo>
                    <a:pt x="347251" y="322488"/>
                  </a:lnTo>
                  <a:lnTo>
                    <a:pt x="377928" y="345070"/>
                  </a:lnTo>
                  <a:cubicBezTo>
                    <a:pt x="386001" y="340231"/>
                    <a:pt x="394074" y="337005"/>
                    <a:pt x="403761" y="335392"/>
                  </a:cubicBezTo>
                  <a:close/>
                  <a:moveTo>
                    <a:pt x="0" y="238640"/>
                  </a:moveTo>
                  <a:cubicBezTo>
                    <a:pt x="0" y="296653"/>
                    <a:pt x="105027" y="343386"/>
                    <a:pt x="232675" y="343386"/>
                  </a:cubicBezTo>
                  <a:cubicBezTo>
                    <a:pt x="248833" y="343386"/>
                    <a:pt x="266606" y="341775"/>
                    <a:pt x="281149" y="340164"/>
                  </a:cubicBezTo>
                  <a:cubicBezTo>
                    <a:pt x="279533" y="349832"/>
                    <a:pt x="282764" y="359501"/>
                    <a:pt x="287612" y="367559"/>
                  </a:cubicBezTo>
                  <a:cubicBezTo>
                    <a:pt x="268222" y="372393"/>
                    <a:pt x="255296" y="390119"/>
                    <a:pt x="255296" y="409457"/>
                  </a:cubicBezTo>
                  <a:lnTo>
                    <a:pt x="255296" y="420738"/>
                  </a:lnTo>
                  <a:cubicBezTo>
                    <a:pt x="247217" y="422349"/>
                    <a:pt x="240754" y="422349"/>
                    <a:pt x="232675" y="422349"/>
                  </a:cubicBezTo>
                  <a:cubicBezTo>
                    <a:pt x="105027" y="422349"/>
                    <a:pt x="0" y="375616"/>
                    <a:pt x="0" y="319214"/>
                  </a:cubicBezTo>
                  <a:close/>
                  <a:moveTo>
                    <a:pt x="0" y="132146"/>
                  </a:moveTo>
                  <a:cubicBezTo>
                    <a:pt x="0" y="188565"/>
                    <a:pt x="104971" y="235313"/>
                    <a:pt x="232551" y="235313"/>
                  </a:cubicBezTo>
                  <a:cubicBezTo>
                    <a:pt x="361746" y="235313"/>
                    <a:pt x="465102" y="188565"/>
                    <a:pt x="465102" y="132146"/>
                  </a:cubicBezTo>
                  <a:lnTo>
                    <a:pt x="465102" y="211133"/>
                  </a:lnTo>
                  <a:cubicBezTo>
                    <a:pt x="465102" y="225641"/>
                    <a:pt x="458642" y="240149"/>
                    <a:pt x="444108" y="254657"/>
                  </a:cubicBezTo>
                  <a:cubicBezTo>
                    <a:pt x="444108" y="254657"/>
                    <a:pt x="442493" y="254657"/>
                    <a:pt x="442493" y="254657"/>
                  </a:cubicBezTo>
                  <a:lnTo>
                    <a:pt x="410194" y="254657"/>
                  </a:lnTo>
                  <a:cubicBezTo>
                    <a:pt x="390815" y="254657"/>
                    <a:pt x="373051" y="267552"/>
                    <a:pt x="368206" y="285284"/>
                  </a:cubicBezTo>
                  <a:cubicBezTo>
                    <a:pt x="361746" y="282060"/>
                    <a:pt x="353671" y="280448"/>
                    <a:pt x="347212" y="280448"/>
                  </a:cubicBezTo>
                  <a:cubicBezTo>
                    <a:pt x="335907" y="280448"/>
                    <a:pt x="324603" y="283672"/>
                    <a:pt x="316528" y="293344"/>
                  </a:cubicBezTo>
                  <a:lnTo>
                    <a:pt x="298764" y="309464"/>
                  </a:lnTo>
                  <a:cubicBezTo>
                    <a:pt x="277769" y="312688"/>
                    <a:pt x="255160" y="314300"/>
                    <a:pt x="232551" y="314300"/>
                  </a:cubicBezTo>
                  <a:cubicBezTo>
                    <a:pt x="104971" y="314300"/>
                    <a:pt x="0" y="267552"/>
                    <a:pt x="0" y="211133"/>
                  </a:cubicBezTo>
                  <a:close/>
                  <a:moveTo>
                    <a:pt x="232551" y="0"/>
                  </a:moveTo>
                  <a:cubicBezTo>
                    <a:pt x="360985" y="0"/>
                    <a:pt x="465102" y="46229"/>
                    <a:pt x="465102" y="103255"/>
                  </a:cubicBezTo>
                  <a:cubicBezTo>
                    <a:pt x="465102" y="160281"/>
                    <a:pt x="360985" y="206510"/>
                    <a:pt x="232551" y="206510"/>
                  </a:cubicBezTo>
                  <a:cubicBezTo>
                    <a:pt x="104117" y="206510"/>
                    <a:pt x="0" y="160281"/>
                    <a:pt x="0" y="103255"/>
                  </a:cubicBezTo>
                  <a:cubicBezTo>
                    <a:pt x="0" y="46229"/>
                    <a:pt x="104117" y="0"/>
                    <a:pt x="23255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8" name="组合 7"/>
          <p:cNvGrpSpPr/>
          <p:nvPr/>
        </p:nvGrpSpPr>
        <p:grpSpPr>
          <a:xfrm>
            <a:off x="3642523" y="4175899"/>
            <a:ext cx="1157817" cy="1299633"/>
            <a:chOff x="3387690" y="4205880"/>
            <a:chExt cx="1157817" cy="1299633"/>
          </a:xfrm>
        </p:grpSpPr>
        <p:sp>
          <p:nvSpPr>
            <p:cNvPr id="9" name="六边形 8"/>
            <p:cNvSpPr/>
            <p:nvPr/>
          </p:nvSpPr>
          <p:spPr bwMode="auto">
            <a:xfrm rot="16200000">
              <a:off x="3316782" y="4276788"/>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0" name="terminal-watch_76394"/>
            <p:cNvSpPr>
              <a:spLocks noChangeAspect="1"/>
            </p:cNvSpPr>
            <p:nvPr/>
          </p:nvSpPr>
          <p:spPr bwMode="auto">
            <a:xfrm>
              <a:off x="3664814" y="4562417"/>
              <a:ext cx="609685" cy="608837"/>
            </a:xfrm>
            <a:custGeom>
              <a:avLst/>
              <a:gdLst>
                <a:gd name="T0" fmla="*/ 0 w 8160"/>
                <a:gd name="T1" fmla="*/ 4080 h 8160"/>
                <a:gd name="T2" fmla="*/ 8160 w 8160"/>
                <a:gd name="T3" fmla="*/ 4080 h 8160"/>
                <a:gd name="T4" fmla="*/ 3877 w 8160"/>
                <a:gd name="T5" fmla="*/ 771 h 8160"/>
                <a:gd name="T6" fmla="*/ 4283 w 8160"/>
                <a:gd name="T7" fmla="*/ 771 h 8160"/>
                <a:gd name="T8" fmla="*/ 4080 w 8160"/>
                <a:gd name="T9" fmla="*/ 1541 h 8160"/>
                <a:gd name="T10" fmla="*/ 3877 w 8160"/>
                <a:gd name="T11" fmla="*/ 771 h 8160"/>
                <a:gd name="T12" fmla="*/ 755 w 8160"/>
                <a:gd name="T13" fmla="*/ 4300 h 8160"/>
                <a:gd name="T14" fmla="*/ 755 w 8160"/>
                <a:gd name="T15" fmla="*/ 3893 h 8160"/>
                <a:gd name="T16" fmla="*/ 1525 w 8160"/>
                <a:gd name="T17" fmla="*/ 4097 h 8160"/>
                <a:gd name="T18" fmla="*/ 2273 w 8160"/>
                <a:gd name="T19" fmla="*/ 6191 h 8160"/>
                <a:gd name="T20" fmla="*/ 1729 w 8160"/>
                <a:gd name="T21" fmla="*/ 6651 h 8160"/>
                <a:gd name="T22" fmla="*/ 1585 w 8160"/>
                <a:gd name="T23" fmla="*/ 6304 h 8160"/>
                <a:gd name="T24" fmla="*/ 2273 w 8160"/>
                <a:gd name="T25" fmla="*/ 5904 h 8160"/>
                <a:gd name="T26" fmla="*/ 2273 w 8160"/>
                <a:gd name="T27" fmla="*/ 2290 h 8160"/>
                <a:gd name="T28" fmla="*/ 1985 w 8160"/>
                <a:gd name="T29" fmla="*/ 2290 h 8160"/>
                <a:gd name="T30" fmla="*/ 1585 w 8160"/>
                <a:gd name="T31" fmla="*/ 1602 h 8160"/>
                <a:gd name="T32" fmla="*/ 2273 w 8160"/>
                <a:gd name="T33" fmla="*/ 2002 h 8160"/>
                <a:gd name="T34" fmla="*/ 4283 w 8160"/>
                <a:gd name="T35" fmla="*/ 7422 h 8160"/>
                <a:gd name="T36" fmla="*/ 3877 w 8160"/>
                <a:gd name="T37" fmla="*/ 7422 h 8160"/>
                <a:gd name="T38" fmla="*/ 4080 w 8160"/>
                <a:gd name="T39" fmla="*/ 6652 h 8160"/>
                <a:gd name="T40" fmla="*/ 4283 w 8160"/>
                <a:gd name="T41" fmla="*/ 7422 h 8160"/>
                <a:gd name="T42" fmla="*/ 4546 w 8160"/>
                <a:gd name="T43" fmla="*/ 4300 h 8160"/>
                <a:gd name="T44" fmla="*/ 3572 w 8160"/>
                <a:gd name="T45" fmla="*/ 4097 h 8160"/>
                <a:gd name="T46" fmla="*/ 2879 w 8160"/>
                <a:gd name="T47" fmla="*/ 1876 h 8160"/>
                <a:gd name="T48" fmla="*/ 3251 w 8160"/>
                <a:gd name="T49" fmla="*/ 1711 h 8160"/>
                <a:gd name="T50" fmla="*/ 4546 w 8160"/>
                <a:gd name="T51" fmla="*/ 3893 h 8160"/>
                <a:gd name="T52" fmla="*/ 5668 w 8160"/>
                <a:gd name="T53" fmla="*/ 4096 h 8160"/>
                <a:gd name="T54" fmla="*/ 6575 w 8160"/>
                <a:gd name="T55" fmla="*/ 6591 h 8160"/>
                <a:gd name="T56" fmla="*/ 6287 w 8160"/>
                <a:gd name="T57" fmla="*/ 6591 h 8160"/>
                <a:gd name="T58" fmla="*/ 5887 w 8160"/>
                <a:gd name="T59" fmla="*/ 5903 h 8160"/>
                <a:gd name="T60" fmla="*/ 6575 w 8160"/>
                <a:gd name="T61" fmla="*/ 6304 h 8160"/>
                <a:gd name="T62" fmla="*/ 6575 w 8160"/>
                <a:gd name="T63" fmla="*/ 1889 h 8160"/>
                <a:gd name="T64" fmla="*/ 6031 w 8160"/>
                <a:gd name="T65" fmla="*/ 2349 h 8160"/>
                <a:gd name="T66" fmla="*/ 5887 w 8160"/>
                <a:gd name="T67" fmla="*/ 2002 h 8160"/>
                <a:gd name="T68" fmla="*/ 6575 w 8160"/>
                <a:gd name="T69" fmla="*/ 1602 h 8160"/>
                <a:gd name="T70" fmla="*/ 7405 w 8160"/>
                <a:gd name="T71" fmla="*/ 4300 h 8160"/>
                <a:gd name="T72" fmla="*/ 6635 w 8160"/>
                <a:gd name="T73" fmla="*/ 4097 h 8160"/>
                <a:gd name="T74" fmla="*/ 7405 w 8160"/>
                <a:gd name="T75" fmla="*/ 3893 h 8160"/>
                <a:gd name="T76" fmla="*/ 7405 w 8160"/>
                <a:gd name="T77" fmla="*/ 4300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60" h="8160">
                  <a:moveTo>
                    <a:pt x="4080" y="0"/>
                  </a:moveTo>
                  <a:cubicBezTo>
                    <a:pt x="1830" y="0"/>
                    <a:pt x="0" y="1830"/>
                    <a:pt x="0" y="4080"/>
                  </a:cubicBezTo>
                  <a:cubicBezTo>
                    <a:pt x="0" y="6330"/>
                    <a:pt x="1830" y="8160"/>
                    <a:pt x="4080" y="8160"/>
                  </a:cubicBezTo>
                  <a:cubicBezTo>
                    <a:pt x="6330" y="8160"/>
                    <a:pt x="8160" y="6330"/>
                    <a:pt x="8160" y="4080"/>
                  </a:cubicBezTo>
                  <a:cubicBezTo>
                    <a:pt x="8160" y="1830"/>
                    <a:pt x="6330" y="0"/>
                    <a:pt x="4080" y="0"/>
                  </a:cubicBezTo>
                  <a:close/>
                  <a:moveTo>
                    <a:pt x="3877" y="771"/>
                  </a:moveTo>
                  <a:cubicBezTo>
                    <a:pt x="3877" y="659"/>
                    <a:pt x="3968" y="568"/>
                    <a:pt x="4080" y="568"/>
                  </a:cubicBezTo>
                  <a:cubicBezTo>
                    <a:pt x="4192" y="568"/>
                    <a:pt x="4283" y="659"/>
                    <a:pt x="4283" y="771"/>
                  </a:cubicBezTo>
                  <a:lnTo>
                    <a:pt x="4283" y="1338"/>
                  </a:lnTo>
                  <a:cubicBezTo>
                    <a:pt x="4283" y="1450"/>
                    <a:pt x="4192" y="1541"/>
                    <a:pt x="4080" y="1541"/>
                  </a:cubicBezTo>
                  <a:cubicBezTo>
                    <a:pt x="3968" y="1541"/>
                    <a:pt x="3877" y="1450"/>
                    <a:pt x="3877" y="1338"/>
                  </a:cubicBezTo>
                  <a:lnTo>
                    <a:pt x="3877" y="771"/>
                  </a:lnTo>
                  <a:close/>
                  <a:moveTo>
                    <a:pt x="1321" y="4300"/>
                  </a:moveTo>
                  <a:lnTo>
                    <a:pt x="755" y="4300"/>
                  </a:lnTo>
                  <a:cubicBezTo>
                    <a:pt x="643" y="4300"/>
                    <a:pt x="552" y="4209"/>
                    <a:pt x="552" y="4097"/>
                  </a:cubicBezTo>
                  <a:cubicBezTo>
                    <a:pt x="552" y="3984"/>
                    <a:pt x="643" y="3893"/>
                    <a:pt x="755" y="3893"/>
                  </a:cubicBezTo>
                  <a:lnTo>
                    <a:pt x="1321" y="3893"/>
                  </a:lnTo>
                  <a:cubicBezTo>
                    <a:pt x="1434" y="3893"/>
                    <a:pt x="1525" y="3984"/>
                    <a:pt x="1525" y="4097"/>
                  </a:cubicBezTo>
                  <a:cubicBezTo>
                    <a:pt x="1525" y="4209"/>
                    <a:pt x="1434" y="4300"/>
                    <a:pt x="1321" y="4300"/>
                  </a:cubicBezTo>
                  <a:close/>
                  <a:moveTo>
                    <a:pt x="2273" y="6191"/>
                  </a:moveTo>
                  <a:lnTo>
                    <a:pt x="1873" y="6592"/>
                  </a:lnTo>
                  <a:cubicBezTo>
                    <a:pt x="1833" y="6631"/>
                    <a:pt x="1781" y="6651"/>
                    <a:pt x="1729" y="6651"/>
                  </a:cubicBezTo>
                  <a:cubicBezTo>
                    <a:pt x="1677" y="6651"/>
                    <a:pt x="1625" y="6631"/>
                    <a:pt x="1585" y="6592"/>
                  </a:cubicBezTo>
                  <a:cubicBezTo>
                    <a:pt x="1506" y="6512"/>
                    <a:pt x="1506" y="6383"/>
                    <a:pt x="1585" y="6304"/>
                  </a:cubicBezTo>
                  <a:lnTo>
                    <a:pt x="1985" y="5904"/>
                  </a:lnTo>
                  <a:cubicBezTo>
                    <a:pt x="2065" y="5824"/>
                    <a:pt x="2194" y="5824"/>
                    <a:pt x="2273" y="5904"/>
                  </a:cubicBezTo>
                  <a:cubicBezTo>
                    <a:pt x="2352" y="5983"/>
                    <a:pt x="2352" y="6112"/>
                    <a:pt x="2273" y="6191"/>
                  </a:cubicBezTo>
                  <a:close/>
                  <a:moveTo>
                    <a:pt x="2273" y="2290"/>
                  </a:moveTo>
                  <a:cubicBezTo>
                    <a:pt x="2233" y="2329"/>
                    <a:pt x="2181" y="2349"/>
                    <a:pt x="2129" y="2349"/>
                  </a:cubicBezTo>
                  <a:cubicBezTo>
                    <a:pt x="2077" y="2349"/>
                    <a:pt x="2025" y="2329"/>
                    <a:pt x="1985" y="2290"/>
                  </a:cubicBezTo>
                  <a:lnTo>
                    <a:pt x="1585" y="1889"/>
                  </a:lnTo>
                  <a:cubicBezTo>
                    <a:pt x="1506" y="1810"/>
                    <a:pt x="1506" y="1681"/>
                    <a:pt x="1585" y="1602"/>
                  </a:cubicBezTo>
                  <a:cubicBezTo>
                    <a:pt x="1664" y="1522"/>
                    <a:pt x="1793" y="1522"/>
                    <a:pt x="1873" y="1602"/>
                  </a:cubicBezTo>
                  <a:lnTo>
                    <a:pt x="2273" y="2002"/>
                  </a:lnTo>
                  <a:cubicBezTo>
                    <a:pt x="2352" y="2081"/>
                    <a:pt x="2352" y="2210"/>
                    <a:pt x="2273" y="2290"/>
                  </a:cubicBezTo>
                  <a:close/>
                  <a:moveTo>
                    <a:pt x="4283" y="7422"/>
                  </a:moveTo>
                  <a:cubicBezTo>
                    <a:pt x="4283" y="7534"/>
                    <a:pt x="4192" y="7625"/>
                    <a:pt x="4080" y="7625"/>
                  </a:cubicBezTo>
                  <a:cubicBezTo>
                    <a:pt x="3968" y="7625"/>
                    <a:pt x="3877" y="7534"/>
                    <a:pt x="3877" y="7422"/>
                  </a:cubicBezTo>
                  <a:lnTo>
                    <a:pt x="3877" y="6855"/>
                  </a:lnTo>
                  <a:cubicBezTo>
                    <a:pt x="3877" y="6743"/>
                    <a:pt x="3968" y="6652"/>
                    <a:pt x="4080" y="6652"/>
                  </a:cubicBezTo>
                  <a:cubicBezTo>
                    <a:pt x="4192" y="6652"/>
                    <a:pt x="4283" y="6743"/>
                    <a:pt x="4283" y="6855"/>
                  </a:cubicBezTo>
                  <a:lnTo>
                    <a:pt x="4283" y="7422"/>
                  </a:lnTo>
                  <a:close/>
                  <a:moveTo>
                    <a:pt x="5464" y="4300"/>
                  </a:moveTo>
                  <a:lnTo>
                    <a:pt x="4546" y="4300"/>
                  </a:lnTo>
                  <a:cubicBezTo>
                    <a:pt x="4467" y="4479"/>
                    <a:pt x="4288" y="4605"/>
                    <a:pt x="4080" y="4605"/>
                  </a:cubicBezTo>
                  <a:cubicBezTo>
                    <a:pt x="3800" y="4605"/>
                    <a:pt x="3572" y="4377"/>
                    <a:pt x="3572" y="4097"/>
                  </a:cubicBezTo>
                  <a:cubicBezTo>
                    <a:pt x="3572" y="3962"/>
                    <a:pt x="3625" y="3840"/>
                    <a:pt x="3710" y="3749"/>
                  </a:cubicBezTo>
                  <a:lnTo>
                    <a:pt x="2879" y="1876"/>
                  </a:lnTo>
                  <a:cubicBezTo>
                    <a:pt x="2834" y="1773"/>
                    <a:pt x="2880" y="1653"/>
                    <a:pt x="2983" y="1607"/>
                  </a:cubicBezTo>
                  <a:cubicBezTo>
                    <a:pt x="3085" y="1562"/>
                    <a:pt x="3206" y="1608"/>
                    <a:pt x="3251" y="1711"/>
                  </a:cubicBezTo>
                  <a:lnTo>
                    <a:pt x="4084" y="3588"/>
                  </a:lnTo>
                  <a:cubicBezTo>
                    <a:pt x="4290" y="3590"/>
                    <a:pt x="4468" y="3715"/>
                    <a:pt x="4546" y="3893"/>
                  </a:cubicBezTo>
                  <a:lnTo>
                    <a:pt x="5464" y="3893"/>
                  </a:lnTo>
                  <a:cubicBezTo>
                    <a:pt x="5577" y="3893"/>
                    <a:pt x="5668" y="3984"/>
                    <a:pt x="5668" y="4096"/>
                  </a:cubicBezTo>
                  <a:cubicBezTo>
                    <a:pt x="5668" y="4209"/>
                    <a:pt x="5577" y="4300"/>
                    <a:pt x="5464" y="4300"/>
                  </a:cubicBezTo>
                  <a:close/>
                  <a:moveTo>
                    <a:pt x="6575" y="6591"/>
                  </a:moveTo>
                  <a:cubicBezTo>
                    <a:pt x="6535" y="6631"/>
                    <a:pt x="6483" y="6651"/>
                    <a:pt x="6431" y="6651"/>
                  </a:cubicBezTo>
                  <a:cubicBezTo>
                    <a:pt x="6379" y="6651"/>
                    <a:pt x="6327" y="6631"/>
                    <a:pt x="6287" y="6591"/>
                  </a:cubicBezTo>
                  <a:lnTo>
                    <a:pt x="5887" y="6191"/>
                  </a:lnTo>
                  <a:cubicBezTo>
                    <a:pt x="5808" y="6112"/>
                    <a:pt x="5808" y="5983"/>
                    <a:pt x="5887" y="5903"/>
                  </a:cubicBezTo>
                  <a:cubicBezTo>
                    <a:pt x="5966" y="5824"/>
                    <a:pt x="6095" y="5824"/>
                    <a:pt x="6174" y="5903"/>
                  </a:cubicBezTo>
                  <a:lnTo>
                    <a:pt x="6575" y="6304"/>
                  </a:lnTo>
                  <a:cubicBezTo>
                    <a:pt x="6654" y="6383"/>
                    <a:pt x="6654" y="6512"/>
                    <a:pt x="6575" y="6591"/>
                  </a:cubicBezTo>
                  <a:close/>
                  <a:moveTo>
                    <a:pt x="6575" y="1889"/>
                  </a:moveTo>
                  <a:lnTo>
                    <a:pt x="6175" y="2290"/>
                  </a:lnTo>
                  <a:cubicBezTo>
                    <a:pt x="6135" y="2329"/>
                    <a:pt x="6083" y="2349"/>
                    <a:pt x="6031" y="2349"/>
                  </a:cubicBezTo>
                  <a:cubicBezTo>
                    <a:pt x="5979" y="2349"/>
                    <a:pt x="5927" y="2329"/>
                    <a:pt x="5887" y="2290"/>
                  </a:cubicBezTo>
                  <a:cubicBezTo>
                    <a:pt x="5808" y="2210"/>
                    <a:pt x="5808" y="2081"/>
                    <a:pt x="5887" y="2002"/>
                  </a:cubicBezTo>
                  <a:lnTo>
                    <a:pt x="6287" y="1602"/>
                  </a:lnTo>
                  <a:cubicBezTo>
                    <a:pt x="6367" y="1522"/>
                    <a:pt x="6496" y="1522"/>
                    <a:pt x="6575" y="1602"/>
                  </a:cubicBezTo>
                  <a:cubicBezTo>
                    <a:pt x="6654" y="1681"/>
                    <a:pt x="6654" y="1810"/>
                    <a:pt x="6575" y="1889"/>
                  </a:cubicBezTo>
                  <a:close/>
                  <a:moveTo>
                    <a:pt x="7405" y="4300"/>
                  </a:moveTo>
                  <a:lnTo>
                    <a:pt x="6839" y="4300"/>
                  </a:lnTo>
                  <a:cubicBezTo>
                    <a:pt x="6727" y="4300"/>
                    <a:pt x="6635" y="4209"/>
                    <a:pt x="6635" y="4097"/>
                  </a:cubicBezTo>
                  <a:cubicBezTo>
                    <a:pt x="6635" y="3984"/>
                    <a:pt x="6727" y="3893"/>
                    <a:pt x="6839" y="3893"/>
                  </a:cubicBezTo>
                  <a:lnTo>
                    <a:pt x="7405" y="3893"/>
                  </a:lnTo>
                  <a:cubicBezTo>
                    <a:pt x="7517" y="3893"/>
                    <a:pt x="7608" y="3984"/>
                    <a:pt x="7608" y="4097"/>
                  </a:cubicBezTo>
                  <a:cubicBezTo>
                    <a:pt x="7608" y="4209"/>
                    <a:pt x="7517" y="4300"/>
                    <a:pt x="7405" y="4300"/>
                  </a:cubicBezTo>
                  <a:close/>
                </a:path>
              </a:pathLst>
            </a:custGeom>
            <a:solidFill>
              <a:schemeClr val="bg1"/>
            </a:solidFill>
            <a:ln>
              <a:noFill/>
            </a:ln>
          </p:spPr>
          <p:txBody>
            <a:bodyPr/>
            <a:lstStyle/>
            <a:p>
              <a:endParaRPr lang="zh-CN" altLang="en-US">
                <a:cs typeface="+mn-ea"/>
                <a:sym typeface="+mn-lt"/>
              </a:endParaRPr>
            </a:p>
          </p:txBody>
        </p:sp>
      </p:grpSp>
      <p:grpSp>
        <p:nvGrpSpPr>
          <p:cNvPr id="11" name="组合 10"/>
          <p:cNvGrpSpPr/>
          <p:nvPr/>
        </p:nvGrpSpPr>
        <p:grpSpPr>
          <a:xfrm>
            <a:off x="4383357" y="2994798"/>
            <a:ext cx="1157817" cy="1301750"/>
            <a:chOff x="4128524" y="3024779"/>
            <a:chExt cx="1157817" cy="1301750"/>
          </a:xfrm>
        </p:grpSpPr>
        <p:sp>
          <p:nvSpPr>
            <p:cNvPr id="12" name="六边形 11"/>
            <p:cNvSpPr/>
            <p:nvPr/>
          </p:nvSpPr>
          <p:spPr bwMode="auto">
            <a:xfrm rot="16200000">
              <a:off x="4056558" y="3096745"/>
              <a:ext cx="1301750"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3" name="wifi-signal_74398"/>
            <p:cNvSpPr>
              <a:spLocks noChangeAspect="1"/>
            </p:cNvSpPr>
            <p:nvPr/>
          </p:nvSpPr>
          <p:spPr bwMode="auto">
            <a:xfrm>
              <a:off x="4402590" y="3371238"/>
              <a:ext cx="609685" cy="608832"/>
            </a:xfrm>
            <a:custGeom>
              <a:avLst/>
              <a:gdLst>
                <a:gd name="connsiteX0" fmla="*/ 76458 w 604745"/>
                <a:gd name="connsiteY0" fmla="*/ 451195 h 603899"/>
                <a:gd name="connsiteX1" fmla="*/ 152916 w 604745"/>
                <a:gd name="connsiteY1" fmla="*/ 527547 h 603899"/>
                <a:gd name="connsiteX2" fmla="*/ 76458 w 604745"/>
                <a:gd name="connsiteY2" fmla="*/ 603899 h 603899"/>
                <a:gd name="connsiteX3" fmla="*/ 0 w 604745"/>
                <a:gd name="connsiteY3" fmla="*/ 527547 h 603899"/>
                <a:gd name="connsiteX4" fmla="*/ 76458 w 604745"/>
                <a:gd name="connsiteY4" fmla="*/ 451195 h 603899"/>
                <a:gd name="connsiteX5" fmla="*/ 76422 w 604745"/>
                <a:gd name="connsiteY5" fmla="*/ 227926 h 603899"/>
                <a:gd name="connsiteX6" fmla="*/ 376536 w 604745"/>
                <a:gd name="connsiteY6" fmla="*/ 527547 h 603899"/>
                <a:gd name="connsiteX7" fmla="*/ 265414 w 604745"/>
                <a:gd name="connsiteY7" fmla="*/ 527547 h 603899"/>
                <a:gd name="connsiteX8" fmla="*/ 76422 w 604745"/>
                <a:gd name="connsiteY8" fmla="*/ 338866 h 603899"/>
                <a:gd name="connsiteX9" fmla="*/ 76422 w 604745"/>
                <a:gd name="connsiteY9" fmla="*/ 0 h 603899"/>
                <a:gd name="connsiteX10" fmla="*/ 450008 w 604745"/>
                <a:gd name="connsiteY10" fmla="*/ 154510 h 603899"/>
                <a:gd name="connsiteX11" fmla="*/ 604745 w 604745"/>
                <a:gd name="connsiteY11" fmla="*/ 527547 h 603899"/>
                <a:gd name="connsiteX12" fmla="*/ 493497 w 604745"/>
                <a:gd name="connsiteY12" fmla="*/ 527547 h 603899"/>
                <a:gd name="connsiteX13" fmla="*/ 76422 w 604745"/>
                <a:gd name="connsiteY13" fmla="*/ 111085 h 60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4745" h="603899">
                  <a:moveTo>
                    <a:pt x="76458" y="451195"/>
                  </a:moveTo>
                  <a:cubicBezTo>
                    <a:pt x="118685" y="451195"/>
                    <a:pt x="152916" y="485379"/>
                    <a:pt x="152916" y="527547"/>
                  </a:cubicBezTo>
                  <a:cubicBezTo>
                    <a:pt x="152916" y="569715"/>
                    <a:pt x="118685" y="603899"/>
                    <a:pt x="76458" y="603899"/>
                  </a:cubicBezTo>
                  <a:cubicBezTo>
                    <a:pt x="34231" y="603899"/>
                    <a:pt x="0" y="569715"/>
                    <a:pt x="0" y="527547"/>
                  </a:cubicBezTo>
                  <a:cubicBezTo>
                    <a:pt x="0" y="485379"/>
                    <a:pt x="34231" y="451195"/>
                    <a:pt x="76458" y="451195"/>
                  </a:cubicBezTo>
                  <a:close/>
                  <a:moveTo>
                    <a:pt x="76422" y="227926"/>
                  </a:moveTo>
                  <a:cubicBezTo>
                    <a:pt x="241983" y="227926"/>
                    <a:pt x="376536" y="362258"/>
                    <a:pt x="376536" y="527547"/>
                  </a:cubicBezTo>
                  <a:lnTo>
                    <a:pt x="265414" y="527547"/>
                  </a:lnTo>
                  <a:cubicBezTo>
                    <a:pt x="265414" y="423471"/>
                    <a:pt x="180529" y="338866"/>
                    <a:pt x="76422" y="338866"/>
                  </a:cubicBezTo>
                  <a:close/>
                  <a:moveTo>
                    <a:pt x="76422" y="0"/>
                  </a:moveTo>
                  <a:cubicBezTo>
                    <a:pt x="217551" y="0"/>
                    <a:pt x="350263" y="54912"/>
                    <a:pt x="450008" y="154510"/>
                  </a:cubicBezTo>
                  <a:cubicBezTo>
                    <a:pt x="549752" y="254108"/>
                    <a:pt x="604745" y="386625"/>
                    <a:pt x="604745" y="527547"/>
                  </a:cubicBezTo>
                  <a:lnTo>
                    <a:pt x="493497" y="527547"/>
                  </a:lnTo>
                  <a:cubicBezTo>
                    <a:pt x="493497" y="297953"/>
                    <a:pt x="306494" y="111085"/>
                    <a:pt x="76422" y="111085"/>
                  </a:cubicBezTo>
                  <a:close/>
                </a:path>
              </a:pathLst>
            </a:custGeom>
            <a:solidFill>
              <a:schemeClr val="bg1"/>
            </a:solidFill>
            <a:ln>
              <a:noFill/>
            </a:ln>
          </p:spPr>
          <p:txBody>
            <a:bodyPr/>
            <a:lstStyle/>
            <a:p>
              <a:endParaRPr lang="zh-CN" altLang="en-US">
                <a:cs typeface="+mn-ea"/>
                <a:sym typeface="+mn-lt"/>
              </a:endParaRPr>
            </a:p>
          </p:txBody>
        </p:sp>
      </p:grpSp>
      <p:grpSp>
        <p:nvGrpSpPr>
          <p:cNvPr id="14" name="组合 13"/>
          <p:cNvGrpSpPr/>
          <p:nvPr/>
        </p:nvGrpSpPr>
        <p:grpSpPr>
          <a:xfrm>
            <a:off x="3684856" y="1815816"/>
            <a:ext cx="1157817" cy="1299633"/>
            <a:chOff x="3430023" y="1845797"/>
            <a:chExt cx="1157817" cy="1299633"/>
          </a:xfrm>
        </p:grpSpPr>
        <p:sp>
          <p:nvSpPr>
            <p:cNvPr id="15" name="六边形 14"/>
            <p:cNvSpPr/>
            <p:nvPr/>
          </p:nvSpPr>
          <p:spPr bwMode="auto">
            <a:xfrm rot="16200000">
              <a:off x="3359115" y="1916705"/>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solidFill>
                  <a:schemeClr val="tx1">
                    <a:lumMod val="75000"/>
                    <a:lumOff val="25000"/>
                  </a:schemeClr>
                </a:solidFill>
                <a:cs typeface="+mn-ea"/>
                <a:sym typeface="+mn-lt"/>
              </a:endParaRPr>
            </a:p>
          </p:txBody>
        </p:sp>
        <p:sp>
          <p:nvSpPr>
            <p:cNvPr id="16" name="zoom-in-tool_77322"/>
            <p:cNvSpPr>
              <a:spLocks noChangeAspect="1"/>
            </p:cNvSpPr>
            <p:nvPr/>
          </p:nvSpPr>
          <p:spPr bwMode="auto">
            <a:xfrm>
              <a:off x="3714770" y="2237819"/>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txBody>
            <a:bodyPr/>
            <a:lstStyle/>
            <a:p>
              <a:endParaRPr lang="zh-CN" altLang="en-US">
                <a:cs typeface="+mn-ea"/>
                <a:sym typeface="+mn-lt"/>
              </a:endParaRPr>
            </a:p>
          </p:txBody>
        </p:sp>
      </p:grpSp>
      <p:grpSp>
        <p:nvGrpSpPr>
          <p:cNvPr id="17" name="Group 7"/>
          <p:cNvGrpSpPr/>
          <p:nvPr/>
        </p:nvGrpSpPr>
        <p:grpSpPr>
          <a:xfrm>
            <a:off x="1604173" y="2994799"/>
            <a:ext cx="1176867" cy="1301750"/>
            <a:chOff x="1330290" y="3042830"/>
            <a:chExt cx="1176867" cy="1301750"/>
          </a:xfrm>
        </p:grpSpPr>
        <p:sp>
          <p:nvSpPr>
            <p:cNvPr id="18" name="六边形 17"/>
            <p:cNvSpPr/>
            <p:nvPr/>
          </p:nvSpPr>
          <p:spPr bwMode="auto">
            <a:xfrm rot="16200000">
              <a:off x="1267849" y="3105271"/>
              <a:ext cx="1301750" cy="117686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9" name="AutoShape 59"/>
            <p:cNvSpPr/>
            <p:nvPr/>
          </p:nvSpPr>
          <p:spPr bwMode="auto">
            <a:xfrm>
              <a:off x="1658892" y="3428136"/>
              <a:ext cx="519663" cy="531136"/>
            </a:xfrm>
            <a:custGeom>
              <a:avLst/>
              <a:gdLst>
                <a:gd name="connsiteX0" fmla="*/ 161282 w 594584"/>
                <a:gd name="connsiteY0" fmla="*/ 498228 h 607710"/>
                <a:gd name="connsiteX1" fmla="*/ 161282 w 594584"/>
                <a:gd name="connsiteY1" fmla="*/ 517026 h 607710"/>
                <a:gd name="connsiteX2" fmla="*/ 524261 w 594584"/>
                <a:gd name="connsiteY2" fmla="*/ 517026 h 607710"/>
                <a:gd name="connsiteX3" fmla="*/ 524261 w 594584"/>
                <a:gd name="connsiteY3" fmla="*/ 498228 h 607710"/>
                <a:gd name="connsiteX4" fmla="*/ 161282 w 594584"/>
                <a:gd name="connsiteY4" fmla="*/ 422914 h 607710"/>
                <a:gd name="connsiteX5" fmla="*/ 161282 w 594584"/>
                <a:gd name="connsiteY5" fmla="*/ 441713 h 607710"/>
                <a:gd name="connsiteX6" fmla="*/ 524261 w 594584"/>
                <a:gd name="connsiteY6" fmla="*/ 441713 h 607710"/>
                <a:gd name="connsiteX7" fmla="*/ 524261 w 594584"/>
                <a:gd name="connsiteY7" fmla="*/ 422914 h 607710"/>
                <a:gd name="connsiteX8" fmla="*/ 161282 w 594584"/>
                <a:gd name="connsiteY8" fmla="*/ 347719 h 607710"/>
                <a:gd name="connsiteX9" fmla="*/ 161282 w 594584"/>
                <a:gd name="connsiteY9" fmla="*/ 366518 h 607710"/>
                <a:gd name="connsiteX10" fmla="*/ 524261 w 594584"/>
                <a:gd name="connsiteY10" fmla="*/ 366518 h 607710"/>
                <a:gd name="connsiteX11" fmla="*/ 524261 w 594584"/>
                <a:gd name="connsiteY11" fmla="*/ 347719 h 607710"/>
                <a:gd name="connsiteX12" fmla="*/ 161282 w 594584"/>
                <a:gd name="connsiteY12" fmla="*/ 272405 h 607710"/>
                <a:gd name="connsiteX13" fmla="*/ 161282 w 594584"/>
                <a:gd name="connsiteY13" fmla="*/ 291204 h 607710"/>
                <a:gd name="connsiteX14" fmla="*/ 524261 w 594584"/>
                <a:gd name="connsiteY14" fmla="*/ 291204 h 607710"/>
                <a:gd name="connsiteX15" fmla="*/ 524261 w 594584"/>
                <a:gd name="connsiteY15" fmla="*/ 272405 h 607710"/>
                <a:gd name="connsiteX16" fmla="*/ 161282 w 594584"/>
                <a:gd name="connsiteY16" fmla="*/ 197210 h 607710"/>
                <a:gd name="connsiteX17" fmla="*/ 161282 w 594584"/>
                <a:gd name="connsiteY17" fmla="*/ 216009 h 607710"/>
                <a:gd name="connsiteX18" fmla="*/ 524261 w 594584"/>
                <a:gd name="connsiteY18" fmla="*/ 216009 h 607710"/>
                <a:gd name="connsiteX19" fmla="*/ 524261 w 594584"/>
                <a:gd name="connsiteY19" fmla="*/ 197210 h 607710"/>
                <a:gd name="connsiteX20" fmla="*/ 0 w 594584"/>
                <a:gd name="connsiteY20" fmla="*/ 140778 h 607710"/>
                <a:gd name="connsiteX21" fmla="*/ 72118 w 594584"/>
                <a:gd name="connsiteY21" fmla="*/ 140778 h 607710"/>
                <a:gd name="connsiteX22" fmla="*/ 72118 w 594584"/>
                <a:gd name="connsiteY22" fmla="*/ 607710 h 607710"/>
                <a:gd name="connsiteX23" fmla="*/ 0 w 594584"/>
                <a:gd name="connsiteY23" fmla="*/ 607710 h 607710"/>
                <a:gd name="connsiteX24" fmla="*/ 161282 w 594584"/>
                <a:gd name="connsiteY24" fmla="*/ 121897 h 607710"/>
                <a:gd name="connsiteX25" fmla="*/ 161282 w 594584"/>
                <a:gd name="connsiteY25" fmla="*/ 140814 h 607710"/>
                <a:gd name="connsiteX26" fmla="*/ 524261 w 594584"/>
                <a:gd name="connsiteY26" fmla="*/ 140814 h 607710"/>
                <a:gd name="connsiteX27" fmla="*/ 524261 w 594584"/>
                <a:gd name="connsiteY27" fmla="*/ 121897 h 607710"/>
                <a:gd name="connsiteX28" fmla="*/ 90959 w 594584"/>
                <a:gd name="connsiteY28" fmla="*/ 0 h 607710"/>
                <a:gd name="connsiteX29" fmla="*/ 594584 w 594584"/>
                <a:gd name="connsiteY29" fmla="*/ 0 h 607710"/>
                <a:gd name="connsiteX30" fmla="*/ 594584 w 594584"/>
                <a:gd name="connsiteY30" fmla="*/ 607710 h 607710"/>
                <a:gd name="connsiteX31" fmla="*/ 90959 w 594584"/>
                <a:gd name="connsiteY31" fmla="*/ 607710 h 607710"/>
                <a:gd name="connsiteX32" fmla="*/ 90959 w 594584"/>
                <a:gd name="connsiteY32" fmla="*/ 12189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4584" h="607710">
                  <a:moveTo>
                    <a:pt x="161282" y="498228"/>
                  </a:moveTo>
                  <a:lnTo>
                    <a:pt x="161282" y="517026"/>
                  </a:lnTo>
                  <a:lnTo>
                    <a:pt x="524261" y="517026"/>
                  </a:lnTo>
                  <a:lnTo>
                    <a:pt x="524261" y="498228"/>
                  </a:lnTo>
                  <a:close/>
                  <a:moveTo>
                    <a:pt x="161282" y="422914"/>
                  </a:moveTo>
                  <a:lnTo>
                    <a:pt x="161282" y="441713"/>
                  </a:lnTo>
                  <a:lnTo>
                    <a:pt x="524261" y="441713"/>
                  </a:lnTo>
                  <a:lnTo>
                    <a:pt x="524261" y="422914"/>
                  </a:lnTo>
                  <a:close/>
                  <a:moveTo>
                    <a:pt x="161282" y="347719"/>
                  </a:moveTo>
                  <a:lnTo>
                    <a:pt x="161282" y="366518"/>
                  </a:lnTo>
                  <a:lnTo>
                    <a:pt x="524261" y="366518"/>
                  </a:lnTo>
                  <a:lnTo>
                    <a:pt x="524261" y="347719"/>
                  </a:lnTo>
                  <a:close/>
                  <a:moveTo>
                    <a:pt x="161282" y="272405"/>
                  </a:moveTo>
                  <a:lnTo>
                    <a:pt x="161282" y="291204"/>
                  </a:lnTo>
                  <a:lnTo>
                    <a:pt x="524261" y="291204"/>
                  </a:lnTo>
                  <a:lnTo>
                    <a:pt x="524261" y="272405"/>
                  </a:lnTo>
                  <a:close/>
                  <a:moveTo>
                    <a:pt x="161282" y="197210"/>
                  </a:moveTo>
                  <a:lnTo>
                    <a:pt x="161282" y="216009"/>
                  </a:lnTo>
                  <a:lnTo>
                    <a:pt x="524261" y="216009"/>
                  </a:lnTo>
                  <a:lnTo>
                    <a:pt x="524261" y="197210"/>
                  </a:lnTo>
                  <a:close/>
                  <a:moveTo>
                    <a:pt x="0" y="140778"/>
                  </a:moveTo>
                  <a:lnTo>
                    <a:pt x="72118" y="140778"/>
                  </a:lnTo>
                  <a:lnTo>
                    <a:pt x="72118" y="607710"/>
                  </a:lnTo>
                  <a:lnTo>
                    <a:pt x="0" y="607710"/>
                  </a:lnTo>
                  <a:close/>
                  <a:moveTo>
                    <a:pt x="161282" y="121897"/>
                  </a:moveTo>
                  <a:lnTo>
                    <a:pt x="161282" y="140814"/>
                  </a:lnTo>
                  <a:lnTo>
                    <a:pt x="524261" y="140814"/>
                  </a:lnTo>
                  <a:lnTo>
                    <a:pt x="524261" y="121897"/>
                  </a:lnTo>
                  <a:close/>
                  <a:moveTo>
                    <a:pt x="90959" y="0"/>
                  </a:moveTo>
                  <a:lnTo>
                    <a:pt x="594584" y="0"/>
                  </a:lnTo>
                  <a:lnTo>
                    <a:pt x="594584" y="607710"/>
                  </a:lnTo>
                  <a:lnTo>
                    <a:pt x="90959" y="607710"/>
                  </a:lnTo>
                  <a:lnTo>
                    <a:pt x="90959" y="1218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sp>
        <p:nvSpPr>
          <p:cNvPr id="20" name="Rectangle 36"/>
          <p:cNvSpPr>
            <a:spLocks noChangeArrowheads="1"/>
          </p:cNvSpPr>
          <p:nvPr/>
        </p:nvSpPr>
        <p:spPr bwMode="auto">
          <a:xfrm>
            <a:off x="6276942" y="918752"/>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导入图文件</a:t>
            </a:r>
          </a:p>
        </p:txBody>
      </p:sp>
      <p:sp>
        <p:nvSpPr>
          <p:cNvPr id="23" name="TextBox 24"/>
          <p:cNvSpPr txBox="1"/>
          <p:nvPr/>
        </p:nvSpPr>
        <p:spPr>
          <a:xfrm>
            <a:off x="6601188" y="1343404"/>
            <a:ext cx="4482103" cy="1525723"/>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600" dirty="0">
                <a:solidFill>
                  <a:schemeClr val="bg1">
                    <a:lumMod val="50000"/>
                  </a:schemeClr>
                </a:solidFill>
                <a:cs typeface="+mn-ea"/>
                <a:sym typeface="+mn-lt"/>
              </a:rPr>
              <a:t>用户需选择“导入图文件方式”，并点击最下方导入按键，导入</a:t>
            </a:r>
            <a:r>
              <a:rPr lang="en-US" altLang="zh-CN" sz="1600" dirty="0">
                <a:solidFill>
                  <a:schemeClr val="bg1">
                    <a:lumMod val="50000"/>
                  </a:schemeClr>
                </a:solidFill>
                <a:cs typeface="+mn-ea"/>
                <a:sym typeface="+mn-lt"/>
              </a:rPr>
              <a:t>txt</a:t>
            </a:r>
            <a:r>
              <a:rPr lang="zh-CN" altLang="en-US" sz="1600" dirty="0">
                <a:solidFill>
                  <a:schemeClr val="bg1">
                    <a:lumMod val="50000"/>
                  </a:schemeClr>
                </a:solidFill>
                <a:cs typeface="+mn-ea"/>
                <a:sym typeface="+mn-lt"/>
              </a:rPr>
              <a:t>格式文件（文件中，图按固定格式存储）。导入后，程序将绘制该文件存储的图，并在新窗口中展示。</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p:cNvSpPr txBox="1"/>
          <p:nvPr/>
        </p:nvSpPr>
        <p:spPr>
          <a:xfrm>
            <a:off x="6639706" y="5572189"/>
            <a:ext cx="4482103" cy="33308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sz="1600" b="1" dirty="0">
                <a:solidFill>
                  <a:schemeClr val="bg1">
                    <a:lumMod val="50000"/>
                  </a:schemeClr>
                </a:solidFill>
                <a:cs typeface="+mn-ea"/>
                <a:sym typeface="+mn-lt"/>
              </a:rPr>
              <a:t>·TXT</a:t>
            </a:r>
            <a:r>
              <a:rPr lang="zh-CN" altLang="en-US" sz="1600" b="1" dirty="0">
                <a:solidFill>
                  <a:schemeClr val="bg1">
                    <a:lumMod val="50000"/>
                  </a:schemeClr>
                </a:solidFill>
                <a:cs typeface="+mn-ea"/>
                <a:sym typeface="+mn-lt"/>
              </a:rPr>
              <a:t>内图的格式</a:t>
            </a:r>
            <a:endParaRPr kumimoji="0" lang="zh-CN" altLang="en-US" sz="1600" b="1"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42" name="图片 41">
            <a:extLst>
              <a:ext uri="{FF2B5EF4-FFF2-40B4-BE49-F238E27FC236}">
                <a16:creationId xmlns:a16="http://schemas.microsoft.com/office/drawing/2014/main" id="{C9E9A229-BE7D-9EEF-CEE8-4D6E060A90CE}"/>
              </a:ext>
            </a:extLst>
          </p:cNvPr>
          <p:cNvPicPr>
            <a:picLocks noChangeAspect="1"/>
          </p:cNvPicPr>
          <p:nvPr/>
        </p:nvPicPr>
        <p:blipFill>
          <a:blip r:embed="rId9"/>
          <a:stretch>
            <a:fillRect/>
          </a:stretch>
        </p:blipFill>
        <p:spPr>
          <a:xfrm>
            <a:off x="6653540" y="3045219"/>
            <a:ext cx="3681441" cy="2466565"/>
          </a:xfrm>
          <a:prstGeom prst="rect">
            <a:avLst/>
          </a:prstGeom>
        </p:spPr>
      </p:pic>
      <p:pic>
        <p:nvPicPr>
          <p:cNvPr id="44" name="图片 43">
            <a:extLst>
              <a:ext uri="{FF2B5EF4-FFF2-40B4-BE49-F238E27FC236}">
                <a16:creationId xmlns:a16="http://schemas.microsoft.com/office/drawing/2014/main" id="{5AF75DFD-7203-D474-0FA0-6836E57DE1E8}"/>
              </a:ext>
            </a:extLst>
          </p:cNvPr>
          <p:cNvPicPr>
            <a:picLocks noChangeAspect="1"/>
          </p:cNvPicPr>
          <p:nvPr/>
        </p:nvPicPr>
        <p:blipFill>
          <a:blip r:embed="rId10"/>
          <a:stretch>
            <a:fillRect/>
          </a:stretch>
        </p:blipFill>
        <p:spPr>
          <a:xfrm>
            <a:off x="714407" y="1089564"/>
            <a:ext cx="5293138" cy="43859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9AF4D-7BD3-A591-E401-D61B017AD57C}"/>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FA4726FA-C4CE-9876-66F5-A62F266CC4FA}"/>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901F543E-2E4E-33C1-D453-9CE10909347D}"/>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EB31B8BC-F40C-D9B3-2411-FD4A0F13E993}"/>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3560FED4-22D5-6E21-D81E-C88A4CC1833C}"/>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48A794C0-82AD-D83B-121A-EF2E3B5E1F57}"/>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28D92970-C06A-714F-C29C-FD8CD61312A8}"/>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算法演示系统主界面展示</a:t>
              </a:r>
              <a:endParaRPr lang="en-US" altLang="zh-CN" sz="2400" b="1" dirty="0">
                <a:cs typeface="+mn-ea"/>
                <a:sym typeface="+mn-lt"/>
              </a:endParaRPr>
            </a:p>
            <a:p>
              <a:r>
                <a:rPr lang="en-US" altLang="zh-CN" sz="1200" dirty="0">
                  <a:solidFill>
                    <a:schemeClr val="bg1">
                      <a:lumMod val="50000"/>
                    </a:schemeClr>
                  </a:solidFill>
                  <a:cs typeface="+mn-ea"/>
                  <a:sym typeface="+mn-lt"/>
                </a:rPr>
                <a:t>Zhu Jie Mian Zhan Shi</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46F5D5F1-9D9F-A89F-3621-068A252C8930}"/>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735AED0B-1B0D-0C94-2E45-A869F9C70016}"/>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09BCCBDC-C3D0-BDD3-E183-16F6FF17C3AF}"/>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EACCA361-A942-CEBF-EB70-E1BEACB12184}"/>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FFB1743A-4E61-08FC-B567-E082843D9FD3}"/>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Group 15">
            <a:extLst>
              <a:ext uri="{FF2B5EF4-FFF2-40B4-BE49-F238E27FC236}">
                <a16:creationId xmlns:a16="http://schemas.microsoft.com/office/drawing/2014/main" id="{D5D38B36-AD12-42C7-2F94-16B197DFE7AD}"/>
              </a:ext>
            </a:extLst>
          </p:cNvPr>
          <p:cNvGrpSpPr/>
          <p:nvPr/>
        </p:nvGrpSpPr>
        <p:grpSpPr>
          <a:xfrm>
            <a:off x="2309023" y="1815816"/>
            <a:ext cx="1157817" cy="1299633"/>
            <a:chOff x="2035140" y="1863847"/>
            <a:chExt cx="1157817" cy="1299633"/>
          </a:xfrm>
        </p:grpSpPr>
        <p:sp>
          <p:nvSpPr>
            <p:cNvPr id="3" name="六边形 2">
              <a:extLst>
                <a:ext uri="{FF2B5EF4-FFF2-40B4-BE49-F238E27FC236}">
                  <a16:creationId xmlns:a16="http://schemas.microsoft.com/office/drawing/2014/main" id="{06C2DEB7-CD18-4BE2-9067-C91CAB58E880}"/>
                </a:ext>
              </a:extLst>
            </p:cNvPr>
            <p:cNvSpPr/>
            <p:nvPr/>
          </p:nvSpPr>
          <p:spPr bwMode="auto">
            <a:xfrm rot="16200000">
              <a:off x="1964232" y="1934755"/>
              <a:ext cx="1299633"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4" name="AutoShape 112">
              <a:extLst>
                <a:ext uri="{FF2B5EF4-FFF2-40B4-BE49-F238E27FC236}">
                  <a16:creationId xmlns:a16="http://schemas.microsoft.com/office/drawing/2014/main" id="{CD6E7D32-11D3-50DC-E10D-FE32372BB96E}"/>
                </a:ext>
              </a:extLst>
            </p:cNvPr>
            <p:cNvSpPr/>
            <p:nvPr/>
          </p:nvSpPr>
          <p:spPr bwMode="auto">
            <a:xfrm>
              <a:off x="2399409" y="2248095"/>
              <a:ext cx="429277" cy="531136"/>
            </a:xfrm>
            <a:custGeom>
              <a:avLst/>
              <a:gdLst>
                <a:gd name="connsiteX0" fmla="*/ 203312 w 490994"/>
                <a:gd name="connsiteY0" fmla="*/ 568333 h 607497"/>
                <a:gd name="connsiteX1" fmla="*/ 287691 w 490994"/>
                <a:gd name="connsiteY1" fmla="*/ 568333 h 607497"/>
                <a:gd name="connsiteX2" fmla="*/ 307242 w 490994"/>
                <a:gd name="connsiteY2" fmla="*/ 587955 h 607497"/>
                <a:gd name="connsiteX3" fmla="*/ 287691 w 490994"/>
                <a:gd name="connsiteY3" fmla="*/ 607497 h 607497"/>
                <a:gd name="connsiteX4" fmla="*/ 203312 w 490994"/>
                <a:gd name="connsiteY4" fmla="*/ 607497 h 607497"/>
                <a:gd name="connsiteX5" fmla="*/ 183682 w 490994"/>
                <a:gd name="connsiteY5" fmla="*/ 587955 h 607497"/>
                <a:gd name="connsiteX6" fmla="*/ 203312 w 490994"/>
                <a:gd name="connsiteY6" fmla="*/ 568333 h 607497"/>
                <a:gd name="connsiteX7" fmla="*/ 186520 w 490994"/>
                <a:gd name="connsiteY7" fmla="*/ 510187 h 607497"/>
                <a:gd name="connsiteX8" fmla="*/ 304395 w 490994"/>
                <a:gd name="connsiteY8" fmla="*/ 510187 h 607497"/>
                <a:gd name="connsiteX9" fmla="*/ 324107 w 490994"/>
                <a:gd name="connsiteY9" fmla="*/ 529804 h 607497"/>
                <a:gd name="connsiteX10" fmla="*/ 304395 w 490994"/>
                <a:gd name="connsiteY10" fmla="*/ 549421 h 607497"/>
                <a:gd name="connsiteX11" fmla="*/ 186520 w 490994"/>
                <a:gd name="connsiteY11" fmla="*/ 549421 h 607497"/>
                <a:gd name="connsiteX12" fmla="*/ 166887 w 490994"/>
                <a:gd name="connsiteY12" fmla="*/ 529804 h 607497"/>
                <a:gd name="connsiteX13" fmla="*/ 186520 w 490994"/>
                <a:gd name="connsiteY13" fmla="*/ 510187 h 607497"/>
                <a:gd name="connsiteX14" fmla="*/ 62837 w 490994"/>
                <a:gd name="connsiteY14" fmla="*/ 319449 h 607497"/>
                <a:gd name="connsiteX15" fmla="*/ 79611 w 490994"/>
                <a:gd name="connsiteY15" fmla="*/ 330831 h 607497"/>
                <a:gd name="connsiteX16" fmla="*/ 87445 w 490994"/>
                <a:gd name="connsiteY16" fmla="*/ 348457 h 607497"/>
                <a:gd name="connsiteX17" fmla="*/ 79137 w 490994"/>
                <a:gd name="connsiteY17" fmla="*/ 374856 h 607497"/>
                <a:gd name="connsiteX18" fmla="*/ 64498 w 490994"/>
                <a:gd name="connsiteY18" fmla="*/ 383314 h 607497"/>
                <a:gd name="connsiteX19" fmla="*/ 54687 w 490994"/>
                <a:gd name="connsiteY19" fmla="*/ 385922 h 607497"/>
                <a:gd name="connsiteX20" fmla="*/ 37675 w 490994"/>
                <a:gd name="connsiteY20" fmla="*/ 376121 h 607497"/>
                <a:gd name="connsiteX21" fmla="*/ 28021 w 490994"/>
                <a:gd name="connsiteY21" fmla="*/ 359285 h 607497"/>
                <a:gd name="connsiteX22" fmla="*/ 26043 w 490994"/>
                <a:gd name="connsiteY22" fmla="*/ 344426 h 607497"/>
                <a:gd name="connsiteX23" fmla="*/ 35222 w 490994"/>
                <a:gd name="connsiteY23" fmla="*/ 332491 h 607497"/>
                <a:gd name="connsiteX24" fmla="*/ 53500 w 490994"/>
                <a:gd name="connsiteY24" fmla="*/ 321978 h 607497"/>
                <a:gd name="connsiteX25" fmla="*/ 62837 w 490994"/>
                <a:gd name="connsiteY25" fmla="*/ 319449 h 607497"/>
                <a:gd name="connsiteX26" fmla="*/ 427899 w 490994"/>
                <a:gd name="connsiteY26" fmla="*/ 319379 h 607497"/>
                <a:gd name="connsiteX27" fmla="*/ 437320 w 490994"/>
                <a:gd name="connsiteY27" fmla="*/ 321908 h 607497"/>
                <a:gd name="connsiteX28" fmla="*/ 455767 w 490994"/>
                <a:gd name="connsiteY28" fmla="*/ 332498 h 607497"/>
                <a:gd name="connsiteX29" fmla="*/ 464871 w 490994"/>
                <a:gd name="connsiteY29" fmla="*/ 344431 h 607497"/>
                <a:gd name="connsiteX30" fmla="*/ 462971 w 490994"/>
                <a:gd name="connsiteY30" fmla="*/ 359289 h 607497"/>
                <a:gd name="connsiteX31" fmla="*/ 453233 w 490994"/>
                <a:gd name="connsiteY31" fmla="*/ 376122 h 607497"/>
                <a:gd name="connsiteX32" fmla="*/ 436212 w 490994"/>
                <a:gd name="connsiteY32" fmla="*/ 385922 h 607497"/>
                <a:gd name="connsiteX33" fmla="*/ 426395 w 490994"/>
                <a:gd name="connsiteY33" fmla="*/ 383235 h 607497"/>
                <a:gd name="connsiteX34" fmla="*/ 411511 w 490994"/>
                <a:gd name="connsiteY34" fmla="*/ 374700 h 607497"/>
                <a:gd name="connsiteX35" fmla="*/ 403198 w 490994"/>
                <a:gd name="connsiteY35" fmla="*/ 348225 h 607497"/>
                <a:gd name="connsiteX36" fmla="*/ 411115 w 490994"/>
                <a:gd name="connsiteY36" fmla="*/ 330759 h 607497"/>
                <a:gd name="connsiteX37" fmla="*/ 427899 w 490994"/>
                <a:gd name="connsiteY37" fmla="*/ 319379 h 607497"/>
                <a:gd name="connsiteX38" fmla="*/ 19624 w 490994"/>
                <a:gd name="connsiteY38" fmla="*/ 215859 h 607497"/>
                <a:gd name="connsiteX39" fmla="*/ 40990 w 490994"/>
                <a:gd name="connsiteY39" fmla="*/ 215859 h 607497"/>
                <a:gd name="connsiteX40" fmla="*/ 54917 w 490994"/>
                <a:gd name="connsiteY40" fmla="*/ 222024 h 607497"/>
                <a:gd name="connsiteX41" fmla="*/ 59269 w 490994"/>
                <a:gd name="connsiteY41" fmla="*/ 236489 h 607497"/>
                <a:gd name="connsiteX42" fmla="*/ 58636 w 490994"/>
                <a:gd name="connsiteY42" fmla="*/ 245104 h 607497"/>
                <a:gd name="connsiteX43" fmla="*/ 59269 w 490994"/>
                <a:gd name="connsiteY43" fmla="*/ 253719 h 607497"/>
                <a:gd name="connsiteX44" fmla="*/ 54996 w 490994"/>
                <a:gd name="connsiteY44" fmla="*/ 268263 h 607497"/>
                <a:gd name="connsiteX45" fmla="*/ 41069 w 490994"/>
                <a:gd name="connsiteY45" fmla="*/ 274428 h 607497"/>
                <a:gd name="connsiteX46" fmla="*/ 19624 w 490994"/>
                <a:gd name="connsiteY46" fmla="*/ 274428 h 607497"/>
                <a:gd name="connsiteX47" fmla="*/ 0 w 490994"/>
                <a:gd name="connsiteY47" fmla="*/ 254826 h 607497"/>
                <a:gd name="connsiteX48" fmla="*/ 0 w 490994"/>
                <a:gd name="connsiteY48" fmla="*/ 235461 h 607497"/>
                <a:gd name="connsiteX49" fmla="*/ 19624 w 490994"/>
                <a:gd name="connsiteY49" fmla="*/ 215859 h 607497"/>
                <a:gd name="connsiteX50" fmla="*/ 450011 w 490994"/>
                <a:gd name="connsiteY50" fmla="*/ 215789 h 607497"/>
                <a:gd name="connsiteX51" fmla="*/ 471373 w 490994"/>
                <a:gd name="connsiteY51" fmla="*/ 215789 h 607497"/>
                <a:gd name="connsiteX52" fmla="*/ 490994 w 490994"/>
                <a:gd name="connsiteY52" fmla="*/ 235467 h 607497"/>
                <a:gd name="connsiteX53" fmla="*/ 490994 w 490994"/>
                <a:gd name="connsiteY53" fmla="*/ 254830 h 607497"/>
                <a:gd name="connsiteX54" fmla="*/ 471373 w 490994"/>
                <a:gd name="connsiteY54" fmla="*/ 274429 h 607497"/>
                <a:gd name="connsiteX55" fmla="*/ 449931 w 490994"/>
                <a:gd name="connsiteY55" fmla="*/ 274429 h 607497"/>
                <a:gd name="connsiteX56" fmla="*/ 436007 w 490994"/>
                <a:gd name="connsiteY56" fmla="*/ 268265 h 607497"/>
                <a:gd name="connsiteX57" fmla="*/ 431655 w 490994"/>
                <a:gd name="connsiteY57" fmla="*/ 253723 h 607497"/>
                <a:gd name="connsiteX58" fmla="*/ 432367 w 490994"/>
                <a:gd name="connsiteY58" fmla="*/ 245109 h 607497"/>
                <a:gd name="connsiteX59" fmla="*/ 431655 w 490994"/>
                <a:gd name="connsiteY59" fmla="*/ 236495 h 607497"/>
                <a:gd name="connsiteX60" fmla="*/ 436007 w 490994"/>
                <a:gd name="connsiteY60" fmla="*/ 221953 h 607497"/>
                <a:gd name="connsiteX61" fmla="*/ 450011 w 490994"/>
                <a:gd name="connsiteY61" fmla="*/ 215789 h 607497"/>
                <a:gd name="connsiteX62" fmla="*/ 245501 w 490994"/>
                <a:gd name="connsiteY62" fmla="*/ 133735 h 607497"/>
                <a:gd name="connsiteX63" fmla="*/ 137281 w 490994"/>
                <a:gd name="connsiteY63" fmla="*/ 241809 h 607497"/>
                <a:gd name="connsiteX64" fmla="*/ 171639 w 490994"/>
                <a:gd name="connsiteY64" fmla="*/ 338656 h 607497"/>
                <a:gd name="connsiteX65" fmla="*/ 208372 w 490994"/>
                <a:gd name="connsiteY65" fmla="*/ 425858 h 607497"/>
                <a:gd name="connsiteX66" fmla="*/ 211459 w 490994"/>
                <a:gd name="connsiteY66" fmla="*/ 428388 h 607497"/>
                <a:gd name="connsiteX67" fmla="*/ 279305 w 490994"/>
                <a:gd name="connsiteY67" fmla="*/ 428388 h 607497"/>
                <a:gd name="connsiteX68" fmla="*/ 282313 w 490994"/>
                <a:gd name="connsiteY68" fmla="*/ 425858 h 607497"/>
                <a:gd name="connsiteX69" fmla="*/ 319838 w 490994"/>
                <a:gd name="connsiteY69" fmla="*/ 336759 h 607497"/>
                <a:gd name="connsiteX70" fmla="*/ 319918 w 490994"/>
                <a:gd name="connsiteY70" fmla="*/ 336601 h 607497"/>
                <a:gd name="connsiteX71" fmla="*/ 353722 w 490994"/>
                <a:gd name="connsiteY71" fmla="*/ 241809 h 607497"/>
                <a:gd name="connsiteX72" fmla="*/ 245501 w 490994"/>
                <a:gd name="connsiteY72" fmla="*/ 133735 h 607497"/>
                <a:gd name="connsiteX73" fmla="*/ 436205 w 490994"/>
                <a:gd name="connsiteY73" fmla="*/ 104366 h 607497"/>
                <a:gd name="connsiteX74" fmla="*/ 453224 w 490994"/>
                <a:gd name="connsiteY74" fmla="*/ 114168 h 607497"/>
                <a:gd name="connsiteX75" fmla="*/ 462960 w 490994"/>
                <a:gd name="connsiteY75" fmla="*/ 131006 h 607497"/>
                <a:gd name="connsiteX76" fmla="*/ 455757 w 490994"/>
                <a:gd name="connsiteY76" fmla="*/ 157804 h 607497"/>
                <a:gd name="connsiteX77" fmla="*/ 437788 w 490994"/>
                <a:gd name="connsiteY77" fmla="*/ 168159 h 607497"/>
                <a:gd name="connsiteX78" fmla="*/ 428289 w 490994"/>
                <a:gd name="connsiteY78" fmla="*/ 170768 h 607497"/>
                <a:gd name="connsiteX79" fmla="*/ 411349 w 490994"/>
                <a:gd name="connsiteY79" fmla="*/ 160254 h 607497"/>
                <a:gd name="connsiteX80" fmla="*/ 402009 w 490994"/>
                <a:gd name="connsiteY80" fmla="*/ 144365 h 607497"/>
                <a:gd name="connsiteX81" fmla="*/ 399317 w 490994"/>
                <a:gd name="connsiteY81" fmla="*/ 129346 h 607497"/>
                <a:gd name="connsiteX82" fmla="*/ 408262 w 490994"/>
                <a:gd name="connsiteY82" fmla="*/ 117488 h 607497"/>
                <a:gd name="connsiteX83" fmla="*/ 426389 w 490994"/>
                <a:gd name="connsiteY83" fmla="*/ 107054 h 607497"/>
                <a:gd name="connsiteX84" fmla="*/ 436205 w 490994"/>
                <a:gd name="connsiteY84" fmla="*/ 104366 h 607497"/>
                <a:gd name="connsiteX85" fmla="*/ 54676 w 490994"/>
                <a:gd name="connsiteY85" fmla="*/ 104366 h 607497"/>
                <a:gd name="connsiteX86" fmla="*/ 64501 w 490994"/>
                <a:gd name="connsiteY86" fmla="*/ 107054 h 607497"/>
                <a:gd name="connsiteX87" fmla="*/ 82644 w 490994"/>
                <a:gd name="connsiteY87" fmla="*/ 117488 h 607497"/>
                <a:gd name="connsiteX88" fmla="*/ 91596 w 490994"/>
                <a:gd name="connsiteY88" fmla="*/ 129346 h 607497"/>
                <a:gd name="connsiteX89" fmla="*/ 88903 w 490994"/>
                <a:gd name="connsiteY89" fmla="*/ 144365 h 607497"/>
                <a:gd name="connsiteX90" fmla="*/ 79633 w 490994"/>
                <a:gd name="connsiteY90" fmla="*/ 160254 h 607497"/>
                <a:gd name="connsiteX91" fmla="*/ 62678 w 490994"/>
                <a:gd name="connsiteY91" fmla="*/ 170768 h 607497"/>
                <a:gd name="connsiteX92" fmla="*/ 53171 w 490994"/>
                <a:gd name="connsiteY92" fmla="*/ 168159 h 607497"/>
                <a:gd name="connsiteX93" fmla="*/ 35186 w 490994"/>
                <a:gd name="connsiteY93" fmla="*/ 157804 h 607497"/>
                <a:gd name="connsiteX94" fmla="*/ 27977 w 490994"/>
                <a:gd name="connsiteY94" fmla="*/ 131006 h 607497"/>
                <a:gd name="connsiteX95" fmla="*/ 37642 w 490994"/>
                <a:gd name="connsiteY95" fmla="*/ 114168 h 607497"/>
                <a:gd name="connsiteX96" fmla="*/ 54676 w 490994"/>
                <a:gd name="connsiteY96" fmla="*/ 104366 h 607497"/>
                <a:gd name="connsiteX97" fmla="*/ 245501 w 490994"/>
                <a:gd name="connsiteY97" fmla="*/ 75152 h 607497"/>
                <a:gd name="connsiteX98" fmla="*/ 412384 w 490994"/>
                <a:gd name="connsiteY98" fmla="*/ 241809 h 607497"/>
                <a:gd name="connsiteX99" fmla="*/ 372247 w 490994"/>
                <a:gd name="connsiteY99" fmla="*/ 363006 h 607497"/>
                <a:gd name="connsiteX100" fmla="*/ 334168 w 490994"/>
                <a:gd name="connsiteY100" fmla="*/ 468155 h 607497"/>
                <a:gd name="connsiteX101" fmla="*/ 314138 w 490994"/>
                <a:gd name="connsiteY101" fmla="*/ 486971 h 607497"/>
                <a:gd name="connsiteX102" fmla="*/ 176864 w 490994"/>
                <a:gd name="connsiteY102" fmla="*/ 486971 h 607497"/>
                <a:gd name="connsiteX103" fmla="*/ 156755 w 490994"/>
                <a:gd name="connsiteY103" fmla="*/ 468155 h 607497"/>
                <a:gd name="connsiteX104" fmla="*/ 119151 w 490994"/>
                <a:gd name="connsiteY104" fmla="*/ 364825 h 607497"/>
                <a:gd name="connsiteX105" fmla="*/ 78618 w 490994"/>
                <a:gd name="connsiteY105" fmla="*/ 241809 h 607497"/>
                <a:gd name="connsiteX106" fmla="*/ 245501 w 490994"/>
                <a:gd name="connsiteY106" fmla="*/ 75152 h 607497"/>
                <a:gd name="connsiteX107" fmla="*/ 350001 w 490994"/>
                <a:gd name="connsiteY107" fmla="*/ 25404 h 607497"/>
                <a:gd name="connsiteX108" fmla="*/ 359812 w 490994"/>
                <a:gd name="connsiteY108" fmla="*/ 28012 h 607497"/>
                <a:gd name="connsiteX109" fmla="*/ 376587 w 490994"/>
                <a:gd name="connsiteY109" fmla="*/ 37731 h 607497"/>
                <a:gd name="connsiteX110" fmla="*/ 383787 w 490994"/>
                <a:gd name="connsiteY110" fmla="*/ 64519 h 607497"/>
                <a:gd name="connsiteX111" fmla="*/ 373343 w 490994"/>
                <a:gd name="connsiteY111" fmla="*/ 82536 h 607497"/>
                <a:gd name="connsiteX112" fmla="*/ 357043 w 490994"/>
                <a:gd name="connsiteY112" fmla="*/ 92018 h 607497"/>
                <a:gd name="connsiteX113" fmla="*/ 346440 w 490994"/>
                <a:gd name="connsiteY113" fmla="*/ 88857 h 607497"/>
                <a:gd name="connsiteX114" fmla="*/ 330536 w 490994"/>
                <a:gd name="connsiteY114" fmla="*/ 79533 h 607497"/>
                <a:gd name="connsiteX115" fmla="*/ 320803 w 490994"/>
                <a:gd name="connsiteY115" fmla="*/ 67917 h 607497"/>
                <a:gd name="connsiteX116" fmla="*/ 322623 w 490994"/>
                <a:gd name="connsiteY116" fmla="*/ 53219 h 607497"/>
                <a:gd name="connsiteX117" fmla="*/ 332989 w 490994"/>
                <a:gd name="connsiteY117" fmla="*/ 35202 h 607497"/>
                <a:gd name="connsiteX118" fmla="*/ 350001 w 490994"/>
                <a:gd name="connsiteY118" fmla="*/ 25404 h 607497"/>
                <a:gd name="connsiteX119" fmla="*/ 140881 w 490994"/>
                <a:gd name="connsiteY119" fmla="*/ 25404 h 607497"/>
                <a:gd name="connsiteX120" fmla="*/ 157911 w 490994"/>
                <a:gd name="connsiteY120" fmla="*/ 35202 h 607497"/>
                <a:gd name="connsiteX121" fmla="*/ 168367 w 490994"/>
                <a:gd name="connsiteY121" fmla="*/ 53219 h 607497"/>
                <a:gd name="connsiteX122" fmla="*/ 170189 w 490994"/>
                <a:gd name="connsiteY122" fmla="*/ 67917 h 607497"/>
                <a:gd name="connsiteX123" fmla="*/ 160367 w 490994"/>
                <a:gd name="connsiteY123" fmla="*/ 79533 h 607497"/>
                <a:gd name="connsiteX124" fmla="*/ 144446 w 490994"/>
                <a:gd name="connsiteY124" fmla="*/ 88857 h 607497"/>
                <a:gd name="connsiteX125" fmla="*/ 133831 w 490994"/>
                <a:gd name="connsiteY125" fmla="*/ 92018 h 607497"/>
                <a:gd name="connsiteX126" fmla="*/ 117514 w 490994"/>
                <a:gd name="connsiteY126" fmla="*/ 82615 h 607497"/>
                <a:gd name="connsiteX127" fmla="*/ 107058 w 490994"/>
                <a:gd name="connsiteY127" fmla="*/ 64519 h 607497"/>
                <a:gd name="connsiteX128" fmla="*/ 105078 w 490994"/>
                <a:gd name="connsiteY128" fmla="*/ 49584 h 607497"/>
                <a:gd name="connsiteX129" fmla="*/ 114266 w 490994"/>
                <a:gd name="connsiteY129" fmla="*/ 37731 h 607497"/>
                <a:gd name="connsiteX130" fmla="*/ 131059 w 490994"/>
                <a:gd name="connsiteY130" fmla="*/ 28012 h 607497"/>
                <a:gd name="connsiteX131" fmla="*/ 140881 w 490994"/>
                <a:gd name="connsiteY131" fmla="*/ 25404 h 607497"/>
                <a:gd name="connsiteX132" fmla="*/ 235768 w 490994"/>
                <a:gd name="connsiteY132" fmla="*/ 0 h 607497"/>
                <a:gd name="connsiteX133" fmla="*/ 255156 w 490994"/>
                <a:gd name="connsiteY133" fmla="*/ 0 h 607497"/>
                <a:gd name="connsiteX134" fmla="*/ 274782 w 490994"/>
                <a:gd name="connsiteY134" fmla="*/ 19595 h 607497"/>
                <a:gd name="connsiteX135" fmla="*/ 274782 w 490994"/>
                <a:gd name="connsiteY135" fmla="*/ 40927 h 607497"/>
                <a:gd name="connsiteX136" fmla="*/ 256581 w 490994"/>
                <a:gd name="connsiteY136" fmla="*/ 59416 h 607497"/>
                <a:gd name="connsiteX137" fmla="*/ 254127 w 490994"/>
                <a:gd name="connsiteY137" fmla="*/ 59258 h 607497"/>
                <a:gd name="connsiteX138" fmla="*/ 245502 w 490994"/>
                <a:gd name="connsiteY138" fmla="*/ 58547 h 607497"/>
                <a:gd name="connsiteX139" fmla="*/ 236876 w 490994"/>
                <a:gd name="connsiteY139" fmla="*/ 59258 h 607497"/>
                <a:gd name="connsiteX140" fmla="*/ 234422 w 490994"/>
                <a:gd name="connsiteY140" fmla="*/ 59416 h 607497"/>
                <a:gd name="connsiteX141" fmla="*/ 216142 w 490994"/>
                <a:gd name="connsiteY141" fmla="*/ 40927 h 607497"/>
                <a:gd name="connsiteX142" fmla="*/ 216142 w 490994"/>
                <a:gd name="connsiteY142" fmla="*/ 19595 h 607497"/>
                <a:gd name="connsiteX143" fmla="*/ 235768 w 490994"/>
                <a:gd name="connsiteY143" fmla="*/ 0 h 60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0994" h="607497">
                  <a:moveTo>
                    <a:pt x="203312" y="568333"/>
                  </a:moveTo>
                  <a:lnTo>
                    <a:pt x="287691" y="568333"/>
                  </a:lnTo>
                  <a:cubicBezTo>
                    <a:pt x="298456" y="568333"/>
                    <a:pt x="307242" y="577115"/>
                    <a:pt x="307242" y="587955"/>
                  </a:cubicBezTo>
                  <a:cubicBezTo>
                    <a:pt x="307242" y="598794"/>
                    <a:pt x="298456" y="607497"/>
                    <a:pt x="287691" y="607497"/>
                  </a:cubicBezTo>
                  <a:lnTo>
                    <a:pt x="203312" y="607497"/>
                  </a:lnTo>
                  <a:cubicBezTo>
                    <a:pt x="192468" y="607497"/>
                    <a:pt x="183682" y="598794"/>
                    <a:pt x="183682" y="587955"/>
                  </a:cubicBezTo>
                  <a:cubicBezTo>
                    <a:pt x="183682" y="577115"/>
                    <a:pt x="192468" y="568333"/>
                    <a:pt x="203312" y="568333"/>
                  </a:cubicBezTo>
                  <a:close/>
                  <a:moveTo>
                    <a:pt x="186520" y="510187"/>
                  </a:moveTo>
                  <a:lnTo>
                    <a:pt x="304395" y="510187"/>
                  </a:lnTo>
                  <a:cubicBezTo>
                    <a:pt x="315320" y="510187"/>
                    <a:pt x="324107" y="518967"/>
                    <a:pt x="324107" y="529804"/>
                  </a:cubicBezTo>
                  <a:cubicBezTo>
                    <a:pt x="324107" y="540641"/>
                    <a:pt x="315320" y="549421"/>
                    <a:pt x="304395" y="549421"/>
                  </a:cubicBezTo>
                  <a:lnTo>
                    <a:pt x="186520" y="549421"/>
                  </a:lnTo>
                  <a:cubicBezTo>
                    <a:pt x="175674" y="549421"/>
                    <a:pt x="166887" y="540641"/>
                    <a:pt x="166887" y="529804"/>
                  </a:cubicBezTo>
                  <a:cubicBezTo>
                    <a:pt x="166887" y="518967"/>
                    <a:pt x="175674" y="510187"/>
                    <a:pt x="186520" y="510187"/>
                  </a:cubicBezTo>
                  <a:close/>
                  <a:moveTo>
                    <a:pt x="62837" y="319449"/>
                  </a:moveTo>
                  <a:cubicBezTo>
                    <a:pt x="70116" y="319449"/>
                    <a:pt x="76684" y="323954"/>
                    <a:pt x="79611" y="330831"/>
                  </a:cubicBezTo>
                  <a:cubicBezTo>
                    <a:pt x="82064" y="336601"/>
                    <a:pt x="84676" y="342529"/>
                    <a:pt x="87445" y="348457"/>
                  </a:cubicBezTo>
                  <a:cubicBezTo>
                    <a:pt x="91876" y="358021"/>
                    <a:pt x="88236" y="369640"/>
                    <a:pt x="79137" y="374856"/>
                  </a:cubicBezTo>
                  <a:lnTo>
                    <a:pt x="64498" y="383314"/>
                  </a:lnTo>
                  <a:cubicBezTo>
                    <a:pt x="61571" y="384974"/>
                    <a:pt x="58168" y="385922"/>
                    <a:pt x="54687" y="385922"/>
                  </a:cubicBezTo>
                  <a:cubicBezTo>
                    <a:pt x="47724" y="385922"/>
                    <a:pt x="41156" y="382128"/>
                    <a:pt x="37675" y="376121"/>
                  </a:cubicBezTo>
                  <a:lnTo>
                    <a:pt x="28021" y="359285"/>
                  </a:lnTo>
                  <a:cubicBezTo>
                    <a:pt x="25410" y="354780"/>
                    <a:pt x="24698" y="349484"/>
                    <a:pt x="26043" y="344426"/>
                  </a:cubicBezTo>
                  <a:cubicBezTo>
                    <a:pt x="27388" y="339367"/>
                    <a:pt x="30632" y="335099"/>
                    <a:pt x="35222" y="332491"/>
                  </a:cubicBezTo>
                  <a:lnTo>
                    <a:pt x="53500" y="321978"/>
                  </a:lnTo>
                  <a:cubicBezTo>
                    <a:pt x="56348" y="320319"/>
                    <a:pt x="59593" y="319449"/>
                    <a:pt x="62837" y="319449"/>
                  </a:cubicBezTo>
                  <a:close/>
                  <a:moveTo>
                    <a:pt x="427899" y="319379"/>
                  </a:moveTo>
                  <a:cubicBezTo>
                    <a:pt x="431145" y="319379"/>
                    <a:pt x="434391" y="320248"/>
                    <a:pt x="437320" y="321908"/>
                  </a:cubicBezTo>
                  <a:lnTo>
                    <a:pt x="455767" y="332498"/>
                  </a:lnTo>
                  <a:cubicBezTo>
                    <a:pt x="460279" y="335106"/>
                    <a:pt x="463525" y="339374"/>
                    <a:pt x="464871" y="344431"/>
                  </a:cubicBezTo>
                  <a:cubicBezTo>
                    <a:pt x="466296" y="349489"/>
                    <a:pt x="465583" y="354784"/>
                    <a:pt x="462971" y="359289"/>
                  </a:cubicBezTo>
                  <a:lnTo>
                    <a:pt x="453233" y="376122"/>
                  </a:lnTo>
                  <a:cubicBezTo>
                    <a:pt x="449750" y="382129"/>
                    <a:pt x="443258" y="385922"/>
                    <a:pt x="436212" y="385922"/>
                  </a:cubicBezTo>
                  <a:cubicBezTo>
                    <a:pt x="432808" y="385922"/>
                    <a:pt x="429403" y="384974"/>
                    <a:pt x="426395" y="383235"/>
                  </a:cubicBezTo>
                  <a:lnTo>
                    <a:pt x="411511" y="374700"/>
                  </a:lnTo>
                  <a:cubicBezTo>
                    <a:pt x="402407" y="369405"/>
                    <a:pt x="398765" y="357787"/>
                    <a:pt x="403198" y="348225"/>
                  </a:cubicBezTo>
                  <a:cubicBezTo>
                    <a:pt x="405969" y="342456"/>
                    <a:pt x="408582" y="336529"/>
                    <a:pt x="411115" y="330759"/>
                  </a:cubicBezTo>
                  <a:cubicBezTo>
                    <a:pt x="414045" y="323805"/>
                    <a:pt x="420616" y="319379"/>
                    <a:pt x="427899" y="319379"/>
                  </a:cubicBezTo>
                  <a:close/>
                  <a:moveTo>
                    <a:pt x="19624" y="215859"/>
                  </a:moveTo>
                  <a:lnTo>
                    <a:pt x="40990" y="215859"/>
                  </a:lnTo>
                  <a:cubicBezTo>
                    <a:pt x="46371" y="215859"/>
                    <a:pt x="51435" y="218072"/>
                    <a:pt x="54917" y="222024"/>
                  </a:cubicBezTo>
                  <a:cubicBezTo>
                    <a:pt x="58398" y="225897"/>
                    <a:pt x="59981" y="231193"/>
                    <a:pt x="59269" y="236489"/>
                  </a:cubicBezTo>
                  <a:cubicBezTo>
                    <a:pt x="58952" y="239097"/>
                    <a:pt x="58636" y="242101"/>
                    <a:pt x="58636" y="245104"/>
                  </a:cubicBezTo>
                  <a:cubicBezTo>
                    <a:pt x="58636" y="248187"/>
                    <a:pt x="58952" y="251348"/>
                    <a:pt x="59269" y="253719"/>
                  </a:cubicBezTo>
                  <a:cubicBezTo>
                    <a:pt x="59981" y="259094"/>
                    <a:pt x="58398" y="264390"/>
                    <a:pt x="54996" y="268263"/>
                  </a:cubicBezTo>
                  <a:cubicBezTo>
                    <a:pt x="51514" y="272136"/>
                    <a:pt x="46450" y="274428"/>
                    <a:pt x="41069" y="274428"/>
                  </a:cubicBezTo>
                  <a:lnTo>
                    <a:pt x="19624" y="274428"/>
                  </a:lnTo>
                  <a:cubicBezTo>
                    <a:pt x="8783" y="274428"/>
                    <a:pt x="0" y="265576"/>
                    <a:pt x="0" y="254826"/>
                  </a:cubicBezTo>
                  <a:lnTo>
                    <a:pt x="0" y="235461"/>
                  </a:lnTo>
                  <a:cubicBezTo>
                    <a:pt x="0" y="224633"/>
                    <a:pt x="8783" y="215859"/>
                    <a:pt x="19624" y="215859"/>
                  </a:cubicBezTo>
                  <a:close/>
                  <a:moveTo>
                    <a:pt x="450011" y="215789"/>
                  </a:moveTo>
                  <a:lnTo>
                    <a:pt x="471373" y="215789"/>
                  </a:lnTo>
                  <a:cubicBezTo>
                    <a:pt x="482133" y="215789"/>
                    <a:pt x="490994" y="224640"/>
                    <a:pt x="490994" y="235467"/>
                  </a:cubicBezTo>
                  <a:lnTo>
                    <a:pt x="490994" y="254830"/>
                  </a:lnTo>
                  <a:cubicBezTo>
                    <a:pt x="490994" y="265578"/>
                    <a:pt x="482133" y="274429"/>
                    <a:pt x="471373" y="274429"/>
                  </a:cubicBezTo>
                  <a:lnTo>
                    <a:pt x="449931" y="274429"/>
                  </a:lnTo>
                  <a:cubicBezTo>
                    <a:pt x="444472" y="274429"/>
                    <a:pt x="439409" y="272137"/>
                    <a:pt x="436007" y="268265"/>
                  </a:cubicBezTo>
                  <a:cubicBezTo>
                    <a:pt x="432525" y="264313"/>
                    <a:pt x="430943" y="259018"/>
                    <a:pt x="431655" y="253723"/>
                  </a:cubicBezTo>
                  <a:cubicBezTo>
                    <a:pt x="431972" y="251352"/>
                    <a:pt x="432367" y="248191"/>
                    <a:pt x="432367" y="245109"/>
                  </a:cubicBezTo>
                  <a:cubicBezTo>
                    <a:pt x="432367" y="242106"/>
                    <a:pt x="431972" y="239024"/>
                    <a:pt x="431655" y="236495"/>
                  </a:cubicBezTo>
                  <a:cubicBezTo>
                    <a:pt x="431022" y="231200"/>
                    <a:pt x="432604" y="225905"/>
                    <a:pt x="436007" y="221953"/>
                  </a:cubicBezTo>
                  <a:cubicBezTo>
                    <a:pt x="439488" y="218081"/>
                    <a:pt x="444551" y="215789"/>
                    <a:pt x="450011" y="215789"/>
                  </a:cubicBezTo>
                  <a:close/>
                  <a:moveTo>
                    <a:pt x="245501" y="133735"/>
                  </a:moveTo>
                  <a:cubicBezTo>
                    <a:pt x="185810" y="133735"/>
                    <a:pt x="137281" y="182198"/>
                    <a:pt x="137281" y="241809"/>
                  </a:cubicBezTo>
                  <a:cubicBezTo>
                    <a:pt x="137281" y="269717"/>
                    <a:pt x="153905" y="303159"/>
                    <a:pt x="171639" y="338656"/>
                  </a:cubicBezTo>
                  <a:cubicBezTo>
                    <a:pt x="185572" y="366564"/>
                    <a:pt x="199901" y="395342"/>
                    <a:pt x="208372" y="425858"/>
                  </a:cubicBezTo>
                  <a:cubicBezTo>
                    <a:pt x="208768" y="427123"/>
                    <a:pt x="210430" y="428388"/>
                    <a:pt x="211459" y="428388"/>
                  </a:cubicBezTo>
                  <a:lnTo>
                    <a:pt x="279305" y="428388"/>
                  </a:lnTo>
                  <a:cubicBezTo>
                    <a:pt x="280255" y="428388"/>
                    <a:pt x="281997" y="427123"/>
                    <a:pt x="282313" y="425858"/>
                  </a:cubicBezTo>
                  <a:cubicBezTo>
                    <a:pt x="290863" y="394314"/>
                    <a:pt x="305588" y="364983"/>
                    <a:pt x="319838" y="336759"/>
                  </a:cubicBezTo>
                  <a:lnTo>
                    <a:pt x="319918" y="336601"/>
                  </a:lnTo>
                  <a:cubicBezTo>
                    <a:pt x="337255" y="301973"/>
                    <a:pt x="353722" y="269321"/>
                    <a:pt x="353722" y="241809"/>
                  </a:cubicBezTo>
                  <a:cubicBezTo>
                    <a:pt x="353722" y="182198"/>
                    <a:pt x="305113" y="133735"/>
                    <a:pt x="245501" y="133735"/>
                  </a:cubicBezTo>
                  <a:close/>
                  <a:moveTo>
                    <a:pt x="436205" y="104366"/>
                  </a:moveTo>
                  <a:cubicBezTo>
                    <a:pt x="443250" y="104366"/>
                    <a:pt x="449741" y="108160"/>
                    <a:pt x="453224" y="114168"/>
                  </a:cubicBezTo>
                  <a:lnTo>
                    <a:pt x="462960" y="131006"/>
                  </a:lnTo>
                  <a:cubicBezTo>
                    <a:pt x="468343" y="140334"/>
                    <a:pt x="465098" y="152428"/>
                    <a:pt x="455757" y="157804"/>
                  </a:cubicBezTo>
                  <a:lnTo>
                    <a:pt x="437788" y="168159"/>
                  </a:lnTo>
                  <a:cubicBezTo>
                    <a:pt x="434859" y="169819"/>
                    <a:pt x="431535" y="170768"/>
                    <a:pt x="428289" y="170768"/>
                  </a:cubicBezTo>
                  <a:cubicBezTo>
                    <a:pt x="421165" y="170768"/>
                    <a:pt x="414674" y="166737"/>
                    <a:pt x="411349" y="160254"/>
                  </a:cubicBezTo>
                  <a:cubicBezTo>
                    <a:pt x="408579" y="154879"/>
                    <a:pt x="405413" y="149504"/>
                    <a:pt x="402009" y="144365"/>
                  </a:cubicBezTo>
                  <a:cubicBezTo>
                    <a:pt x="399080" y="139780"/>
                    <a:pt x="398130" y="134484"/>
                    <a:pt x="399317" y="129346"/>
                  </a:cubicBezTo>
                  <a:cubicBezTo>
                    <a:pt x="400505" y="124366"/>
                    <a:pt x="403671" y="120097"/>
                    <a:pt x="408262" y="117488"/>
                  </a:cubicBezTo>
                  <a:lnTo>
                    <a:pt x="426389" y="107054"/>
                  </a:lnTo>
                  <a:cubicBezTo>
                    <a:pt x="429397" y="105315"/>
                    <a:pt x="432801" y="104366"/>
                    <a:pt x="436205" y="104366"/>
                  </a:cubicBezTo>
                  <a:close/>
                  <a:moveTo>
                    <a:pt x="54676" y="104366"/>
                  </a:moveTo>
                  <a:cubicBezTo>
                    <a:pt x="58162" y="104366"/>
                    <a:pt x="61569" y="105315"/>
                    <a:pt x="64501" y="107054"/>
                  </a:cubicBezTo>
                  <a:lnTo>
                    <a:pt x="82644" y="117488"/>
                  </a:lnTo>
                  <a:cubicBezTo>
                    <a:pt x="87239" y="120097"/>
                    <a:pt x="90408" y="124366"/>
                    <a:pt x="91596" y="129346"/>
                  </a:cubicBezTo>
                  <a:cubicBezTo>
                    <a:pt x="92864" y="134484"/>
                    <a:pt x="91913" y="139780"/>
                    <a:pt x="88903" y="144365"/>
                  </a:cubicBezTo>
                  <a:cubicBezTo>
                    <a:pt x="85575" y="149504"/>
                    <a:pt x="82406" y="154879"/>
                    <a:pt x="79633" y="160254"/>
                  </a:cubicBezTo>
                  <a:cubicBezTo>
                    <a:pt x="76305" y="166737"/>
                    <a:pt x="69809" y="170768"/>
                    <a:pt x="62678" y="170768"/>
                  </a:cubicBezTo>
                  <a:cubicBezTo>
                    <a:pt x="59430" y="170768"/>
                    <a:pt x="56102" y="169819"/>
                    <a:pt x="53171" y="168159"/>
                  </a:cubicBezTo>
                  <a:lnTo>
                    <a:pt x="35186" y="157804"/>
                  </a:lnTo>
                  <a:cubicBezTo>
                    <a:pt x="25758" y="152428"/>
                    <a:pt x="22510" y="140334"/>
                    <a:pt x="27977" y="131006"/>
                  </a:cubicBezTo>
                  <a:lnTo>
                    <a:pt x="37642" y="114168"/>
                  </a:lnTo>
                  <a:cubicBezTo>
                    <a:pt x="41128" y="108160"/>
                    <a:pt x="47704" y="104366"/>
                    <a:pt x="54676" y="104366"/>
                  </a:cubicBezTo>
                  <a:close/>
                  <a:moveTo>
                    <a:pt x="245501" y="75152"/>
                  </a:moveTo>
                  <a:cubicBezTo>
                    <a:pt x="337493" y="75152"/>
                    <a:pt x="412384" y="149942"/>
                    <a:pt x="412384" y="241809"/>
                  </a:cubicBezTo>
                  <a:cubicBezTo>
                    <a:pt x="412384" y="283236"/>
                    <a:pt x="391959" y="323793"/>
                    <a:pt x="372247" y="363006"/>
                  </a:cubicBezTo>
                  <a:cubicBezTo>
                    <a:pt x="354909" y="397634"/>
                    <a:pt x="336859" y="433448"/>
                    <a:pt x="334168" y="468155"/>
                  </a:cubicBezTo>
                  <a:cubicBezTo>
                    <a:pt x="333297" y="478749"/>
                    <a:pt x="324509" y="486971"/>
                    <a:pt x="314138" y="486971"/>
                  </a:cubicBezTo>
                  <a:lnTo>
                    <a:pt x="176864" y="486971"/>
                  </a:lnTo>
                  <a:cubicBezTo>
                    <a:pt x="166493" y="486971"/>
                    <a:pt x="157705" y="478749"/>
                    <a:pt x="156755" y="468155"/>
                  </a:cubicBezTo>
                  <a:cubicBezTo>
                    <a:pt x="153985" y="434792"/>
                    <a:pt x="137043" y="400797"/>
                    <a:pt x="119151" y="364825"/>
                  </a:cubicBezTo>
                  <a:cubicBezTo>
                    <a:pt x="99201" y="324821"/>
                    <a:pt x="78539" y="283473"/>
                    <a:pt x="78618" y="241809"/>
                  </a:cubicBezTo>
                  <a:cubicBezTo>
                    <a:pt x="78618" y="149942"/>
                    <a:pt x="153430" y="75152"/>
                    <a:pt x="245501" y="75152"/>
                  </a:cubicBezTo>
                  <a:close/>
                  <a:moveTo>
                    <a:pt x="350001" y="25404"/>
                  </a:moveTo>
                  <a:cubicBezTo>
                    <a:pt x="353482" y="25404"/>
                    <a:pt x="356885" y="26273"/>
                    <a:pt x="359812" y="28012"/>
                  </a:cubicBezTo>
                  <a:lnTo>
                    <a:pt x="376587" y="37731"/>
                  </a:lnTo>
                  <a:cubicBezTo>
                    <a:pt x="386003" y="43104"/>
                    <a:pt x="389168" y="55116"/>
                    <a:pt x="383787" y="64519"/>
                  </a:cubicBezTo>
                  <a:lnTo>
                    <a:pt x="373343" y="82536"/>
                  </a:lnTo>
                  <a:cubicBezTo>
                    <a:pt x="369940" y="88462"/>
                    <a:pt x="363848" y="92018"/>
                    <a:pt x="357043" y="92018"/>
                  </a:cubicBezTo>
                  <a:cubicBezTo>
                    <a:pt x="353324" y="92018"/>
                    <a:pt x="349684" y="90912"/>
                    <a:pt x="346440" y="88857"/>
                  </a:cubicBezTo>
                  <a:cubicBezTo>
                    <a:pt x="341297" y="85459"/>
                    <a:pt x="335916" y="82378"/>
                    <a:pt x="330536" y="79533"/>
                  </a:cubicBezTo>
                  <a:cubicBezTo>
                    <a:pt x="325788" y="77083"/>
                    <a:pt x="322307" y="72974"/>
                    <a:pt x="320803" y="67917"/>
                  </a:cubicBezTo>
                  <a:cubicBezTo>
                    <a:pt x="319379" y="62939"/>
                    <a:pt x="320012" y="57723"/>
                    <a:pt x="322623" y="53219"/>
                  </a:cubicBezTo>
                  <a:lnTo>
                    <a:pt x="332989" y="35202"/>
                  </a:lnTo>
                  <a:cubicBezTo>
                    <a:pt x="336549" y="29197"/>
                    <a:pt x="343038" y="25404"/>
                    <a:pt x="350001" y="25404"/>
                  </a:cubicBezTo>
                  <a:close/>
                  <a:moveTo>
                    <a:pt x="140881" y="25404"/>
                  </a:moveTo>
                  <a:cubicBezTo>
                    <a:pt x="147931" y="25404"/>
                    <a:pt x="154426" y="29197"/>
                    <a:pt x="157911" y="35202"/>
                  </a:cubicBezTo>
                  <a:lnTo>
                    <a:pt x="168367" y="53219"/>
                  </a:lnTo>
                  <a:cubicBezTo>
                    <a:pt x="170981" y="57723"/>
                    <a:pt x="171615" y="62939"/>
                    <a:pt x="170189" y="67917"/>
                  </a:cubicBezTo>
                  <a:cubicBezTo>
                    <a:pt x="168684" y="72974"/>
                    <a:pt x="165199" y="77083"/>
                    <a:pt x="160367" y="79533"/>
                  </a:cubicBezTo>
                  <a:cubicBezTo>
                    <a:pt x="154981" y="82378"/>
                    <a:pt x="149673" y="85459"/>
                    <a:pt x="144446" y="88857"/>
                  </a:cubicBezTo>
                  <a:cubicBezTo>
                    <a:pt x="141198" y="90912"/>
                    <a:pt x="137554" y="92018"/>
                    <a:pt x="133831" y="92018"/>
                  </a:cubicBezTo>
                  <a:cubicBezTo>
                    <a:pt x="127019" y="92018"/>
                    <a:pt x="120999" y="88541"/>
                    <a:pt x="117514" y="82615"/>
                  </a:cubicBezTo>
                  <a:lnTo>
                    <a:pt x="107058" y="64519"/>
                  </a:lnTo>
                  <a:cubicBezTo>
                    <a:pt x="104444" y="59936"/>
                    <a:pt x="103731" y="54641"/>
                    <a:pt x="105078" y="49584"/>
                  </a:cubicBezTo>
                  <a:cubicBezTo>
                    <a:pt x="106424" y="44527"/>
                    <a:pt x="109672" y="40339"/>
                    <a:pt x="114266" y="37731"/>
                  </a:cubicBezTo>
                  <a:lnTo>
                    <a:pt x="131059" y="28012"/>
                  </a:lnTo>
                  <a:cubicBezTo>
                    <a:pt x="134069" y="26273"/>
                    <a:pt x="137475" y="25404"/>
                    <a:pt x="140881" y="25404"/>
                  </a:cubicBezTo>
                  <a:close/>
                  <a:moveTo>
                    <a:pt x="235768" y="0"/>
                  </a:moveTo>
                  <a:lnTo>
                    <a:pt x="255156" y="0"/>
                  </a:lnTo>
                  <a:cubicBezTo>
                    <a:pt x="265998" y="0"/>
                    <a:pt x="274782" y="8770"/>
                    <a:pt x="274782" y="19595"/>
                  </a:cubicBezTo>
                  <a:lnTo>
                    <a:pt x="274782" y="40927"/>
                  </a:lnTo>
                  <a:cubicBezTo>
                    <a:pt x="274782" y="51278"/>
                    <a:pt x="266789" y="59416"/>
                    <a:pt x="256581" y="59416"/>
                  </a:cubicBezTo>
                  <a:cubicBezTo>
                    <a:pt x="255710" y="59416"/>
                    <a:pt x="254919" y="59337"/>
                    <a:pt x="254127" y="59258"/>
                  </a:cubicBezTo>
                  <a:cubicBezTo>
                    <a:pt x="251516" y="58863"/>
                    <a:pt x="248509" y="58547"/>
                    <a:pt x="245502" y="58547"/>
                  </a:cubicBezTo>
                  <a:cubicBezTo>
                    <a:pt x="242415" y="58547"/>
                    <a:pt x="239408" y="58863"/>
                    <a:pt x="236876" y="59258"/>
                  </a:cubicBezTo>
                  <a:cubicBezTo>
                    <a:pt x="236005" y="59337"/>
                    <a:pt x="235214" y="59416"/>
                    <a:pt x="234422" y="59416"/>
                  </a:cubicBezTo>
                  <a:cubicBezTo>
                    <a:pt x="224135" y="59416"/>
                    <a:pt x="216142" y="51278"/>
                    <a:pt x="216142" y="40927"/>
                  </a:cubicBezTo>
                  <a:lnTo>
                    <a:pt x="216142" y="19595"/>
                  </a:lnTo>
                  <a:cubicBezTo>
                    <a:pt x="216142" y="8770"/>
                    <a:pt x="224926" y="0"/>
                    <a:pt x="235768"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5" name="Group 18">
            <a:extLst>
              <a:ext uri="{FF2B5EF4-FFF2-40B4-BE49-F238E27FC236}">
                <a16:creationId xmlns:a16="http://schemas.microsoft.com/office/drawing/2014/main" id="{C4C5A222-BA75-423D-E752-62D24B6978CA}"/>
              </a:ext>
            </a:extLst>
          </p:cNvPr>
          <p:cNvGrpSpPr/>
          <p:nvPr/>
        </p:nvGrpSpPr>
        <p:grpSpPr>
          <a:xfrm>
            <a:off x="2234941" y="4175900"/>
            <a:ext cx="1157816" cy="1299633"/>
            <a:chOff x="1961058" y="4223931"/>
            <a:chExt cx="1157816" cy="1299633"/>
          </a:xfrm>
          <a:solidFill>
            <a:srgbClr val="00B0F0"/>
          </a:solidFill>
        </p:grpSpPr>
        <p:sp>
          <p:nvSpPr>
            <p:cNvPr id="6" name="六边形 5">
              <a:extLst>
                <a:ext uri="{FF2B5EF4-FFF2-40B4-BE49-F238E27FC236}">
                  <a16:creationId xmlns:a16="http://schemas.microsoft.com/office/drawing/2014/main" id="{4C41B96D-F732-F6C8-F3E7-D3806FEBD36D}"/>
                </a:ext>
              </a:extLst>
            </p:cNvPr>
            <p:cNvSpPr/>
            <p:nvPr/>
          </p:nvSpPr>
          <p:spPr bwMode="auto">
            <a:xfrm rot="16200000">
              <a:off x="1890149" y="4294840"/>
              <a:ext cx="1299633" cy="1157816"/>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7" name="AutoShape 17">
              <a:extLst>
                <a:ext uri="{FF2B5EF4-FFF2-40B4-BE49-F238E27FC236}">
                  <a16:creationId xmlns:a16="http://schemas.microsoft.com/office/drawing/2014/main" id="{8F2A5B3F-5583-62B5-EC19-87F015D7342B}"/>
                </a:ext>
              </a:extLst>
            </p:cNvPr>
            <p:cNvSpPr/>
            <p:nvPr/>
          </p:nvSpPr>
          <p:spPr bwMode="auto">
            <a:xfrm>
              <a:off x="2295931" y="4630053"/>
              <a:ext cx="488067" cy="487384"/>
            </a:xfrm>
            <a:custGeom>
              <a:avLst/>
              <a:gdLst>
                <a:gd name="connsiteX0" fmla="*/ 426365 w 555531"/>
                <a:gd name="connsiteY0" fmla="*/ 380555 h 554754"/>
                <a:gd name="connsiteX1" fmla="*/ 381157 w 555531"/>
                <a:gd name="connsiteY1" fmla="*/ 425718 h 554754"/>
                <a:gd name="connsiteX2" fmla="*/ 426365 w 555531"/>
                <a:gd name="connsiteY2" fmla="*/ 470880 h 554754"/>
                <a:gd name="connsiteX3" fmla="*/ 471573 w 555531"/>
                <a:gd name="connsiteY3" fmla="*/ 425718 h 554754"/>
                <a:gd name="connsiteX4" fmla="*/ 426365 w 555531"/>
                <a:gd name="connsiteY4" fmla="*/ 380555 h 554754"/>
                <a:gd name="connsiteX5" fmla="*/ 0 w 555531"/>
                <a:gd name="connsiteY5" fmla="*/ 346689 h 554754"/>
                <a:gd name="connsiteX6" fmla="*/ 232675 w 555531"/>
                <a:gd name="connsiteY6" fmla="*/ 449856 h 554754"/>
                <a:gd name="connsiteX7" fmla="*/ 255296 w 555531"/>
                <a:gd name="connsiteY7" fmla="*/ 449856 h 554754"/>
                <a:gd name="connsiteX8" fmla="*/ 287612 w 555531"/>
                <a:gd name="connsiteY8" fmla="*/ 483708 h 554754"/>
                <a:gd name="connsiteX9" fmla="*/ 285996 w 555531"/>
                <a:gd name="connsiteY9" fmla="*/ 527231 h 554754"/>
                <a:gd name="connsiteX10" fmla="*/ 232675 w 555531"/>
                <a:gd name="connsiteY10" fmla="*/ 528843 h 554754"/>
                <a:gd name="connsiteX11" fmla="*/ 0 w 555531"/>
                <a:gd name="connsiteY11" fmla="*/ 425676 h 554754"/>
                <a:gd name="connsiteX12" fmla="*/ 410219 w 555531"/>
                <a:gd name="connsiteY12" fmla="*/ 296681 h 554754"/>
                <a:gd name="connsiteX13" fmla="*/ 442511 w 555531"/>
                <a:gd name="connsiteY13" fmla="*/ 296681 h 554754"/>
                <a:gd name="connsiteX14" fmla="*/ 448969 w 555531"/>
                <a:gd name="connsiteY14" fmla="*/ 335392 h 554754"/>
                <a:gd name="connsiteX15" fmla="*/ 474802 w 555531"/>
                <a:gd name="connsiteY15" fmla="*/ 345070 h 554754"/>
                <a:gd name="connsiteX16" fmla="*/ 507094 w 555531"/>
                <a:gd name="connsiteY16" fmla="*/ 322488 h 554754"/>
                <a:gd name="connsiteX17" fmla="*/ 529698 w 555531"/>
                <a:gd name="connsiteY17" fmla="*/ 346683 h 554754"/>
                <a:gd name="connsiteX18" fmla="*/ 507094 w 555531"/>
                <a:gd name="connsiteY18" fmla="*/ 377329 h 554754"/>
                <a:gd name="connsiteX19" fmla="*/ 516781 w 555531"/>
                <a:gd name="connsiteY19" fmla="*/ 403136 h 554754"/>
                <a:gd name="connsiteX20" fmla="*/ 555531 w 555531"/>
                <a:gd name="connsiteY20" fmla="*/ 409588 h 554754"/>
                <a:gd name="connsiteX21" fmla="*/ 555531 w 555531"/>
                <a:gd name="connsiteY21" fmla="*/ 441847 h 554754"/>
                <a:gd name="connsiteX22" fmla="*/ 516781 w 555531"/>
                <a:gd name="connsiteY22" fmla="*/ 448299 h 554754"/>
                <a:gd name="connsiteX23" fmla="*/ 507094 w 555531"/>
                <a:gd name="connsiteY23" fmla="*/ 474106 h 554754"/>
                <a:gd name="connsiteX24" fmla="*/ 529698 w 555531"/>
                <a:gd name="connsiteY24" fmla="*/ 506365 h 554754"/>
                <a:gd name="connsiteX25" fmla="*/ 507094 w 555531"/>
                <a:gd name="connsiteY25" fmla="*/ 528947 h 554754"/>
                <a:gd name="connsiteX26" fmla="*/ 474802 w 555531"/>
                <a:gd name="connsiteY26" fmla="*/ 506365 h 554754"/>
                <a:gd name="connsiteX27" fmla="*/ 448969 w 555531"/>
                <a:gd name="connsiteY27" fmla="*/ 516043 h 554754"/>
                <a:gd name="connsiteX28" fmla="*/ 442511 w 555531"/>
                <a:gd name="connsiteY28" fmla="*/ 554754 h 554754"/>
                <a:gd name="connsiteX29" fmla="*/ 410219 w 555531"/>
                <a:gd name="connsiteY29" fmla="*/ 554754 h 554754"/>
                <a:gd name="connsiteX30" fmla="*/ 403761 w 555531"/>
                <a:gd name="connsiteY30" fmla="*/ 517656 h 554754"/>
                <a:gd name="connsiteX31" fmla="*/ 377928 w 555531"/>
                <a:gd name="connsiteY31" fmla="*/ 506365 h 554754"/>
                <a:gd name="connsiteX32" fmla="*/ 347251 w 555531"/>
                <a:gd name="connsiteY32" fmla="*/ 528947 h 554754"/>
                <a:gd name="connsiteX33" fmla="*/ 323032 w 555531"/>
                <a:gd name="connsiteY33" fmla="*/ 506365 h 554754"/>
                <a:gd name="connsiteX34" fmla="*/ 345636 w 555531"/>
                <a:gd name="connsiteY34" fmla="*/ 474106 h 554754"/>
                <a:gd name="connsiteX35" fmla="*/ 335949 w 555531"/>
                <a:gd name="connsiteY35" fmla="*/ 448299 h 554754"/>
                <a:gd name="connsiteX36" fmla="*/ 297199 w 555531"/>
                <a:gd name="connsiteY36" fmla="*/ 441847 h 554754"/>
                <a:gd name="connsiteX37" fmla="*/ 297199 w 555531"/>
                <a:gd name="connsiteY37" fmla="*/ 409588 h 554754"/>
                <a:gd name="connsiteX38" fmla="*/ 335949 w 555531"/>
                <a:gd name="connsiteY38" fmla="*/ 403136 h 554754"/>
                <a:gd name="connsiteX39" fmla="*/ 345636 w 555531"/>
                <a:gd name="connsiteY39" fmla="*/ 377329 h 554754"/>
                <a:gd name="connsiteX40" fmla="*/ 324647 w 555531"/>
                <a:gd name="connsiteY40" fmla="*/ 346683 h 554754"/>
                <a:gd name="connsiteX41" fmla="*/ 347251 w 555531"/>
                <a:gd name="connsiteY41" fmla="*/ 322488 h 554754"/>
                <a:gd name="connsiteX42" fmla="*/ 377928 w 555531"/>
                <a:gd name="connsiteY42" fmla="*/ 345070 h 554754"/>
                <a:gd name="connsiteX43" fmla="*/ 403761 w 555531"/>
                <a:gd name="connsiteY43" fmla="*/ 335392 h 554754"/>
                <a:gd name="connsiteX44" fmla="*/ 0 w 555531"/>
                <a:gd name="connsiteY44" fmla="*/ 238640 h 554754"/>
                <a:gd name="connsiteX45" fmla="*/ 232675 w 555531"/>
                <a:gd name="connsiteY45" fmla="*/ 343386 h 554754"/>
                <a:gd name="connsiteX46" fmla="*/ 281149 w 555531"/>
                <a:gd name="connsiteY46" fmla="*/ 340164 h 554754"/>
                <a:gd name="connsiteX47" fmla="*/ 287612 w 555531"/>
                <a:gd name="connsiteY47" fmla="*/ 367559 h 554754"/>
                <a:gd name="connsiteX48" fmla="*/ 255296 w 555531"/>
                <a:gd name="connsiteY48" fmla="*/ 409457 h 554754"/>
                <a:gd name="connsiteX49" fmla="*/ 255296 w 555531"/>
                <a:gd name="connsiteY49" fmla="*/ 420738 h 554754"/>
                <a:gd name="connsiteX50" fmla="*/ 232675 w 555531"/>
                <a:gd name="connsiteY50" fmla="*/ 422349 h 554754"/>
                <a:gd name="connsiteX51" fmla="*/ 0 w 555531"/>
                <a:gd name="connsiteY51" fmla="*/ 319214 h 554754"/>
                <a:gd name="connsiteX52" fmla="*/ 0 w 555531"/>
                <a:gd name="connsiteY52" fmla="*/ 132146 h 554754"/>
                <a:gd name="connsiteX53" fmla="*/ 232551 w 555531"/>
                <a:gd name="connsiteY53" fmla="*/ 235313 h 554754"/>
                <a:gd name="connsiteX54" fmla="*/ 465102 w 555531"/>
                <a:gd name="connsiteY54" fmla="*/ 132146 h 554754"/>
                <a:gd name="connsiteX55" fmla="*/ 465102 w 555531"/>
                <a:gd name="connsiteY55" fmla="*/ 211133 h 554754"/>
                <a:gd name="connsiteX56" fmla="*/ 444108 w 555531"/>
                <a:gd name="connsiteY56" fmla="*/ 254657 h 554754"/>
                <a:gd name="connsiteX57" fmla="*/ 442493 w 555531"/>
                <a:gd name="connsiteY57" fmla="*/ 254657 h 554754"/>
                <a:gd name="connsiteX58" fmla="*/ 410194 w 555531"/>
                <a:gd name="connsiteY58" fmla="*/ 254657 h 554754"/>
                <a:gd name="connsiteX59" fmla="*/ 368206 w 555531"/>
                <a:gd name="connsiteY59" fmla="*/ 285284 h 554754"/>
                <a:gd name="connsiteX60" fmla="*/ 347212 w 555531"/>
                <a:gd name="connsiteY60" fmla="*/ 280448 h 554754"/>
                <a:gd name="connsiteX61" fmla="*/ 316528 w 555531"/>
                <a:gd name="connsiteY61" fmla="*/ 293344 h 554754"/>
                <a:gd name="connsiteX62" fmla="*/ 298764 w 555531"/>
                <a:gd name="connsiteY62" fmla="*/ 309464 h 554754"/>
                <a:gd name="connsiteX63" fmla="*/ 232551 w 555531"/>
                <a:gd name="connsiteY63" fmla="*/ 314300 h 554754"/>
                <a:gd name="connsiteX64" fmla="*/ 0 w 555531"/>
                <a:gd name="connsiteY64" fmla="*/ 211133 h 554754"/>
                <a:gd name="connsiteX65" fmla="*/ 232551 w 555531"/>
                <a:gd name="connsiteY65" fmla="*/ 0 h 554754"/>
                <a:gd name="connsiteX66" fmla="*/ 465102 w 555531"/>
                <a:gd name="connsiteY66" fmla="*/ 103255 h 554754"/>
                <a:gd name="connsiteX67" fmla="*/ 232551 w 555531"/>
                <a:gd name="connsiteY67" fmla="*/ 206510 h 554754"/>
                <a:gd name="connsiteX68" fmla="*/ 0 w 555531"/>
                <a:gd name="connsiteY68" fmla="*/ 103255 h 554754"/>
                <a:gd name="connsiteX69" fmla="*/ 232551 w 555531"/>
                <a:gd name="connsiteY69" fmla="*/ 0 h 55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55531" h="554754">
                  <a:moveTo>
                    <a:pt x="426365" y="380555"/>
                  </a:moveTo>
                  <a:cubicBezTo>
                    <a:pt x="402147" y="380555"/>
                    <a:pt x="381157" y="401523"/>
                    <a:pt x="381157" y="425718"/>
                  </a:cubicBezTo>
                  <a:cubicBezTo>
                    <a:pt x="381157" y="451525"/>
                    <a:pt x="402147" y="470880"/>
                    <a:pt x="426365" y="470880"/>
                  </a:cubicBezTo>
                  <a:cubicBezTo>
                    <a:pt x="452198" y="470880"/>
                    <a:pt x="471573" y="451525"/>
                    <a:pt x="471573" y="425718"/>
                  </a:cubicBezTo>
                  <a:cubicBezTo>
                    <a:pt x="471573" y="401523"/>
                    <a:pt x="452198" y="380555"/>
                    <a:pt x="426365" y="380555"/>
                  </a:cubicBezTo>
                  <a:close/>
                  <a:moveTo>
                    <a:pt x="0" y="346689"/>
                  </a:moveTo>
                  <a:cubicBezTo>
                    <a:pt x="0" y="404720"/>
                    <a:pt x="105027" y="449856"/>
                    <a:pt x="232675" y="449856"/>
                  </a:cubicBezTo>
                  <a:cubicBezTo>
                    <a:pt x="240754" y="449856"/>
                    <a:pt x="247217" y="449856"/>
                    <a:pt x="255296" y="449856"/>
                  </a:cubicBezTo>
                  <a:cubicBezTo>
                    <a:pt x="258528" y="465976"/>
                    <a:pt x="269838" y="478872"/>
                    <a:pt x="287612" y="483708"/>
                  </a:cubicBezTo>
                  <a:cubicBezTo>
                    <a:pt x="279533" y="496603"/>
                    <a:pt x="279533" y="512723"/>
                    <a:pt x="285996" y="527231"/>
                  </a:cubicBezTo>
                  <a:cubicBezTo>
                    <a:pt x="269838" y="528843"/>
                    <a:pt x="252064" y="528843"/>
                    <a:pt x="232675" y="528843"/>
                  </a:cubicBezTo>
                  <a:cubicBezTo>
                    <a:pt x="105027" y="528843"/>
                    <a:pt x="0" y="483708"/>
                    <a:pt x="0" y="425676"/>
                  </a:cubicBezTo>
                  <a:close/>
                  <a:moveTo>
                    <a:pt x="410219" y="296681"/>
                  </a:moveTo>
                  <a:lnTo>
                    <a:pt x="442511" y="296681"/>
                  </a:lnTo>
                  <a:lnTo>
                    <a:pt x="448969" y="335392"/>
                  </a:lnTo>
                  <a:cubicBezTo>
                    <a:pt x="458657" y="337005"/>
                    <a:pt x="466730" y="341844"/>
                    <a:pt x="474802" y="345070"/>
                  </a:cubicBezTo>
                  <a:lnTo>
                    <a:pt x="507094" y="322488"/>
                  </a:lnTo>
                  <a:lnTo>
                    <a:pt x="529698" y="346683"/>
                  </a:lnTo>
                  <a:lnTo>
                    <a:pt x="507094" y="377329"/>
                  </a:lnTo>
                  <a:cubicBezTo>
                    <a:pt x="511938" y="385394"/>
                    <a:pt x="515167" y="393459"/>
                    <a:pt x="516781" y="403136"/>
                  </a:cubicBezTo>
                  <a:lnTo>
                    <a:pt x="555531" y="409588"/>
                  </a:lnTo>
                  <a:lnTo>
                    <a:pt x="555531" y="441847"/>
                  </a:lnTo>
                  <a:lnTo>
                    <a:pt x="516781" y="448299"/>
                  </a:lnTo>
                  <a:cubicBezTo>
                    <a:pt x="515167" y="457977"/>
                    <a:pt x="511938" y="466042"/>
                    <a:pt x="507094" y="474106"/>
                  </a:cubicBezTo>
                  <a:lnTo>
                    <a:pt x="529698" y="506365"/>
                  </a:lnTo>
                  <a:lnTo>
                    <a:pt x="507094" y="528947"/>
                  </a:lnTo>
                  <a:lnTo>
                    <a:pt x="474802" y="506365"/>
                  </a:lnTo>
                  <a:cubicBezTo>
                    <a:pt x="466730" y="511204"/>
                    <a:pt x="458657" y="514430"/>
                    <a:pt x="448969" y="516043"/>
                  </a:cubicBezTo>
                  <a:lnTo>
                    <a:pt x="442511" y="554754"/>
                  </a:lnTo>
                  <a:lnTo>
                    <a:pt x="410219" y="554754"/>
                  </a:lnTo>
                  <a:lnTo>
                    <a:pt x="403761" y="517656"/>
                  </a:lnTo>
                  <a:cubicBezTo>
                    <a:pt x="394074" y="514430"/>
                    <a:pt x="386001" y="511204"/>
                    <a:pt x="377928" y="506365"/>
                  </a:cubicBezTo>
                  <a:lnTo>
                    <a:pt x="347251" y="528947"/>
                  </a:lnTo>
                  <a:lnTo>
                    <a:pt x="323032" y="506365"/>
                  </a:lnTo>
                  <a:lnTo>
                    <a:pt x="345636" y="474106"/>
                  </a:lnTo>
                  <a:cubicBezTo>
                    <a:pt x="340793" y="466042"/>
                    <a:pt x="337564" y="457977"/>
                    <a:pt x="335949" y="448299"/>
                  </a:cubicBezTo>
                  <a:lnTo>
                    <a:pt x="297199" y="441847"/>
                  </a:lnTo>
                  <a:lnTo>
                    <a:pt x="297199" y="409588"/>
                  </a:lnTo>
                  <a:lnTo>
                    <a:pt x="335949" y="403136"/>
                  </a:lnTo>
                  <a:cubicBezTo>
                    <a:pt x="337564" y="393459"/>
                    <a:pt x="340793" y="385394"/>
                    <a:pt x="345636" y="377329"/>
                  </a:cubicBezTo>
                  <a:lnTo>
                    <a:pt x="324647" y="346683"/>
                  </a:lnTo>
                  <a:lnTo>
                    <a:pt x="347251" y="322488"/>
                  </a:lnTo>
                  <a:lnTo>
                    <a:pt x="377928" y="345070"/>
                  </a:lnTo>
                  <a:cubicBezTo>
                    <a:pt x="386001" y="340231"/>
                    <a:pt x="394074" y="337005"/>
                    <a:pt x="403761" y="335392"/>
                  </a:cubicBezTo>
                  <a:close/>
                  <a:moveTo>
                    <a:pt x="0" y="238640"/>
                  </a:moveTo>
                  <a:cubicBezTo>
                    <a:pt x="0" y="296653"/>
                    <a:pt x="105027" y="343386"/>
                    <a:pt x="232675" y="343386"/>
                  </a:cubicBezTo>
                  <a:cubicBezTo>
                    <a:pt x="248833" y="343386"/>
                    <a:pt x="266606" y="341775"/>
                    <a:pt x="281149" y="340164"/>
                  </a:cubicBezTo>
                  <a:cubicBezTo>
                    <a:pt x="279533" y="349832"/>
                    <a:pt x="282764" y="359501"/>
                    <a:pt x="287612" y="367559"/>
                  </a:cubicBezTo>
                  <a:cubicBezTo>
                    <a:pt x="268222" y="372393"/>
                    <a:pt x="255296" y="390119"/>
                    <a:pt x="255296" y="409457"/>
                  </a:cubicBezTo>
                  <a:lnTo>
                    <a:pt x="255296" y="420738"/>
                  </a:lnTo>
                  <a:cubicBezTo>
                    <a:pt x="247217" y="422349"/>
                    <a:pt x="240754" y="422349"/>
                    <a:pt x="232675" y="422349"/>
                  </a:cubicBezTo>
                  <a:cubicBezTo>
                    <a:pt x="105027" y="422349"/>
                    <a:pt x="0" y="375616"/>
                    <a:pt x="0" y="319214"/>
                  </a:cubicBezTo>
                  <a:close/>
                  <a:moveTo>
                    <a:pt x="0" y="132146"/>
                  </a:moveTo>
                  <a:cubicBezTo>
                    <a:pt x="0" y="188565"/>
                    <a:pt x="104971" y="235313"/>
                    <a:pt x="232551" y="235313"/>
                  </a:cubicBezTo>
                  <a:cubicBezTo>
                    <a:pt x="361746" y="235313"/>
                    <a:pt x="465102" y="188565"/>
                    <a:pt x="465102" y="132146"/>
                  </a:cubicBezTo>
                  <a:lnTo>
                    <a:pt x="465102" y="211133"/>
                  </a:lnTo>
                  <a:cubicBezTo>
                    <a:pt x="465102" y="225641"/>
                    <a:pt x="458642" y="240149"/>
                    <a:pt x="444108" y="254657"/>
                  </a:cubicBezTo>
                  <a:cubicBezTo>
                    <a:pt x="444108" y="254657"/>
                    <a:pt x="442493" y="254657"/>
                    <a:pt x="442493" y="254657"/>
                  </a:cubicBezTo>
                  <a:lnTo>
                    <a:pt x="410194" y="254657"/>
                  </a:lnTo>
                  <a:cubicBezTo>
                    <a:pt x="390815" y="254657"/>
                    <a:pt x="373051" y="267552"/>
                    <a:pt x="368206" y="285284"/>
                  </a:cubicBezTo>
                  <a:cubicBezTo>
                    <a:pt x="361746" y="282060"/>
                    <a:pt x="353671" y="280448"/>
                    <a:pt x="347212" y="280448"/>
                  </a:cubicBezTo>
                  <a:cubicBezTo>
                    <a:pt x="335907" y="280448"/>
                    <a:pt x="324603" y="283672"/>
                    <a:pt x="316528" y="293344"/>
                  </a:cubicBezTo>
                  <a:lnTo>
                    <a:pt x="298764" y="309464"/>
                  </a:lnTo>
                  <a:cubicBezTo>
                    <a:pt x="277769" y="312688"/>
                    <a:pt x="255160" y="314300"/>
                    <a:pt x="232551" y="314300"/>
                  </a:cubicBezTo>
                  <a:cubicBezTo>
                    <a:pt x="104971" y="314300"/>
                    <a:pt x="0" y="267552"/>
                    <a:pt x="0" y="211133"/>
                  </a:cubicBezTo>
                  <a:close/>
                  <a:moveTo>
                    <a:pt x="232551" y="0"/>
                  </a:moveTo>
                  <a:cubicBezTo>
                    <a:pt x="360985" y="0"/>
                    <a:pt x="465102" y="46229"/>
                    <a:pt x="465102" y="103255"/>
                  </a:cubicBezTo>
                  <a:cubicBezTo>
                    <a:pt x="465102" y="160281"/>
                    <a:pt x="360985" y="206510"/>
                    <a:pt x="232551" y="206510"/>
                  </a:cubicBezTo>
                  <a:cubicBezTo>
                    <a:pt x="104117" y="206510"/>
                    <a:pt x="0" y="160281"/>
                    <a:pt x="0" y="103255"/>
                  </a:cubicBezTo>
                  <a:cubicBezTo>
                    <a:pt x="0" y="46229"/>
                    <a:pt x="104117" y="0"/>
                    <a:pt x="23255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8" name="组合 7">
            <a:extLst>
              <a:ext uri="{FF2B5EF4-FFF2-40B4-BE49-F238E27FC236}">
                <a16:creationId xmlns:a16="http://schemas.microsoft.com/office/drawing/2014/main" id="{DCA253A7-ECEC-FEBF-7A5E-F39111EC034D}"/>
              </a:ext>
            </a:extLst>
          </p:cNvPr>
          <p:cNvGrpSpPr/>
          <p:nvPr/>
        </p:nvGrpSpPr>
        <p:grpSpPr>
          <a:xfrm>
            <a:off x="3642523" y="4175899"/>
            <a:ext cx="1157817" cy="1299633"/>
            <a:chOff x="3387690" y="4205880"/>
            <a:chExt cx="1157817" cy="1299633"/>
          </a:xfrm>
        </p:grpSpPr>
        <p:sp>
          <p:nvSpPr>
            <p:cNvPr id="9" name="六边形 8">
              <a:extLst>
                <a:ext uri="{FF2B5EF4-FFF2-40B4-BE49-F238E27FC236}">
                  <a16:creationId xmlns:a16="http://schemas.microsoft.com/office/drawing/2014/main" id="{4A7BA8E3-BF4A-1995-67A9-0F5E702212D8}"/>
                </a:ext>
              </a:extLst>
            </p:cNvPr>
            <p:cNvSpPr/>
            <p:nvPr/>
          </p:nvSpPr>
          <p:spPr bwMode="auto">
            <a:xfrm rot="16200000">
              <a:off x="3316782" y="4276788"/>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0" name="terminal-watch_76394">
              <a:extLst>
                <a:ext uri="{FF2B5EF4-FFF2-40B4-BE49-F238E27FC236}">
                  <a16:creationId xmlns:a16="http://schemas.microsoft.com/office/drawing/2014/main" id="{40A2F867-2E8D-EE32-3075-977F3B7C486F}"/>
                </a:ext>
              </a:extLst>
            </p:cNvPr>
            <p:cNvSpPr>
              <a:spLocks noChangeAspect="1"/>
            </p:cNvSpPr>
            <p:nvPr/>
          </p:nvSpPr>
          <p:spPr bwMode="auto">
            <a:xfrm>
              <a:off x="3664814" y="4562417"/>
              <a:ext cx="609685" cy="608837"/>
            </a:xfrm>
            <a:custGeom>
              <a:avLst/>
              <a:gdLst>
                <a:gd name="T0" fmla="*/ 0 w 8160"/>
                <a:gd name="T1" fmla="*/ 4080 h 8160"/>
                <a:gd name="T2" fmla="*/ 8160 w 8160"/>
                <a:gd name="T3" fmla="*/ 4080 h 8160"/>
                <a:gd name="T4" fmla="*/ 3877 w 8160"/>
                <a:gd name="T5" fmla="*/ 771 h 8160"/>
                <a:gd name="T6" fmla="*/ 4283 w 8160"/>
                <a:gd name="T7" fmla="*/ 771 h 8160"/>
                <a:gd name="T8" fmla="*/ 4080 w 8160"/>
                <a:gd name="T9" fmla="*/ 1541 h 8160"/>
                <a:gd name="T10" fmla="*/ 3877 w 8160"/>
                <a:gd name="T11" fmla="*/ 771 h 8160"/>
                <a:gd name="T12" fmla="*/ 755 w 8160"/>
                <a:gd name="T13" fmla="*/ 4300 h 8160"/>
                <a:gd name="T14" fmla="*/ 755 w 8160"/>
                <a:gd name="T15" fmla="*/ 3893 h 8160"/>
                <a:gd name="T16" fmla="*/ 1525 w 8160"/>
                <a:gd name="T17" fmla="*/ 4097 h 8160"/>
                <a:gd name="T18" fmla="*/ 2273 w 8160"/>
                <a:gd name="T19" fmla="*/ 6191 h 8160"/>
                <a:gd name="T20" fmla="*/ 1729 w 8160"/>
                <a:gd name="T21" fmla="*/ 6651 h 8160"/>
                <a:gd name="T22" fmla="*/ 1585 w 8160"/>
                <a:gd name="T23" fmla="*/ 6304 h 8160"/>
                <a:gd name="T24" fmla="*/ 2273 w 8160"/>
                <a:gd name="T25" fmla="*/ 5904 h 8160"/>
                <a:gd name="T26" fmla="*/ 2273 w 8160"/>
                <a:gd name="T27" fmla="*/ 2290 h 8160"/>
                <a:gd name="T28" fmla="*/ 1985 w 8160"/>
                <a:gd name="T29" fmla="*/ 2290 h 8160"/>
                <a:gd name="T30" fmla="*/ 1585 w 8160"/>
                <a:gd name="T31" fmla="*/ 1602 h 8160"/>
                <a:gd name="T32" fmla="*/ 2273 w 8160"/>
                <a:gd name="T33" fmla="*/ 2002 h 8160"/>
                <a:gd name="T34" fmla="*/ 4283 w 8160"/>
                <a:gd name="T35" fmla="*/ 7422 h 8160"/>
                <a:gd name="T36" fmla="*/ 3877 w 8160"/>
                <a:gd name="T37" fmla="*/ 7422 h 8160"/>
                <a:gd name="T38" fmla="*/ 4080 w 8160"/>
                <a:gd name="T39" fmla="*/ 6652 h 8160"/>
                <a:gd name="T40" fmla="*/ 4283 w 8160"/>
                <a:gd name="T41" fmla="*/ 7422 h 8160"/>
                <a:gd name="T42" fmla="*/ 4546 w 8160"/>
                <a:gd name="T43" fmla="*/ 4300 h 8160"/>
                <a:gd name="T44" fmla="*/ 3572 w 8160"/>
                <a:gd name="T45" fmla="*/ 4097 h 8160"/>
                <a:gd name="T46" fmla="*/ 2879 w 8160"/>
                <a:gd name="T47" fmla="*/ 1876 h 8160"/>
                <a:gd name="T48" fmla="*/ 3251 w 8160"/>
                <a:gd name="T49" fmla="*/ 1711 h 8160"/>
                <a:gd name="T50" fmla="*/ 4546 w 8160"/>
                <a:gd name="T51" fmla="*/ 3893 h 8160"/>
                <a:gd name="T52" fmla="*/ 5668 w 8160"/>
                <a:gd name="T53" fmla="*/ 4096 h 8160"/>
                <a:gd name="T54" fmla="*/ 6575 w 8160"/>
                <a:gd name="T55" fmla="*/ 6591 h 8160"/>
                <a:gd name="T56" fmla="*/ 6287 w 8160"/>
                <a:gd name="T57" fmla="*/ 6591 h 8160"/>
                <a:gd name="T58" fmla="*/ 5887 w 8160"/>
                <a:gd name="T59" fmla="*/ 5903 h 8160"/>
                <a:gd name="T60" fmla="*/ 6575 w 8160"/>
                <a:gd name="T61" fmla="*/ 6304 h 8160"/>
                <a:gd name="T62" fmla="*/ 6575 w 8160"/>
                <a:gd name="T63" fmla="*/ 1889 h 8160"/>
                <a:gd name="T64" fmla="*/ 6031 w 8160"/>
                <a:gd name="T65" fmla="*/ 2349 h 8160"/>
                <a:gd name="T66" fmla="*/ 5887 w 8160"/>
                <a:gd name="T67" fmla="*/ 2002 h 8160"/>
                <a:gd name="T68" fmla="*/ 6575 w 8160"/>
                <a:gd name="T69" fmla="*/ 1602 h 8160"/>
                <a:gd name="T70" fmla="*/ 7405 w 8160"/>
                <a:gd name="T71" fmla="*/ 4300 h 8160"/>
                <a:gd name="T72" fmla="*/ 6635 w 8160"/>
                <a:gd name="T73" fmla="*/ 4097 h 8160"/>
                <a:gd name="T74" fmla="*/ 7405 w 8160"/>
                <a:gd name="T75" fmla="*/ 3893 h 8160"/>
                <a:gd name="T76" fmla="*/ 7405 w 8160"/>
                <a:gd name="T77" fmla="*/ 4300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60" h="8160">
                  <a:moveTo>
                    <a:pt x="4080" y="0"/>
                  </a:moveTo>
                  <a:cubicBezTo>
                    <a:pt x="1830" y="0"/>
                    <a:pt x="0" y="1830"/>
                    <a:pt x="0" y="4080"/>
                  </a:cubicBezTo>
                  <a:cubicBezTo>
                    <a:pt x="0" y="6330"/>
                    <a:pt x="1830" y="8160"/>
                    <a:pt x="4080" y="8160"/>
                  </a:cubicBezTo>
                  <a:cubicBezTo>
                    <a:pt x="6330" y="8160"/>
                    <a:pt x="8160" y="6330"/>
                    <a:pt x="8160" y="4080"/>
                  </a:cubicBezTo>
                  <a:cubicBezTo>
                    <a:pt x="8160" y="1830"/>
                    <a:pt x="6330" y="0"/>
                    <a:pt x="4080" y="0"/>
                  </a:cubicBezTo>
                  <a:close/>
                  <a:moveTo>
                    <a:pt x="3877" y="771"/>
                  </a:moveTo>
                  <a:cubicBezTo>
                    <a:pt x="3877" y="659"/>
                    <a:pt x="3968" y="568"/>
                    <a:pt x="4080" y="568"/>
                  </a:cubicBezTo>
                  <a:cubicBezTo>
                    <a:pt x="4192" y="568"/>
                    <a:pt x="4283" y="659"/>
                    <a:pt x="4283" y="771"/>
                  </a:cubicBezTo>
                  <a:lnTo>
                    <a:pt x="4283" y="1338"/>
                  </a:lnTo>
                  <a:cubicBezTo>
                    <a:pt x="4283" y="1450"/>
                    <a:pt x="4192" y="1541"/>
                    <a:pt x="4080" y="1541"/>
                  </a:cubicBezTo>
                  <a:cubicBezTo>
                    <a:pt x="3968" y="1541"/>
                    <a:pt x="3877" y="1450"/>
                    <a:pt x="3877" y="1338"/>
                  </a:cubicBezTo>
                  <a:lnTo>
                    <a:pt x="3877" y="771"/>
                  </a:lnTo>
                  <a:close/>
                  <a:moveTo>
                    <a:pt x="1321" y="4300"/>
                  </a:moveTo>
                  <a:lnTo>
                    <a:pt x="755" y="4300"/>
                  </a:lnTo>
                  <a:cubicBezTo>
                    <a:pt x="643" y="4300"/>
                    <a:pt x="552" y="4209"/>
                    <a:pt x="552" y="4097"/>
                  </a:cubicBezTo>
                  <a:cubicBezTo>
                    <a:pt x="552" y="3984"/>
                    <a:pt x="643" y="3893"/>
                    <a:pt x="755" y="3893"/>
                  </a:cubicBezTo>
                  <a:lnTo>
                    <a:pt x="1321" y="3893"/>
                  </a:lnTo>
                  <a:cubicBezTo>
                    <a:pt x="1434" y="3893"/>
                    <a:pt x="1525" y="3984"/>
                    <a:pt x="1525" y="4097"/>
                  </a:cubicBezTo>
                  <a:cubicBezTo>
                    <a:pt x="1525" y="4209"/>
                    <a:pt x="1434" y="4300"/>
                    <a:pt x="1321" y="4300"/>
                  </a:cubicBezTo>
                  <a:close/>
                  <a:moveTo>
                    <a:pt x="2273" y="6191"/>
                  </a:moveTo>
                  <a:lnTo>
                    <a:pt x="1873" y="6592"/>
                  </a:lnTo>
                  <a:cubicBezTo>
                    <a:pt x="1833" y="6631"/>
                    <a:pt x="1781" y="6651"/>
                    <a:pt x="1729" y="6651"/>
                  </a:cubicBezTo>
                  <a:cubicBezTo>
                    <a:pt x="1677" y="6651"/>
                    <a:pt x="1625" y="6631"/>
                    <a:pt x="1585" y="6592"/>
                  </a:cubicBezTo>
                  <a:cubicBezTo>
                    <a:pt x="1506" y="6512"/>
                    <a:pt x="1506" y="6383"/>
                    <a:pt x="1585" y="6304"/>
                  </a:cubicBezTo>
                  <a:lnTo>
                    <a:pt x="1985" y="5904"/>
                  </a:lnTo>
                  <a:cubicBezTo>
                    <a:pt x="2065" y="5824"/>
                    <a:pt x="2194" y="5824"/>
                    <a:pt x="2273" y="5904"/>
                  </a:cubicBezTo>
                  <a:cubicBezTo>
                    <a:pt x="2352" y="5983"/>
                    <a:pt x="2352" y="6112"/>
                    <a:pt x="2273" y="6191"/>
                  </a:cubicBezTo>
                  <a:close/>
                  <a:moveTo>
                    <a:pt x="2273" y="2290"/>
                  </a:moveTo>
                  <a:cubicBezTo>
                    <a:pt x="2233" y="2329"/>
                    <a:pt x="2181" y="2349"/>
                    <a:pt x="2129" y="2349"/>
                  </a:cubicBezTo>
                  <a:cubicBezTo>
                    <a:pt x="2077" y="2349"/>
                    <a:pt x="2025" y="2329"/>
                    <a:pt x="1985" y="2290"/>
                  </a:cubicBezTo>
                  <a:lnTo>
                    <a:pt x="1585" y="1889"/>
                  </a:lnTo>
                  <a:cubicBezTo>
                    <a:pt x="1506" y="1810"/>
                    <a:pt x="1506" y="1681"/>
                    <a:pt x="1585" y="1602"/>
                  </a:cubicBezTo>
                  <a:cubicBezTo>
                    <a:pt x="1664" y="1522"/>
                    <a:pt x="1793" y="1522"/>
                    <a:pt x="1873" y="1602"/>
                  </a:cubicBezTo>
                  <a:lnTo>
                    <a:pt x="2273" y="2002"/>
                  </a:lnTo>
                  <a:cubicBezTo>
                    <a:pt x="2352" y="2081"/>
                    <a:pt x="2352" y="2210"/>
                    <a:pt x="2273" y="2290"/>
                  </a:cubicBezTo>
                  <a:close/>
                  <a:moveTo>
                    <a:pt x="4283" y="7422"/>
                  </a:moveTo>
                  <a:cubicBezTo>
                    <a:pt x="4283" y="7534"/>
                    <a:pt x="4192" y="7625"/>
                    <a:pt x="4080" y="7625"/>
                  </a:cubicBezTo>
                  <a:cubicBezTo>
                    <a:pt x="3968" y="7625"/>
                    <a:pt x="3877" y="7534"/>
                    <a:pt x="3877" y="7422"/>
                  </a:cubicBezTo>
                  <a:lnTo>
                    <a:pt x="3877" y="6855"/>
                  </a:lnTo>
                  <a:cubicBezTo>
                    <a:pt x="3877" y="6743"/>
                    <a:pt x="3968" y="6652"/>
                    <a:pt x="4080" y="6652"/>
                  </a:cubicBezTo>
                  <a:cubicBezTo>
                    <a:pt x="4192" y="6652"/>
                    <a:pt x="4283" y="6743"/>
                    <a:pt x="4283" y="6855"/>
                  </a:cubicBezTo>
                  <a:lnTo>
                    <a:pt x="4283" y="7422"/>
                  </a:lnTo>
                  <a:close/>
                  <a:moveTo>
                    <a:pt x="5464" y="4300"/>
                  </a:moveTo>
                  <a:lnTo>
                    <a:pt x="4546" y="4300"/>
                  </a:lnTo>
                  <a:cubicBezTo>
                    <a:pt x="4467" y="4479"/>
                    <a:pt x="4288" y="4605"/>
                    <a:pt x="4080" y="4605"/>
                  </a:cubicBezTo>
                  <a:cubicBezTo>
                    <a:pt x="3800" y="4605"/>
                    <a:pt x="3572" y="4377"/>
                    <a:pt x="3572" y="4097"/>
                  </a:cubicBezTo>
                  <a:cubicBezTo>
                    <a:pt x="3572" y="3962"/>
                    <a:pt x="3625" y="3840"/>
                    <a:pt x="3710" y="3749"/>
                  </a:cubicBezTo>
                  <a:lnTo>
                    <a:pt x="2879" y="1876"/>
                  </a:lnTo>
                  <a:cubicBezTo>
                    <a:pt x="2834" y="1773"/>
                    <a:pt x="2880" y="1653"/>
                    <a:pt x="2983" y="1607"/>
                  </a:cubicBezTo>
                  <a:cubicBezTo>
                    <a:pt x="3085" y="1562"/>
                    <a:pt x="3206" y="1608"/>
                    <a:pt x="3251" y="1711"/>
                  </a:cubicBezTo>
                  <a:lnTo>
                    <a:pt x="4084" y="3588"/>
                  </a:lnTo>
                  <a:cubicBezTo>
                    <a:pt x="4290" y="3590"/>
                    <a:pt x="4468" y="3715"/>
                    <a:pt x="4546" y="3893"/>
                  </a:cubicBezTo>
                  <a:lnTo>
                    <a:pt x="5464" y="3893"/>
                  </a:lnTo>
                  <a:cubicBezTo>
                    <a:pt x="5577" y="3893"/>
                    <a:pt x="5668" y="3984"/>
                    <a:pt x="5668" y="4096"/>
                  </a:cubicBezTo>
                  <a:cubicBezTo>
                    <a:pt x="5668" y="4209"/>
                    <a:pt x="5577" y="4300"/>
                    <a:pt x="5464" y="4300"/>
                  </a:cubicBezTo>
                  <a:close/>
                  <a:moveTo>
                    <a:pt x="6575" y="6591"/>
                  </a:moveTo>
                  <a:cubicBezTo>
                    <a:pt x="6535" y="6631"/>
                    <a:pt x="6483" y="6651"/>
                    <a:pt x="6431" y="6651"/>
                  </a:cubicBezTo>
                  <a:cubicBezTo>
                    <a:pt x="6379" y="6651"/>
                    <a:pt x="6327" y="6631"/>
                    <a:pt x="6287" y="6591"/>
                  </a:cubicBezTo>
                  <a:lnTo>
                    <a:pt x="5887" y="6191"/>
                  </a:lnTo>
                  <a:cubicBezTo>
                    <a:pt x="5808" y="6112"/>
                    <a:pt x="5808" y="5983"/>
                    <a:pt x="5887" y="5903"/>
                  </a:cubicBezTo>
                  <a:cubicBezTo>
                    <a:pt x="5966" y="5824"/>
                    <a:pt x="6095" y="5824"/>
                    <a:pt x="6174" y="5903"/>
                  </a:cubicBezTo>
                  <a:lnTo>
                    <a:pt x="6575" y="6304"/>
                  </a:lnTo>
                  <a:cubicBezTo>
                    <a:pt x="6654" y="6383"/>
                    <a:pt x="6654" y="6512"/>
                    <a:pt x="6575" y="6591"/>
                  </a:cubicBezTo>
                  <a:close/>
                  <a:moveTo>
                    <a:pt x="6575" y="1889"/>
                  </a:moveTo>
                  <a:lnTo>
                    <a:pt x="6175" y="2290"/>
                  </a:lnTo>
                  <a:cubicBezTo>
                    <a:pt x="6135" y="2329"/>
                    <a:pt x="6083" y="2349"/>
                    <a:pt x="6031" y="2349"/>
                  </a:cubicBezTo>
                  <a:cubicBezTo>
                    <a:pt x="5979" y="2349"/>
                    <a:pt x="5927" y="2329"/>
                    <a:pt x="5887" y="2290"/>
                  </a:cubicBezTo>
                  <a:cubicBezTo>
                    <a:pt x="5808" y="2210"/>
                    <a:pt x="5808" y="2081"/>
                    <a:pt x="5887" y="2002"/>
                  </a:cubicBezTo>
                  <a:lnTo>
                    <a:pt x="6287" y="1602"/>
                  </a:lnTo>
                  <a:cubicBezTo>
                    <a:pt x="6367" y="1522"/>
                    <a:pt x="6496" y="1522"/>
                    <a:pt x="6575" y="1602"/>
                  </a:cubicBezTo>
                  <a:cubicBezTo>
                    <a:pt x="6654" y="1681"/>
                    <a:pt x="6654" y="1810"/>
                    <a:pt x="6575" y="1889"/>
                  </a:cubicBezTo>
                  <a:close/>
                  <a:moveTo>
                    <a:pt x="7405" y="4300"/>
                  </a:moveTo>
                  <a:lnTo>
                    <a:pt x="6839" y="4300"/>
                  </a:lnTo>
                  <a:cubicBezTo>
                    <a:pt x="6727" y="4300"/>
                    <a:pt x="6635" y="4209"/>
                    <a:pt x="6635" y="4097"/>
                  </a:cubicBezTo>
                  <a:cubicBezTo>
                    <a:pt x="6635" y="3984"/>
                    <a:pt x="6727" y="3893"/>
                    <a:pt x="6839" y="3893"/>
                  </a:cubicBezTo>
                  <a:lnTo>
                    <a:pt x="7405" y="3893"/>
                  </a:lnTo>
                  <a:cubicBezTo>
                    <a:pt x="7517" y="3893"/>
                    <a:pt x="7608" y="3984"/>
                    <a:pt x="7608" y="4097"/>
                  </a:cubicBezTo>
                  <a:cubicBezTo>
                    <a:pt x="7608" y="4209"/>
                    <a:pt x="7517" y="4300"/>
                    <a:pt x="7405" y="4300"/>
                  </a:cubicBezTo>
                  <a:close/>
                </a:path>
              </a:pathLst>
            </a:custGeom>
            <a:solidFill>
              <a:schemeClr val="bg1"/>
            </a:solidFill>
            <a:ln>
              <a:noFill/>
            </a:ln>
          </p:spPr>
          <p:txBody>
            <a:bodyPr/>
            <a:lstStyle/>
            <a:p>
              <a:endParaRPr lang="zh-CN" altLang="en-US">
                <a:cs typeface="+mn-ea"/>
                <a:sym typeface="+mn-lt"/>
              </a:endParaRPr>
            </a:p>
          </p:txBody>
        </p:sp>
      </p:grpSp>
      <p:grpSp>
        <p:nvGrpSpPr>
          <p:cNvPr id="11" name="组合 10">
            <a:extLst>
              <a:ext uri="{FF2B5EF4-FFF2-40B4-BE49-F238E27FC236}">
                <a16:creationId xmlns:a16="http://schemas.microsoft.com/office/drawing/2014/main" id="{29C62878-C328-F39C-7C0D-2A67294AD122}"/>
              </a:ext>
            </a:extLst>
          </p:cNvPr>
          <p:cNvGrpSpPr/>
          <p:nvPr/>
        </p:nvGrpSpPr>
        <p:grpSpPr>
          <a:xfrm>
            <a:off x="4383357" y="2994798"/>
            <a:ext cx="1157817" cy="1301750"/>
            <a:chOff x="4128524" y="3024779"/>
            <a:chExt cx="1157817" cy="1301750"/>
          </a:xfrm>
        </p:grpSpPr>
        <p:sp>
          <p:nvSpPr>
            <p:cNvPr id="12" name="六边形 11">
              <a:extLst>
                <a:ext uri="{FF2B5EF4-FFF2-40B4-BE49-F238E27FC236}">
                  <a16:creationId xmlns:a16="http://schemas.microsoft.com/office/drawing/2014/main" id="{AFFE421F-2562-9853-F7DE-6D6E6466E2F9}"/>
                </a:ext>
              </a:extLst>
            </p:cNvPr>
            <p:cNvSpPr/>
            <p:nvPr/>
          </p:nvSpPr>
          <p:spPr bwMode="auto">
            <a:xfrm rot="16200000">
              <a:off x="4056558" y="3096745"/>
              <a:ext cx="1301750"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3" name="wifi-signal_74398">
              <a:extLst>
                <a:ext uri="{FF2B5EF4-FFF2-40B4-BE49-F238E27FC236}">
                  <a16:creationId xmlns:a16="http://schemas.microsoft.com/office/drawing/2014/main" id="{4AD8507F-432D-418F-2E23-DB73D708F1BD}"/>
                </a:ext>
              </a:extLst>
            </p:cNvPr>
            <p:cNvSpPr>
              <a:spLocks noChangeAspect="1"/>
            </p:cNvSpPr>
            <p:nvPr/>
          </p:nvSpPr>
          <p:spPr bwMode="auto">
            <a:xfrm>
              <a:off x="4402590" y="3371238"/>
              <a:ext cx="609685" cy="608832"/>
            </a:xfrm>
            <a:custGeom>
              <a:avLst/>
              <a:gdLst>
                <a:gd name="connsiteX0" fmla="*/ 76458 w 604745"/>
                <a:gd name="connsiteY0" fmla="*/ 451195 h 603899"/>
                <a:gd name="connsiteX1" fmla="*/ 152916 w 604745"/>
                <a:gd name="connsiteY1" fmla="*/ 527547 h 603899"/>
                <a:gd name="connsiteX2" fmla="*/ 76458 w 604745"/>
                <a:gd name="connsiteY2" fmla="*/ 603899 h 603899"/>
                <a:gd name="connsiteX3" fmla="*/ 0 w 604745"/>
                <a:gd name="connsiteY3" fmla="*/ 527547 h 603899"/>
                <a:gd name="connsiteX4" fmla="*/ 76458 w 604745"/>
                <a:gd name="connsiteY4" fmla="*/ 451195 h 603899"/>
                <a:gd name="connsiteX5" fmla="*/ 76422 w 604745"/>
                <a:gd name="connsiteY5" fmla="*/ 227926 h 603899"/>
                <a:gd name="connsiteX6" fmla="*/ 376536 w 604745"/>
                <a:gd name="connsiteY6" fmla="*/ 527547 h 603899"/>
                <a:gd name="connsiteX7" fmla="*/ 265414 w 604745"/>
                <a:gd name="connsiteY7" fmla="*/ 527547 h 603899"/>
                <a:gd name="connsiteX8" fmla="*/ 76422 w 604745"/>
                <a:gd name="connsiteY8" fmla="*/ 338866 h 603899"/>
                <a:gd name="connsiteX9" fmla="*/ 76422 w 604745"/>
                <a:gd name="connsiteY9" fmla="*/ 0 h 603899"/>
                <a:gd name="connsiteX10" fmla="*/ 450008 w 604745"/>
                <a:gd name="connsiteY10" fmla="*/ 154510 h 603899"/>
                <a:gd name="connsiteX11" fmla="*/ 604745 w 604745"/>
                <a:gd name="connsiteY11" fmla="*/ 527547 h 603899"/>
                <a:gd name="connsiteX12" fmla="*/ 493497 w 604745"/>
                <a:gd name="connsiteY12" fmla="*/ 527547 h 603899"/>
                <a:gd name="connsiteX13" fmla="*/ 76422 w 604745"/>
                <a:gd name="connsiteY13" fmla="*/ 111085 h 60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4745" h="603899">
                  <a:moveTo>
                    <a:pt x="76458" y="451195"/>
                  </a:moveTo>
                  <a:cubicBezTo>
                    <a:pt x="118685" y="451195"/>
                    <a:pt x="152916" y="485379"/>
                    <a:pt x="152916" y="527547"/>
                  </a:cubicBezTo>
                  <a:cubicBezTo>
                    <a:pt x="152916" y="569715"/>
                    <a:pt x="118685" y="603899"/>
                    <a:pt x="76458" y="603899"/>
                  </a:cubicBezTo>
                  <a:cubicBezTo>
                    <a:pt x="34231" y="603899"/>
                    <a:pt x="0" y="569715"/>
                    <a:pt x="0" y="527547"/>
                  </a:cubicBezTo>
                  <a:cubicBezTo>
                    <a:pt x="0" y="485379"/>
                    <a:pt x="34231" y="451195"/>
                    <a:pt x="76458" y="451195"/>
                  </a:cubicBezTo>
                  <a:close/>
                  <a:moveTo>
                    <a:pt x="76422" y="227926"/>
                  </a:moveTo>
                  <a:cubicBezTo>
                    <a:pt x="241983" y="227926"/>
                    <a:pt x="376536" y="362258"/>
                    <a:pt x="376536" y="527547"/>
                  </a:cubicBezTo>
                  <a:lnTo>
                    <a:pt x="265414" y="527547"/>
                  </a:lnTo>
                  <a:cubicBezTo>
                    <a:pt x="265414" y="423471"/>
                    <a:pt x="180529" y="338866"/>
                    <a:pt x="76422" y="338866"/>
                  </a:cubicBezTo>
                  <a:close/>
                  <a:moveTo>
                    <a:pt x="76422" y="0"/>
                  </a:moveTo>
                  <a:cubicBezTo>
                    <a:pt x="217551" y="0"/>
                    <a:pt x="350263" y="54912"/>
                    <a:pt x="450008" y="154510"/>
                  </a:cubicBezTo>
                  <a:cubicBezTo>
                    <a:pt x="549752" y="254108"/>
                    <a:pt x="604745" y="386625"/>
                    <a:pt x="604745" y="527547"/>
                  </a:cubicBezTo>
                  <a:lnTo>
                    <a:pt x="493497" y="527547"/>
                  </a:lnTo>
                  <a:cubicBezTo>
                    <a:pt x="493497" y="297953"/>
                    <a:pt x="306494" y="111085"/>
                    <a:pt x="76422" y="111085"/>
                  </a:cubicBezTo>
                  <a:close/>
                </a:path>
              </a:pathLst>
            </a:custGeom>
            <a:solidFill>
              <a:schemeClr val="bg1"/>
            </a:solidFill>
            <a:ln>
              <a:noFill/>
            </a:ln>
          </p:spPr>
          <p:txBody>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9738C151-598A-DFBB-F7F9-EB0EB21F27E7}"/>
              </a:ext>
            </a:extLst>
          </p:cNvPr>
          <p:cNvGrpSpPr/>
          <p:nvPr/>
        </p:nvGrpSpPr>
        <p:grpSpPr>
          <a:xfrm>
            <a:off x="3684856" y="1815816"/>
            <a:ext cx="1157817" cy="1299633"/>
            <a:chOff x="3430023" y="1845797"/>
            <a:chExt cx="1157817" cy="1299633"/>
          </a:xfrm>
        </p:grpSpPr>
        <p:sp>
          <p:nvSpPr>
            <p:cNvPr id="15" name="六边形 14">
              <a:extLst>
                <a:ext uri="{FF2B5EF4-FFF2-40B4-BE49-F238E27FC236}">
                  <a16:creationId xmlns:a16="http://schemas.microsoft.com/office/drawing/2014/main" id="{B39FBEAD-F2C0-9A6D-54A2-7302ABB5E16C}"/>
                </a:ext>
              </a:extLst>
            </p:cNvPr>
            <p:cNvSpPr/>
            <p:nvPr/>
          </p:nvSpPr>
          <p:spPr bwMode="auto">
            <a:xfrm rot="16200000">
              <a:off x="3359115" y="1916705"/>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solidFill>
                  <a:schemeClr val="tx1">
                    <a:lumMod val="75000"/>
                    <a:lumOff val="25000"/>
                  </a:schemeClr>
                </a:solidFill>
                <a:cs typeface="+mn-ea"/>
                <a:sym typeface="+mn-lt"/>
              </a:endParaRPr>
            </a:p>
          </p:txBody>
        </p:sp>
        <p:sp>
          <p:nvSpPr>
            <p:cNvPr id="16" name="zoom-in-tool_77322">
              <a:extLst>
                <a:ext uri="{FF2B5EF4-FFF2-40B4-BE49-F238E27FC236}">
                  <a16:creationId xmlns:a16="http://schemas.microsoft.com/office/drawing/2014/main" id="{63D857F4-5D06-D7DC-A437-A5576A3E1CA1}"/>
                </a:ext>
              </a:extLst>
            </p:cNvPr>
            <p:cNvSpPr>
              <a:spLocks noChangeAspect="1"/>
            </p:cNvSpPr>
            <p:nvPr/>
          </p:nvSpPr>
          <p:spPr bwMode="auto">
            <a:xfrm>
              <a:off x="3714770" y="2237819"/>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txBody>
            <a:bodyPr/>
            <a:lstStyle/>
            <a:p>
              <a:endParaRPr lang="zh-CN" altLang="en-US">
                <a:cs typeface="+mn-ea"/>
                <a:sym typeface="+mn-lt"/>
              </a:endParaRPr>
            </a:p>
          </p:txBody>
        </p:sp>
      </p:grpSp>
      <p:grpSp>
        <p:nvGrpSpPr>
          <p:cNvPr id="17" name="Group 7">
            <a:extLst>
              <a:ext uri="{FF2B5EF4-FFF2-40B4-BE49-F238E27FC236}">
                <a16:creationId xmlns:a16="http://schemas.microsoft.com/office/drawing/2014/main" id="{21529D2E-5D41-3214-DE28-A501E1EBF790}"/>
              </a:ext>
            </a:extLst>
          </p:cNvPr>
          <p:cNvGrpSpPr/>
          <p:nvPr/>
        </p:nvGrpSpPr>
        <p:grpSpPr>
          <a:xfrm>
            <a:off x="1604173" y="2994799"/>
            <a:ext cx="1176867" cy="1301750"/>
            <a:chOff x="1330290" y="3042830"/>
            <a:chExt cx="1176867" cy="1301750"/>
          </a:xfrm>
        </p:grpSpPr>
        <p:sp>
          <p:nvSpPr>
            <p:cNvPr id="18" name="六边形 17">
              <a:extLst>
                <a:ext uri="{FF2B5EF4-FFF2-40B4-BE49-F238E27FC236}">
                  <a16:creationId xmlns:a16="http://schemas.microsoft.com/office/drawing/2014/main" id="{70F50EA3-475B-BCB1-4824-9DDCC79EFBE6}"/>
                </a:ext>
              </a:extLst>
            </p:cNvPr>
            <p:cNvSpPr/>
            <p:nvPr/>
          </p:nvSpPr>
          <p:spPr bwMode="auto">
            <a:xfrm rot="16200000">
              <a:off x="1267849" y="3105271"/>
              <a:ext cx="1301750" cy="117686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9" name="AutoShape 59">
              <a:extLst>
                <a:ext uri="{FF2B5EF4-FFF2-40B4-BE49-F238E27FC236}">
                  <a16:creationId xmlns:a16="http://schemas.microsoft.com/office/drawing/2014/main" id="{F610AA1E-186E-1EF9-479B-B0FD6BA2AF00}"/>
                </a:ext>
              </a:extLst>
            </p:cNvPr>
            <p:cNvSpPr/>
            <p:nvPr/>
          </p:nvSpPr>
          <p:spPr bwMode="auto">
            <a:xfrm>
              <a:off x="1658892" y="3428136"/>
              <a:ext cx="519663" cy="531136"/>
            </a:xfrm>
            <a:custGeom>
              <a:avLst/>
              <a:gdLst>
                <a:gd name="connsiteX0" fmla="*/ 161282 w 594584"/>
                <a:gd name="connsiteY0" fmla="*/ 498228 h 607710"/>
                <a:gd name="connsiteX1" fmla="*/ 161282 w 594584"/>
                <a:gd name="connsiteY1" fmla="*/ 517026 h 607710"/>
                <a:gd name="connsiteX2" fmla="*/ 524261 w 594584"/>
                <a:gd name="connsiteY2" fmla="*/ 517026 h 607710"/>
                <a:gd name="connsiteX3" fmla="*/ 524261 w 594584"/>
                <a:gd name="connsiteY3" fmla="*/ 498228 h 607710"/>
                <a:gd name="connsiteX4" fmla="*/ 161282 w 594584"/>
                <a:gd name="connsiteY4" fmla="*/ 422914 h 607710"/>
                <a:gd name="connsiteX5" fmla="*/ 161282 w 594584"/>
                <a:gd name="connsiteY5" fmla="*/ 441713 h 607710"/>
                <a:gd name="connsiteX6" fmla="*/ 524261 w 594584"/>
                <a:gd name="connsiteY6" fmla="*/ 441713 h 607710"/>
                <a:gd name="connsiteX7" fmla="*/ 524261 w 594584"/>
                <a:gd name="connsiteY7" fmla="*/ 422914 h 607710"/>
                <a:gd name="connsiteX8" fmla="*/ 161282 w 594584"/>
                <a:gd name="connsiteY8" fmla="*/ 347719 h 607710"/>
                <a:gd name="connsiteX9" fmla="*/ 161282 w 594584"/>
                <a:gd name="connsiteY9" fmla="*/ 366518 h 607710"/>
                <a:gd name="connsiteX10" fmla="*/ 524261 w 594584"/>
                <a:gd name="connsiteY10" fmla="*/ 366518 h 607710"/>
                <a:gd name="connsiteX11" fmla="*/ 524261 w 594584"/>
                <a:gd name="connsiteY11" fmla="*/ 347719 h 607710"/>
                <a:gd name="connsiteX12" fmla="*/ 161282 w 594584"/>
                <a:gd name="connsiteY12" fmla="*/ 272405 h 607710"/>
                <a:gd name="connsiteX13" fmla="*/ 161282 w 594584"/>
                <a:gd name="connsiteY13" fmla="*/ 291204 h 607710"/>
                <a:gd name="connsiteX14" fmla="*/ 524261 w 594584"/>
                <a:gd name="connsiteY14" fmla="*/ 291204 h 607710"/>
                <a:gd name="connsiteX15" fmla="*/ 524261 w 594584"/>
                <a:gd name="connsiteY15" fmla="*/ 272405 h 607710"/>
                <a:gd name="connsiteX16" fmla="*/ 161282 w 594584"/>
                <a:gd name="connsiteY16" fmla="*/ 197210 h 607710"/>
                <a:gd name="connsiteX17" fmla="*/ 161282 w 594584"/>
                <a:gd name="connsiteY17" fmla="*/ 216009 h 607710"/>
                <a:gd name="connsiteX18" fmla="*/ 524261 w 594584"/>
                <a:gd name="connsiteY18" fmla="*/ 216009 h 607710"/>
                <a:gd name="connsiteX19" fmla="*/ 524261 w 594584"/>
                <a:gd name="connsiteY19" fmla="*/ 197210 h 607710"/>
                <a:gd name="connsiteX20" fmla="*/ 0 w 594584"/>
                <a:gd name="connsiteY20" fmla="*/ 140778 h 607710"/>
                <a:gd name="connsiteX21" fmla="*/ 72118 w 594584"/>
                <a:gd name="connsiteY21" fmla="*/ 140778 h 607710"/>
                <a:gd name="connsiteX22" fmla="*/ 72118 w 594584"/>
                <a:gd name="connsiteY22" fmla="*/ 607710 h 607710"/>
                <a:gd name="connsiteX23" fmla="*/ 0 w 594584"/>
                <a:gd name="connsiteY23" fmla="*/ 607710 h 607710"/>
                <a:gd name="connsiteX24" fmla="*/ 161282 w 594584"/>
                <a:gd name="connsiteY24" fmla="*/ 121897 h 607710"/>
                <a:gd name="connsiteX25" fmla="*/ 161282 w 594584"/>
                <a:gd name="connsiteY25" fmla="*/ 140814 h 607710"/>
                <a:gd name="connsiteX26" fmla="*/ 524261 w 594584"/>
                <a:gd name="connsiteY26" fmla="*/ 140814 h 607710"/>
                <a:gd name="connsiteX27" fmla="*/ 524261 w 594584"/>
                <a:gd name="connsiteY27" fmla="*/ 121897 h 607710"/>
                <a:gd name="connsiteX28" fmla="*/ 90959 w 594584"/>
                <a:gd name="connsiteY28" fmla="*/ 0 h 607710"/>
                <a:gd name="connsiteX29" fmla="*/ 594584 w 594584"/>
                <a:gd name="connsiteY29" fmla="*/ 0 h 607710"/>
                <a:gd name="connsiteX30" fmla="*/ 594584 w 594584"/>
                <a:gd name="connsiteY30" fmla="*/ 607710 h 607710"/>
                <a:gd name="connsiteX31" fmla="*/ 90959 w 594584"/>
                <a:gd name="connsiteY31" fmla="*/ 607710 h 607710"/>
                <a:gd name="connsiteX32" fmla="*/ 90959 w 594584"/>
                <a:gd name="connsiteY32" fmla="*/ 12189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4584" h="607710">
                  <a:moveTo>
                    <a:pt x="161282" y="498228"/>
                  </a:moveTo>
                  <a:lnTo>
                    <a:pt x="161282" y="517026"/>
                  </a:lnTo>
                  <a:lnTo>
                    <a:pt x="524261" y="517026"/>
                  </a:lnTo>
                  <a:lnTo>
                    <a:pt x="524261" y="498228"/>
                  </a:lnTo>
                  <a:close/>
                  <a:moveTo>
                    <a:pt x="161282" y="422914"/>
                  </a:moveTo>
                  <a:lnTo>
                    <a:pt x="161282" y="441713"/>
                  </a:lnTo>
                  <a:lnTo>
                    <a:pt x="524261" y="441713"/>
                  </a:lnTo>
                  <a:lnTo>
                    <a:pt x="524261" y="422914"/>
                  </a:lnTo>
                  <a:close/>
                  <a:moveTo>
                    <a:pt x="161282" y="347719"/>
                  </a:moveTo>
                  <a:lnTo>
                    <a:pt x="161282" y="366518"/>
                  </a:lnTo>
                  <a:lnTo>
                    <a:pt x="524261" y="366518"/>
                  </a:lnTo>
                  <a:lnTo>
                    <a:pt x="524261" y="347719"/>
                  </a:lnTo>
                  <a:close/>
                  <a:moveTo>
                    <a:pt x="161282" y="272405"/>
                  </a:moveTo>
                  <a:lnTo>
                    <a:pt x="161282" y="291204"/>
                  </a:lnTo>
                  <a:lnTo>
                    <a:pt x="524261" y="291204"/>
                  </a:lnTo>
                  <a:lnTo>
                    <a:pt x="524261" y="272405"/>
                  </a:lnTo>
                  <a:close/>
                  <a:moveTo>
                    <a:pt x="161282" y="197210"/>
                  </a:moveTo>
                  <a:lnTo>
                    <a:pt x="161282" y="216009"/>
                  </a:lnTo>
                  <a:lnTo>
                    <a:pt x="524261" y="216009"/>
                  </a:lnTo>
                  <a:lnTo>
                    <a:pt x="524261" y="197210"/>
                  </a:lnTo>
                  <a:close/>
                  <a:moveTo>
                    <a:pt x="0" y="140778"/>
                  </a:moveTo>
                  <a:lnTo>
                    <a:pt x="72118" y="140778"/>
                  </a:lnTo>
                  <a:lnTo>
                    <a:pt x="72118" y="607710"/>
                  </a:lnTo>
                  <a:lnTo>
                    <a:pt x="0" y="607710"/>
                  </a:lnTo>
                  <a:close/>
                  <a:moveTo>
                    <a:pt x="161282" y="121897"/>
                  </a:moveTo>
                  <a:lnTo>
                    <a:pt x="161282" y="140814"/>
                  </a:lnTo>
                  <a:lnTo>
                    <a:pt x="524261" y="140814"/>
                  </a:lnTo>
                  <a:lnTo>
                    <a:pt x="524261" y="121897"/>
                  </a:lnTo>
                  <a:close/>
                  <a:moveTo>
                    <a:pt x="90959" y="0"/>
                  </a:moveTo>
                  <a:lnTo>
                    <a:pt x="594584" y="0"/>
                  </a:lnTo>
                  <a:lnTo>
                    <a:pt x="594584" y="607710"/>
                  </a:lnTo>
                  <a:lnTo>
                    <a:pt x="90959" y="607710"/>
                  </a:lnTo>
                  <a:lnTo>
                    <a:pt x="90959" y="1218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sp>
        <p:nvSpPr>
          <p:cNvPr id="20" name="Rectangle 36">
            <a:extLst>
              <a:ext uri="{FF2B5EF4-FFF2-40B4-BE49-F238E27FC236}">
                <a16:creationId xmlns:a16="http://schemas.microsoft.com/office/drawing/2014/main" id="{3F0813D7-44A4-9184-DC90-0853CAB34BC8}"/>
              </a:ext>
            </a:extLst>
          </p:cNvPr>
          <p:cNvSpPr>
            <a:spLocks noChangeArrowheads="1"/>
          </p:cNvSpPr>
          <p:nvPr/>
        </p:nvSpPr>
        <p:spPr bwMode="auto">
          <a:xfrm>
            <a:off x="6276942" y="918752"/>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导入图文件</a:t>
            </a:r>
          </a:p>
        </p:txBody>
      </p:sp>
      <p:sp>
        <p:nvSpPr>
          <p:cNvPr id="23" name="TextBox 24">
            <a:extLst>
              <a:ext uri="{FF2B5EF4-FFF2-40B4-BE49-F238E27FC236}">
                <a16:creationId xmlns:a16="http://schemas.microsoft.com/office/drawing/2014/main" id="{EDC95E59-33C6-4566-E538-40FEECF3116C}"/>
              </a:ext>
            </a:extLst>
          </p:cNvPr>
          <p:cNvSpPr txBox="1"/>
          <p:nvPr/>
        </p:nvSpPr>
        <p:spPr>
          <a:xfrm>
            <a:off x="6601188" y="1343404"/>
            <a:ext cx="4482103" cy="1156391"/>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600" dirty="0">
                <a:solidFill>
                  <a:schemeClr val="bg1">
                    <a:lumMod val="50000"/>
                  </a:schemeClr>
                </a:solidFill>
                <a:cs typeface="+mn-ea"/>
                <a:sym typeface="+mn-lt"/>
              </a:rPr>
              <a:t>之后，用户可根据生成图，在初始界面中填入起始节点、终止节点，并点击“运行</a:t>
            </a:r>
            <a:r>
              <a:rPr lang="en-US" altLang="zh-CN" sz="1600" dirty="0">
                <a:solidFill>
                  <a:schemeClr val="bg1">
                    <a:lumMod val="50000"/>
                  </a:schemeClr>
                </a:solidFill>
                <a:cs typeface="+mn-ea"/>
                <a:sym typeface="+mn-lt"/>
              </a:rPr>
              <a:t>Dijkstra</a:t>
            </a:r>
            <a:r>
              <a:rPr lang="zh-CN" altLang="en-US" sz="1600" dirty="0">
                <a:solidFill>
                  <a:schemeClr val="bg1">
                    <a:lumMod val="50000"/>
                  </a:schemeClr>
                </a:solidFill>
                <a:cs typeface="+mn-ea"/>
                <a:sym typeface="+mn-lt"/>
              </a:rPr>
              <a:t>算法”，在主界面白色区域内展示运行结果。</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166EDD3E-6A00-25A1-C684-94323F3BE769}"/>
              </a:ext>
            </a:extLst>
          </p:cNvPr>
          <p:cNvSpPr txBox="1"/>
          <p:nvPr/>
        </p:nvSpPr>
        <p:spPr>
          <a:xfrm>
            <a:off x="6657453" y="6065392"/>
            <a:ext cx="4482103" cy="33308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sz="1600" b="1" dirty="0">
                <a:solidFill>
                  <a:schemeClr val="bg1">
                    <a:lumMod val="50000"/>
                  </a:schemeClr>
                </a:solidFill>
                <a:cs typeface="+mn-ea"/>
                <a:sym typeface="+mn-lt"/>
              </a:rPr>
              <a:t>·</a:t>
            </a:r>
            <a:r>
              <a:rPr lang="zh-CN" altLang="en-US" sz="1600" b="1" dirty="0">
                <a:solidFill>
                  <a:schemeClr val="bg1">
                    <a:lumMod val="50000"/>
                  </a:schemeClr>
                </a:solidFill>
                <a:cs typeface="+mn-ea"/>
                <a:sym typeface="+mn-lt"/>
              </a:rPr>
              <a:t>展示图</a:t>
            </a:r>
            <a:endParaRPr kumimoji="0" lang="zh-CN" altLang="en-US" sz="1600" b="1"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22" name="图片 21">
            <a:extLst>
              <a:ext uri="{FF2B5EF4-FFF2-40B4-BE49-F238E27FC236}">
                <a16:creationId xmlns:a16="http://schemas.microsoft.com/office/drawing/2014/main" id="{10958E7A-02C3-F8A6-4B47-FE0AEB6C312F}"/>
              </a:ext>
            </a:extLst>
          </p:cNvPr>
          <p:cNvPicPr>
            <a:picLocks noChangeAspect="1"/>
          </p:cNvPicPr>
          <p:nvPr/>
        </p:nvPicPr>
        <p:blipFill>
          <a:blip r:embed="rId9"/>
          <a:stretch>
            <a:fillRect/>
          </a:stretch>
        </p:blipFill>
        <p:spPr>
          <a:xfrm>
            <a:off x="6656946" y="2571028"/>
            <a:ext cx="4090359" cy="3392906"/>
          </a:xfrm>
          <a:prstGeom prst="rect">
            <a:avLst/>
          </a:prstGeom>
        </p:spPr>
      </p:pic>
      <p:pic>
        <p:nvPicPr>
          <p:cNvPr id="37" name="图片 36">
            <a:extLst>
              <a:ext uri="{FF2B5EF4-FFF2-40B4-BE49-F238E27FC236}">
                <a16:creationId xmlns:a16="http://schemas.microsoft.com/office/drawing/2014/main" id="{AB87E751-7B57-A12D-D986-2B984EFC7527}"/>
              </a:ext>
            </a:extLst>
          </p:cNvPr>
          <p:cNvPicPr>
            <a:picLocks noChangeAspect="1"/>
          </p:cNvPicPr>
          <p:nvPr/>
        </p:nvPicPr>
        <p:blipFill>
          <a:blip r:embed="rId10"/>
          <a:stretch>
            <a:fillRect/>
          </a:stretch>
        </p:blipFill>
        <p:spPr>
          <a:xfrm>
            <a:off x="363223" y="918752"/>
            <a:ext cx="5837806" cy="4602323"/>
          </a:xfrm>
          <a:prstGeom prst="rect">
            <a:avLst/>
          </a:prstGeom>
        </p:spPr>
      </p:pic>
      <p:sp>
        <p:nvSpPr>
          <p:cNvPr id="39" name="TextBox 24">
            <a:extLst>
              <a:ext uri="{FF2B5EF4-FFF2-40B4-BE49-F238E27FC236}">
                <a16:creationId xmlns:a16="http://schemas.microsoft.com/office/drawing/2014/main" id="{3ABCE28E-62A7-9A18-6AA5-F07225D66DB0}"/>
              </a:ext>
            </a:extLst>
          </p:cNvPr>
          <p:cNvSpPr txBox="1"/>
          <p:nvPr/>
        </p:nvSpPr>
        <p:spPr>
          <a:xfrm>
            <a:off x="363223" y="5732304"/>
            <a:ext cx="4482103" cy="33308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sz="1600" b="1" dirty="0">
                <a:solidFill>
                  <a:schemeClr val="bg1">
                    <a:lumMod val="50000"/>
                  </a:schemeClr>
                </a:solidFill>
                <a:cs typeface="+mn-ea"/>
                <a:sym typeface="+mn-lt"/>
              </a:rPr>
              <a:t>·</a:t>
            </a:r>
            <a:r>
              <a:rPr lang="zh-CN" altLang="en-US" sz="1600" b="1" dirty="0">
                <a:solidFill>
                  <a:schemeClr val="bg1">
                    <a:lumMod val="50000"/>
                  </a:schemeClr>
                </a:solidFill>
                <a:cs typeface="+mn-ea"/>
                <a:sym typeface="+mn-lt"/>
              </a:rPr>
              <a:t>输入样例及运行结果</a:t>
            </a:r>
            <a:endParaRPr kumimoji="0" lang="zh-CN" altLang="en-US" sz="1600" b="1"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36184036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B75FE-77CB-740D-9351-CBBABBAB0C0B}"/>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A2F0F94F-6F27-5A89-1C5F-A93283F9A134}"/>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7AAEDA3E-0251-6B14-3A6E-D10C1DDEE44E}"/>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9E5C525C-3710-0486-4548-39ABBF44109E}"/>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5EB27E96-9C0F-BCED-E20F-1ADD916B937C}"/>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512EA34C-2792-3ABC-C1D5-F85B47E64919}"/>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797CC60D-612A-CB69-7E8F-377408ADCE03}"/>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算法演示系统主界面展示</a:t>
              </a:r>
              <a:endParaRPr lang="en-US" altLang="zh-CN" sz="2400" b="1" dirty="0">
                <a:cs typeface="+mn-ea"/>
                <a:sym typeface="+mn-lt"/>
              </a:endParaRPr>
            </a:p>
            <a:p>
              <a:r>
                <a:rPr lang="en-US" altLang="zh-CN" sz="1200" dirty="0">
                  <a:solidFill>
                    <a:schemeClr val="bg1">
                      <a:lumMod val="50000"/>
                    </a:schemeClr>
                  </a:solidFill>
                  <a:cs typeface="+mn-ea"/>
                  <a:sym typeface="+mn-lt"/>
                </a:rPr>
                <a:t>Zhu Jie Mian Zhan Shi</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7A6F319C-D78C-1ED8-063F-5B57AC14642A}"/>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B9689EF1-4BFF-09AE-BFDC-91FD58C6D736}"/>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042AD8B8-D8EC-ECE7-8BB6-FA073A47E590}"/>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33D3A9B9-B415-C3C9-79CF-F4A650B8AF09}"/>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18704AFE-3F9F-88E5-58B1-7A647F70FFDE}"/>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Group 15">
            <a:extLst>
              <a:ext uri="{FF2B5EF4-FFF2-40B4-BE49-F238E27FC236}">
                <a16:creationId xmlns:a16="http://schemas.microsoft.com/office/drawing/2014/main" id="{EFDCD62F-1C82-7766-8C2D-BA549A720E23}"/>
              </a:ext>
            </a:extLst>
          </p:cNvPr>
          <p:cNvGrpSpPr/>
          <p:nvPr/>
        </p:nvGrpSpPr>
        <p:grpSpPr>
          <a:xfrm>
            <a:off x="2309023" y="1815816"/>
            <a:ext cx="1157817" cy="1299633"/>
            <a:chOff x="2035140" y="1863847"/>
            <a:chExt cx="1157817" cy="1299633"/>
          </a:xfrm>
        </p:grpSpPr>
        <p:sp>
          <p:nvSpPr>
            <p:cNvPr id="3" name="六边形 2">
              <a:extLst>
                <a:ext uri="{FF2B5EF4-FFF2-40B4-BE49-F238E27FC236}">
                  <a16:creationId xmlns:a16="http://schemas.microsoft.com/office/drawing/2014/main" id="{4A430BF9-3FDA-8452-4DA7-05FD9A44C031}"/>
                </a:ext>
              </a:extLst>
            </p:cNvPr>
            <p:cNvSpPr/>
            <p:nvPr/>
          </p:nvSpPr>
          <p:spPr bwMode="auto">
            <a:xfrm rot="16200000">
              <a:off x="1964232" y="1934755"/>
              <a:ext cx="1299633"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4" name="AutoShape 112">
              <a:extLst>
                <a:ext uri="{FF2B5EF4-FFF2-40B4-BE49-F238E27FC236}">
                  <a16:creationId xmlns:a16="http://schemas.microsoft.com/office/drawing/2014/main" id="{3CF9B748-BF52-8BCE-A08C-AC77BE513EE9}"/>
                </a:ext>
              </a:extLst>
            </p:cNvPr>
            <p:cNvSpPr/>
            <p:nvPr/>
          </p:nvSpPr>
          <p:spPr bwMode="auto">
            <a:xfrm>
              <a:off x="2399409" y="2248095"/>
              <a:ext cx="429277" cy="531136"/>
            </a:xfrm>
            <a:custGeom>
              <a:avLst/>
              <a:gdLst>
                <a:gd name="connsiteX0" fmla="*/ 203312 w 490994"/>
                <a:gd name="connsiteY0" fmla="*/ 568333 h 607497"/>
                <a:gd name="connsiteX1" fmla="*/ 287691 w 490994"/>
                <a:gd name="connsiteY1" fmla="*/ 568333 h 607497"/>
                <a:gd name="connsiteX2" fmla="*/ 307242 w 490994"/>
                <a:gd name="connsiteY2" fmla="*/ 587955 h 607497"/>
                <a:gd name="connsiteX3" fmla="*/ 287691 w 490994"/>
                <a:gd name="connsiteY3" fmla="*/ 607497 h 607497"/>
                <a:gd name="connsiteX4" fmla="*/ 203312 w 490994"/>
                <a:gd name="connsiteY4" fmla="*/ 607497 h 607497"/>
                <a:gd name="connsiteX5" fmla="*/ 183682 w 490994"/>
                <a:gd name="connsiteY5" fmla="*/ 587955 h 607497"/>
                <a:gd name="connsiteX6" fmla="*/ 203312 w 490994"/>
                <a:gd name="connsiteY6" fmla="*/ 568333 h 607497"/>
                <a:gd name="connsiteX7" fmla="*/ 186520 w 490994"/>
                <a:gd name="connsiteY7" fmla="*/ 510187 h 607497"/>
                <a:gd name="connsiteX8" fmla="*/ 304395 w 490994"/>
                <a:gd name="connsiteY8" fmla="*/ 510187 h 607497"/>
                <a:gd name="connsiteX9" fmla="*/ 324107 w 490994"/>
                <a:gd name="connsiteY9" fmla="*/ 529804 h 607497"/>
                <a:gd name="connsiteX10" fmla="*/ 304395 w 490994"/>
                <a:gd name="connsiteY10" fmla="*/ 549421 h 607497"/>
                <a:gd name="connsiteX11" fmla="*/ 186520 w 490994"/>
                <a:gd name="connsiteY11" fmla="*/ 549421 h 607497"/>
                <a:gd name="connsiteX12" fmla="*/ 166887 w 490994"/>
                <a:gd name="connsiteY12" fmla="*/ 529804 h 607497"/>
                <a:gd name="connsiteX13" fmla="*/ 186520 w 490994"/>
                <a:gd name="connsiteY13" fmla="*/ 510187 h 607497"/>
                <a:gd name="connsiteX14" fmla="*/ 62837 w 490994"/>
                <a:gd name="connsiteY14" fmla="*/ 319449 h 607497"/>
                <a:gd name="connsiteX15" fmla="*/ 79611 w 490994"/>
                <a:gd name="connsiteY15" fmla="*/ 330831 h 607497"/>
                <a:gd name="connsiteX16" fmla="*/ 87445 w 490994"/>
                <a:gd name="connsiteY16" fmla="*/ 348457 h 607497"/>
                <a:gd name="connsiteX17" fmla="*/ 79137 w 490994"/>
                <a:gd name="connsiteY17" fmla="*/ 374856 h 607497"/>
                <a:gd name="connsiteX18" fmla="*/ 64498 w 490994"/>
                <a:gd name="connsiteY18" fmla="*/ 383314 h 607497"/>
                <a:gd name="connsiteX19" fmla="*/ 54687 w 490994"/>
                <a:gd name="connsiteY19" fmla="*/ 385922 h 607497"/>
                <a:gd name="connsiteX20" fmla="*/ 37675 w 490994"/>
                <a:gd name="connsiteY20" fmla="*/ 376121 h 607497"/>
                <a:gd name="connsiteX21" fmla="*/ 28021 w 490994"/>
                <a:gd name="connsiteY21" fmla="*/ 359285 h 607497"/>
                <a:gd name="connsiteX22" fmla="*/ 26043 w 490994"/>
                <a:gd name="connsiteY22" fmla="*/ 344426 h 607497"/>
                <a:gd name="connsiteX23" fmla="*/ 35222 w 490994"/>
                <a:gd name="connsiteY23" fmla="*/ 332491 h 607497"/>
                <a:gd name="connsiteX24" fmla="*/ 53500 w 490994"/>
                <a:gd name="connsiteY24" fmla="*/ 321978 h 607497"/>
                <a:gd name="connsiteX25" fmla="*/ 62837 w 490994"/>
                <a:gd name="connsiteY25" fmla="*/ 319449 h 607497"/>
                <a:gd name="connsiteX26" fmla="*/ 427899 w 490994"/>
                <a:gd name="connsiteY26" fmla="*/ 319379 h 607497"/>
                <a:gd name="connsiteX27" fmla="*/ 437320 w 490994"/>
                <a:gd name="connsiteY27" fmla="*/ 321908 h 607497"/>
                <a:gd name="connsiteX28" fmla="*/ 455767 w 490994"/>
                <a:gd name="connsiteY28" fmla="*/ 332498 h 607497"/>
                <a:gd name="connsiteX29" fmla="*/ 464871 w 490994"/>
                <a:gd name="connsiteY29" fmla="*/ 344431 h 607497"/>
                <a:gd name="connsiteX30" fmla="*/ 462971 w 490994"/>
                <a:gd name="connsiteY30" fmla="*/ 359289 h 607497"/>
                <a:gd name="connsiteX31" fmla="*/ 453233 w 490994"/>
                <a:gd name="connsiteY31" fmla="*/ 376122 h 607497"/>
                <a:gd name="connsiteX32" fmla="*/ 436212 w 490994"/>
                <a:gd name="connsiteY32" fmla="*/ 385922 h 607497"/>
                <a:gd name="connsiteX33" fmla="*/ 426395 w 490994"/>
                <a:gd name="connsiteY33" fmla="*/ 383235 h 607497"/>
                <a:gd name="connsiteX34" fmla="*/ 411511 w 490994"/>
                <a:gd name="connsiteY34" fmla="*/ 374700 h 607497"/>
                <a:gd name="connsiteX35" fmla="*/ 403198 w 490994"/>
                <a:gd name="connsiteY35" fmla="*/ 348225 h 607497"/>
                <a:gd name="connsiteX36" fmla="*/ 411115 w 490994"/>
                <a:gd name="connsiteY36" fmla="*/ 330759 h 607497"/>
                <a:gd name="connsiteX37" fmla="*/ 427899 w 490994"/>
                <a:gd name="connsiteY37" fmla="*/ 319379 h 607497"/>
                <a:gd name="connsiteX38" fmla="*/ 19624 w 490994"/>
                <a:gd name="connsiteY38" fmla="*/ 215859 h 607497"/>
                <a:gd name="connsiteX39" fmla="*/ 40990 w 490994"/>
                <a:gd name="connsiteY39" fmla="*/ 215859 h 607497"/>
                <a:gd name="connsiteX40" fmla="*/ 54917 w 490994"/>
                <a:gd name="connsiteY40" fmla="*/ 222024 h 607497"/>
                <a:gd name="connsiteX41" fmla="*/ 59269 w 490994"/>
                <a:gd name="connsiteY41" fmla="*/ 236489 h 607497"/>
                <a:gd name="connsiteX42" fmla="*/ 58636 w 490994"/>
                <a:gd name="connsiteY42" fmla="*/ 245104 h 607497"/>
                <a:gd name="connsiteX43" fmla="*/ 59269 w 490994"/>
                <a:gd name="connsiteY43" fmla="*/ 253719 h 607497"/>
                <a:gd name="connsiteX44" fmla="*/ 54996 w 490994"/>
                <a:gd name="connsiteY44" fmla="*/ 268263 h 607497"/>
                <a:gd name="connsiteX45" fmla="*/ 41069 w 490994"/>
                <a:gd name="connsiteY45" fmla="*/ 274428 h 607497"/>
                <a:gd name="connsiteX46" fmla="*/ 19624 w 490994"/>
                <a:gd name="connsiteY46" fmla="*/ 274428 h 607497"/>
                <a:gd name="connsiteX47" fmla="*/ 0 w 490994"/>
                <a:gd name="connsiteY47" fmla="*/ 254826 h 607497"/>
                <a:gd name="connsiteX48" fmla="*/ 0 w 490994"/>
                <a:gd name="connsiteY48" fmla="*/ 235461 h 607497"/>
                <a:gd name="connsiteX49" fmla="*/ 19624 w 490994"/>
                <a:gd name="connsiteY49" fmla="*/ 215859 h 607497"/>
                <a:gd name="connsiteX50" fmla="*/ 450011 w 490994"/>
                <a:gd name="connsiteY50" fmla="*/ 215789 h 607497"/>
                <a:gd name="connsiteX51" fmla="*/ 471373 w 490994"/>
                <a:gd name="connsiteY51" fmla="*/ 215789 h 607497"/>
                <a:gd name="connsiteX52" fmla="*/ 490994 w 490994"/>
                <a:gd name="connsiteY52" fmla="*/ 235467 h 607497"/>
                <a:gd name="connsiteX53" fmla="*/ 490994 w 490994"/>
                <a:gd name="connsiteY53" fmla="*/ 254830 h 607497"/>
                <a:gd name="connsiteX54" fmla="*/ 471373 w 490994"/>
                <a:gd name="connsiteY54" fmla="*/ 274429 h 607497"/>
                <a:gd name="connsiteX55" fmla="*/ 449931 w 490994"/>
                <a:gd name="connsiteY55" fmla="*/ 274429 h 607497"/>
                <a:gd name="connsiteX56" fmla="*/ 436007 w 490994"/>
                <a:gd name="connsiteY56" fmla="*/ 268265 h 607497"/>
                <a:gd name="connsiteX57" fmla="*/ 431655 w 490994"/>
                <a:gd name="connsiteY57" fmla="*/ 253723 h 607497"/>
                <a:gd name="connsiteX58" fmla="*/ 432367 w 490994"/>
                <a:gd name="connsiteY58" fmla="*/ 245109 h 607497"/>
                <a:gd name="connsiteX59" fmla="*/ 431655 w 490994"/>
                <a:gd name="connsiteY59" fmla="*/ 236495 h 607497"/>
                <a:gd name="connsiteX60" fmla="*/ 436007 w 490994"/>
                <a:gd name="connsiteY60" fmla="*/ 221953 h 607497"/>
                <a:gd name="connsiteX61" fmla="*/ 450011 w 490994"/>
                <a:gd name="connsiteY61" fmla="*/ 215789 h 607497"/>
                <a:gd name="connsiteX62" fmla="*/ 245501 w 490994"/>
                <a:gd name="connsiteY62" fmla="*/ 133735 h 607497"/>
                <a:gd name="connsiteX63" fmla="*/ 137281 w 490994"/>
                <a:gd name="connsiteY63" fmla="*/ 241809 h 607497"/>
                <a:gd name="connsiteX64" fmla="*/ 171639 w 490994"/>
                <a:gd name="connsiteY64" fmla="*/ 338656 h 607497"/>
                <a:gd name="connsiteX65" fmla="*/ 208372 w 490994"/>
                <a:gd name="connsiteY65" fmla="*/ 425858 h 607497"/>
                <a:gd name="connsiteX66" fmla="*/ 211459 w 490994"/>
                <a:gd name="connsiteY66" fmla="*/ 428388 h 607497"/>
                <a:gd name="connsiteX67" fmla="*/ 279305 w 490994"/>
                <a:gd name="connsiteY67" fmla="*/ 428388 h 607497"/>
                <a:gd name="connsiteX68" fmla="*/ 282313 w 490994"/>
                <a:gd name="connsiteY68" fmla="*/ 425858 h 607497"/>
                <a:gd name="connsiteX69" fmla="*/ 319838 w 490994"/>
                <a:gd name="connsiteY69" fmla="*/ 336759 h 607497"/>
                <a:gd name="connsiteX70" fmla="*/ 319918 w 490994"/>
                <a:gd name="connsiteY70" fmla="*/ 336601 h 607497"/>
                <a:gd name="connsiteX71" fmla="*/ 353722 w 490994"/>
                <a:gd name="connsiteY71" fmla="*/ 241809 h 607497"/>
                <a:gd name="connsiteX72" fmla="*/ 245501 w 490994"/>
                <a:gd name="connsiteY72" fmla="*/ 133735 h 607497"/>
                <a:gd name="connsiteX73" fmla="*/ 436205 w 490994"/>
                <a:gd name="connsiteY73" fmla="*/ 104366 h 607497"/>
                <a:gd name="connsiteX74" fmla="*/ 453224 w 490994"/>
                <a:gd name="connsiteY74" fmla="*/ 114168 h 607497"/>
                <a:gd name="connsiteX75" fmla="*/ 462960 w 490994"/>
                <a:gd name="connsiteY75" fmla="*/ 131006 h 607497"/>
                <a:gd name="connsiteX76" fmla="*/ 455757 w 490994"/>
                <a:gd name="connsiteY76" fmla="*/ 157804 h 607497"/>
                <a:gd name="connsiteX77" fmla="*/ 437788 w 490994"/>
                <a:gd name="connsiteY77" fmla="*/ 168159 h 607497"/>
                <a:gd name="connsiteX78" fmla="*/ 428289 w 490994"/>
                <a:gd name="connsiteY78" fmla="*/ 170768 h 607497"/>
                <a:gd name="connsiteX79" fmla="*/ 411349 w 490994"/>
                <a:gd name="connsiteY79" fmla="*/ 160254 h 607497"/>
                <a:gd name="connsiteX80" fmla="*/ 402009 w 490994"/>
                <a:gd name="connsiteY80" fmla="*/ 144365 h 607497"/>
                <a:gd name="connsiteX81" fmla="*/ 399317 w 490994"/>
                <a:gd name="connsiteY81" fmla="*/ 129346 h 607497"/>
                <a:gd name="connsiteX82" fmla="*/ 408262 w 490994"/>
                <a:gd name="connsiteY82" fmla="*/ 117488 h 607497"/>
                <a:gd name="connsiteX83" fmla="*/ 426389 w 490994"/>
                <a:gd name="connsiteY83" fmla="*/ 107054 h 607497"/>
                <a:gd name="connsiteX84" fmla="*/ 436205 w 490994"/>
                <a:gd name="connsiteY84" fmla="*/ 104366 h 607497"/>
                <a:gd name="connsiteX85" fmla="*/ 54676 w 490994"/>
                <a:gd name="connsiteY85" fmla="*/ 104366 h 607497"/>
                <a:gd name="connsiteX86" fmla="*/ 64501 w 490994"/>
                <a:gd name="connsiteY86" fmla="*/ 107054 h 607497"/>
                <a:gd name="connsiteX87" fmla="*/ 82644 w 490994"/>
                <a:gd name="connsiteY87" fmla="*/ 117488 h 607497"/>
                <a:gd name="connsiteX88" fmla="*/ 91596 w 490994"/>
                <a:gd name="connsiteY88" fmla="*/ 129346 h 607497"/>
                <a:gd name="connsiteX89" fmla="*/ 88903 w 490994"/>
                <a:gd name="connsiteY89" fmla="*/ 144365 h 607497"/>
                <a:gd name="connsiteX90" fmla="*/ 79633 w 490994"/>
                <a:gd name="connsiteY90" fmla="*/ 160254 h 607497"/>
                <a:gd name="connsiteX91" fmla="*/ 62678 w 490994"/>
                <a:gd name="connsiteY91" fmla="*/ 170768 h 607497"/>
                <a:gd name="connsiteX92" fmla="*/ 53171 w 490994"/>
                <a:gd name="connsiteY92" fmla="*/ 168159 h 607497"/>
                <a:gd name="connsiteX93" fmla="*/ 35186 w 490994"/>
                <a:gd name="connsiteY93" fmla="*/ 157804 h 607497"/>
                <a:gd name="connsiteX94" fmla="*/ 27977 w 490994"/>
                <a:gd name="connsiteY94" fmla="*/ 131006 h 607497"/>
                <a:gd name="connsiteX95" fmla="*/ 37642 w 490994"/>
                <a:gd name="connsiteY95" fmla="*/ 114168 h 607497"/>
                <a:gd name="connsiteX96" fmla="*/ 54676 w 490994"/>
                <a:gd name="connsiteY96" fmla="*/ 104366 h 607497"/>
                <a:gd name="connsiteX97" fmla="*/ 245501 w 490994"/>
                <a:gd name="connsiteY97" fmla="*/ 75152 h 607497"/>
                <a:gd name="connsiteX98" fmla="*/ 412384 w 490994"/>
                <a:gd name="connsiteY98" fmla="*/ 241809 h 607497"/>
                <a:gd name="connsiteX99" fmla="*/ 372247 w 490994"/>
                <a:gd name="connsiteY99" fmla="*/ 363006 h 607497"/>
                <a:gd name="connsiteX100" fmla="*/ 334168 w 490994"/>
                <a:gd name="connsiteY100" fmla="*/ 468155 h 607497"/>
                <a:gd name="connsiteX101" fmla="*/ 314138 w 490994"/>
                <a:gd name="connsiteY101" fmla="*/ 486971 h 607497"/>
                <a:gd name="connsiteX102" fmla="*/ 176864 w 490994"/>
                <a:gd name="connsiteY102" fmla="*/ 486971 h 607497"/>
                <a:gd name="connsiteX103" fmla="*/ 156755 w 490994"/>
                <a:gd name="connsiteY103" fmla="*/ 468155 h 607497"/>
                <a:gd name="connsiteX104" fmla="*/ 119151 w 490994"/>
                <a:gd name="connsiteY104" fmla="*/ 364825 h 607497"/>
                <a:gd name="connsiteX105" fmla="*/ 78618 w 490994"/>
                <a:gd name="connsiteY105" fmla="*/ 241809 h 607497"/>
                <a:gd name="connsiteX106" fmla="*/ 245501 w 490994"/>
                <a:gd name="connsiteY106" fmla="*/ 75152 h 607497"/>
                <a:gd name="connsiteX107" fmla="*/ 350001 w 490994"/>
                <a:gd name="connsiteY107" fmla="*/ 25404 h 607497"/>
                <a:gd name="connsiteX108" fmla="*/ 359812 w 490994"/>
                <a:gd name="connsiteY108" fmla="*/ 28012 h 607497"/>
                <a:gd name="connsiteX109" fmla="*/ 376587 w 490994"/>
                <a:gd name="connsiteY109" fmla="*/ 37731 h 607497"/>
                <a:gd name="connsiteX110" fmla="*/ 383787 w 490994"/>
                <a:gd name="connsiteY110" fmla="*/ 64519 h 607497"/>
                <a:gd name="connsiteX111" fmla="*/ 373343 w 490994"/>
                <a:gd name="connsiteY111" fmla="*/ 82536 h 607497"/>
                <a:gd name="connsiteX112" fmla="*/ 357043 w 490994"/>
                <a:gd name="connsiteY112" fmla="*/ 92018 h 607497"/>
                <a:gd name="connsiteX113" fmla="*/ 346440 w 490994"/>
                <a:gd name="connsiteY113" fmla="*/ 88857 h 607497"/>
                <a:gd name="connsiteX114" fmla="*/ 330536 w 490994"/>
                <a:gd name="connsiteY114" fmla="*/ 79533 h 607497"/>
                <a:gd name="connsiteX115" fmla="*/ 320803 w 490994"/>
                <a:gd name="connsiteY115" fmla="*/ 67917 h 607497"/>
                <a:gd name="connsiteX116" fmla="*/ 322623 w 490994"/>
                <a:gd name="connsiteY116" fmla="*/ 53219 h 607497"/>
                <a:gd name="connsiteX117" fmla="*/ 332989 w 490994"/>
                <a:gd name="connsiteY117" fmla="*/ 35202 h 607497"/>
                <a:gd name="connsiteX118" fmla="*/ 350001 w 490994"/>
                <a:gd name="connsiteY118" fmla="*/ 25404 h 607497"/>
                <a:gd name="connsiteX119" fmla="*/ 140881 w 490994"/>
                <a:gd name="connsiteY119" fmla="*/ 25404 h 607497"/>
                <a:gd name="connsiteX120" fmla="*/ 157911 w 490994"/>
                <a:gd name="connsiteY120" fmla="*/ 35202 h 607497"/>
                <a:gd name="connsiteX121" fmla="*/ 168367 w 490994"/>
                <a:gd name="connsiteY121" fmla="*/ 53219 h 607497"/>
                <a:gd name="connsiteX122" fmla="*/ 170189 w 490994"/>
                <a:gd name="connsiteY122" fmla="*/ 67917 h 607497"/>
                <a:gd name="connsiteX123" fmla="*/ 160367 w 490994"/>
                <a:gd name="connsiteY123" fmla="*/ 79533 h 607497"/>
                <a:gd name="connsiteX124" fmla="*/ 144446 w 490994"/>
                <a:gd name="connsiteY124" fmla="*/ 88857 h 607497"/>
                <a:gd name="connsiteX125" fmla="*/ 133831 w 490994"/>
                <a:gd name="connsiteY125" fmla="*/ 92018 h 607497"/>
                <a:gd name="connsiteX126" fmla="*/ 117514 w 490994"/>
                <a:gd name="connsiteY126" fmla="*/ 82615 h 607497"/>
                <a:gd name="connsiteX127" fmla="*/ 107058 w 490994"/>
                <a:gd name="connsiteY127" fmla="*/ 64519 h 607497"/>
                <a:gd name="connsiteX128" fmla="*/ 105078 w 490994"/>
                <a:gd name="connsiteY128" fmla="*/ 49584 h 607497"/>
                <a:gd name="connsiteX129" fmla="*/ 114266 w 490994"/>
                <a:gd name="connsiteY129" fmla="*/ 37731 h 607497"/>
                <a:gd name="connsiteX130" fmla="*/ 131059 w 490994"/>
                <a:gd name="connsiteY130" fmla="*/ 28012 h 607497"/>
                <a:gd name="connsiteX131" fmla="*/ 140881 w 490994"/>
                <a:gd name="connsiteY131" fmla="*/ 25404 h 607497"/>
                <a:gd name="connsiteX132" fmla="*/ 235768 w 490994"/>
                <a:gd name="connsiteY132" fmla="*/ 0 h 607497"/>
                <a:gd name="connsiteX133" fmla="*/ 255156 w 490994"/>
                <a:gd name="connsiteY133" fmla="*/ 0 h 607497"/>
                <a:gd name="connsiteX134" fmla="*/ 274782 w 490994"/>
                <a:gd name="connsiteY134" fmla="*/ 19595 h 607497"/>
                <a:gd name="connsiteX135" fmla="*/ 274782 w 490994"/>
                <a:gd name="connsiteY135" fmla="*/ 40927 h 607497"/>
                <a:gd name="connsiteX136" fmla="*/ 256581 w 490994"/>
                <a:gd name="connsiteY136" fmla="*/ 59416 h 607497"/>
                <a:gd name="connsiteX137" fmla="*/ 254127 w 490994"/>
                <a:gd name="connsiteY137" fmla="*/ 59258 h 607497"/>
                <a:gd name="connsiteX138" fmla="*/ 245502 w 490994"/>
                <a:gd name="connsiteY138" fmla="*/ 58547 h 607497"/>
                <a:gd name="connsiteX139" fmla="*/ 236876 w 490994"/>
                <a:gd name="connsiteY139" fmla="*/ 59258 h 607497"/>
                <a:gd name="connsiteX140" fmla="*/ 234422 w 490994"/>
                <a:gd name="connsiteY140" fmla="*/ 59416 h 607497"/>
                <a:gd name="connsiteX141" fmla="*/ 216142 w 490994"/>
                <a:gd name="connsiteY141" fmla="*/ 40927 h 607497"/>
                <a:gd name="connsiteX142" fmla="*/ 216142 w 490994"/>
                <a:gd name="connsiteY142" fmla="*/ 19595 h 607497"/>
                <a:gd name="connsiteX143" fmla="*/ 235768 w 490994"/>
                <a:gd name="connsiteY143" fmla="*/ 0 h 60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0994" h="607497">
                  <a:moveTo>
                    <a:pt x="203312" y="568333"/>
                  </a:moveTo>
                  <a:lnTo>
                    <a:pt x="287691" y="568333"/>
                  </a:lnTo>
                  <a:cubicBezTo>
                    <a:pt x="298456" y="568333"/>
                    <a:pt x="307242" y="577115"/>
                    <a:pt x="307242" y="587955"/>
                  </a:cubicBezTo>
                  <a:cubicBezTo>
                    <a:pt x="307242" y="598794"/>
                    <a:pt x="298456" y="607497"/>
                    <a:pt x="287691" y="607497"/>
                  </a:cubicBezTo>
                  <a:lnTo>
                    <a:pt x="203312" y="607497"/>
                  </a:lnTo>
                  <a:cubicBezTo>
                    <a:pt x="192468" y="607497"/>
                    <a:pt x="183682" y="598794"/>
                    <a:pt x="183682" y="587955"/>
                  </a:cubicBezTo>
                  <a:cubicBezTo>
                    <a:pt x="183682" y="577115"/>
                    <a:pt x="192468" y="568333"/>
                    <a:pt x="203312" y="568333"/>
                  </a:cubicBezTo>
                  <a:close/>
                  <a:moveTo>
                    <a:pt x="186520" y="510187"/>
                  </a:moveTo>
                  <a:lnTo>
                    <a:pt x="304395" y="510187"/>
                  </a:lnTo>
                  <a:cubicBezTo>
                    <a:pt x="315320" y="510187"/>
                    <a:pt x="324107" y="518967"/>
                    <a:pt x="324107" y="529804"/>
                  </a:cubicBezTo>
                  <a:cubicBezTo>
                    <a:pt x="324107" y="540641"/>
                    <a:pt x="315320" y="549421"/>
                    <a:pt x="304395" y="549421"/>
                  </a:cubicBezTo>
                  <a:lnTo>
                    <a:pt x="186520" y="549421"/>
                  </a:lnTo>
                  <a:cubicBezTo>
                    <a:pt x="175674" y="549421"/>
                    <a:pt x="166887" y="540641"/>
                    <a:pt x="166887" y="529804"/>
                  </a:cubicBezTo>
                  <a:cubicBezTo>
                    <a:pt x="166887" y="518967"/>
                    <a:pt x="175674" y="510187"/>
                    <a:pt x="186520" y="510187"/>
                  </a:cubicBezTo>
                  <a:close/>
                  <a:moveTo>
                    <a:pt x="62837" y="319449"/>
                  </a:moveTo>
                  <a:cubicBezTo>
                    <a:pt x="70116" y="319449"/>
                    <a:pt x="76684" y="323954"/>
                    <a:pt x="79611" y="330831"/>
                  </a:cubicBezTo>
                  <a:cubicBezTo>
                    <a:pt x="82064" y="336601"/>
                    <a:pt x="84676" y="342529"/>
                    <a:pt x="87445" y="348457"/>
                  </a:cubicBezTo>
                  <a:cubicBezTo>
                    <a:pt x="91876" y="358021"/>
                    <a:pt x="88236" y="369640"/>
                    <a:pt x="79137" y="374856"/>
                  </a:cubicBezTo>
                  <a:lnTo>
                    <a:pt x="64498" y="383314"/>
                  </a:lnTo>
                  <a:cubicBezTo>
                    <a:pt x="61571" y="384974"/>
                    <a:pt x="58168" y="385922"/>
                    <a:pt x="54687" y="385922"/>
                  </a:cubicBezTo>
                  <a:cubicBezTo>
                    <a:pt x="47724" y="385922"/>
                    <a:pt x="41156" y="382128"/>
                    <a:pt x="37675" y="376121"/>
                  </a:cubicBezTo>
                  <a:lnTo>
                    <a:pt x="28021" y="359285"/>
                  </a:lnTo>
                  <a:cubicBezTo>
                    <a:pt x="25410" y="354780"/>
                    <a:pt x="24698" y="349484"/>
                    <a:pt x="26043" y="344426"/>
                  </a:cubicBezTo>
                  <a:cubicBezTo>
                    <a:pt x="27388" y="339367"/>
                    <a:pt x="30632" y="335099"/>
                    <a:pt x="35222" y="332491"/>
                  </a:cubicBezTo>
                  <a:lnTo>
                    <a:pt x="53500" y="321978"/>
                  </a:lnTo>
                  <a:cubicBezTo>
                    <a:pt x="56348" y="320319"/>
                    <a:pt x="59593" y="319449"/>
                    <a:pt x="62837" y="319449"/>
                  </a:cubicBezTo>
                  <a:close/>
                  <a:moveTo>
                    <a:pt x="427899" y="319379"/>
                  </a:moveTo>
                  <a:cubicBezTo>
                    <a:pt x="431145" y="319379"/>
                    <a:pt x="434391" y="320248"/>
                    <a:pt x="437320" y="321908"/>
                  </a:cubicBezTo>
                  <a:lnTo>
                    <a:pt x="455767" y="332498"/>
                  </a:lnTo>
                  <a:cubicBezTo>
                    <a:pt x="460279" y="335106"/>
                    <a:pt x="463525" y="339374"/>
                    <a:pt x="464871" y="344431"/>
                  </a:cubicBezTo>
                  <a:cubicBezTo>
                    <a:pt x="466296" y="349489"/>
                    <a:pt x="465583" y="354784"/>
                    <a:pt x="462971" y="359289"/>
                  </a:cubicBezTo>
                  <a:lnTo>
                    <a:pt x="453233" y="376122"/>
                  </a:lnTo>
                  <a:cubicBezTo>
                    <a:pt x="449750" y="382129"/>
                    <a:pt x="443258" y="385922"/>
                    <a:pt x="436212" y="385922"/>
                  </a:cubicBezTo>
                  <a:cubicBezTo>
                    <a:pt x="432808" y="385922"/>
                    <a:pt x="429403" y="384974"/>
                    <a:pt x="426395" y="383235"/>
                  </a:cubicBezTo>
                  <a:lnTo>
                    <a:pt x="411511" y="374700"/>
                  </a:lnTo>
                  <a:cubicBezTo>
                    <a:pt x="402407" y="369405"/>
                    <a:pt x="398765" y="357787"/>
                    <a:pt x="403198" y="348225"/>
                  </a:cubicBezTo>
                  <a:cubicBezTo>
                    <a:pt x="405969" y="342456"/>
                    <a:pt x="408582" y="336529"/>
                    <a:pt x="411115" y="330759"/>
                  </a:cubicBezTo>
                  <a:cubicBezTo>
                    <a:pt x="414045" y="323805"/>
                    <a:pt x="420616" y="319379"/>
                    <a:pt x="427899" y="319379"/>
                  </a:cubicBezTo>
                  <a:close/>
                  <a:moveTo>
                    <a:pt x="19624" y="215859"/>
                  </a:moveTo>
                  <a:lnTo>
                    <a:pt x="40990" y="215859"/>
                  </a:lnTo>
                  <a:cubicBezTo>
                    <a:pt x="46371" y="215859"/>
                    <a:pt x="51435" y="218072"/>
                    <a:pt x="54917" y="222024"/>
                  </a:cubicBezTo>
                  <a:cubicBezTo>
                    <a:pt x="58398" y="225897"/>
                    <a:pt x="59981" y="231193"/>
                    <a:pt x="59269" y="236489"/>
                  </a:cubicBezTo>
                  <a:cubicBezTo>
                    <a:pt x="58952" y="239097"/>
                    <a:pt x="58636" y="242101"/>
                    <a:pt x="58636" y="245104"/>
                  </a:cubicBezTo>
                  <a:cubicBezTo>
                    <a:pt x="58636" y="248187"/>
                    <a:pt x="58952" y="251348"/>
                    <a:pt x="59269" y="253719"/>
                  </a:cubicBezTo>
                  <a:cubicBezTo>
                    <a:pt x="59981" y="259094"/>
                    <a:pt x="58398" y="264390"/>
                    <a:pt x="54996" y="268263"/>
                  </a:cubicBezTo>
                  <a:cubicBezTo>
                    <a:pt x="51514" y="272136"/>
                    <a:pt x="46450" y="274428"/>
                    <a:pt x="41069" y="274428"/>
                  </a:cubicBezTo>
                  <a:lnTo>
                    <a:pt x="19624" y="274428"/>
                  </a:lnTo>
                  <a:cubicBezTo>
                    <a:pt x="8783" y="274428"/>
                    <a:pt x="0" y="265576"/>
                    <a:pt x="0" y="254826"/>
                  </a:cubicBezTo>
                  <a:lnTo>
                    <a:pt x="0" y="235461"/>
                  </a:lnTo>
                  <a:cubicBezTo>
                    <a:pt x="0" y="224633"/>
                    <a:pt x="8783" y="215859"/>
                    <a:pt x="19624" y="215859"/>
                  </a:cubicBezTo>
                  <a:close/>
                  <a:moveTo>
                    <a:pt x="450011" y="215789"/>
                  </a:moveTo>
                  <a:lnTo>
                    <a:pt x="471373" y="215789"/>
                  </a:lnTo>
                  <a:cubicBezTo>
                    <a:pt x="482133" y="215789"/>
                    <a:pt x="490994" y="224640"/>
                    <a:pt x="490994" y="235467"/>
                  </a:cubicBezTo>
                  <a:lnTo>
                    <a:pt x="490994" y="254830"/>
                  </a:lnTo>
                  <a:cubicBezTo>
                    <a:pt x="490994" y="265578"/>
                    <a:pt x="482133" y="274429"/>
                    <a:pt x="471373" y="274429"/>
                  </a:cubicBezTo>
                  <a:lnTo>
                    <a:pt x="449931" y="274429"/>
                  </a:lnTo>
                  <a:cubicBezTo>
                    <a:pt x="444472" y="274429"/>
                    <a:pt x="439409" y="272137"/>
                    <a:pt x="436007" y="268265"/>
                  </a:cubicBezTo>
                  <a:cubicBezTo>
                    <a:pt x="432525" y="264313"/>
                    <a:pt x="430943" y="259018"/>
                    <a:pt x="431655" y="253723"/>
                  </a:cubicBezTo>
                  <a:cubicBezTo>
                    <a:pt x="431972" y="251352"/>
                    <a:pt x="432367" y="248191"/>
                    <a:pt x="432367" y="245109"/>
                  </a:cubicBezTo>
                  <a:cubicBezTo>
                    <a:pt x="432367" y="242106"/>
                    <a:pt x="431972" y="239024"/>
                    <a:pt x="431655" y="236495"/>
                  </a:cubicBezTo>
                  <a:cubicBezTo>
                    <a:pt x="431022" y="231200"/>
                    <a:pt x="432604" y="225905"/>
                    <a:pt x="436007" y="221953"/>
                  </a:cubicBezTo>
                  <a:cubicBezTo>
                    <a:pt x="439488" y="218081"/>
                    <a:pt x="444551" y="215789"/>
                    <a:pt x="450011" y="215789"/>
                  </a:cubicBezTo>
                  <a:close/>
                  <a:moveTo>
                    <a:pt x="245501" y="133735"/>
                  </a:moveTo>
                  <a:cubicBezTo>
                    <a:pt x="185810" y="133735"/>
                    <a:pt x="137281" y="182198"/>
                    <a:pt x="137281" y="241809"/>
                  </a:cubicBezTo>
                  <a:cubicBezTo>
                    <a:pt x="137281" y="269717"/>
                    <a:pt x="153905" y="303159"/>
                    <a:pt x="171639" y="338656"/>
                  </a:cubicBezTo>
                  <a:cubicBezTo>
                    <a:pt x="185572" y="366564"/>
                    <a:pt x="199901" y="395342"/>
                    <a:pt x="208372" y="425858"/>
                  </a:cubicBezTo>
                  <a:cubicBezTo>
                    <a:pt x="208768" y="427123"/>
                    <a:pt x="210430" y="428388"/>
                    <a:pt x="211459" y="428388"/>
                  </a:cubicBezTo>
                  <a:lnTo>
                    <a:pt x="279305" y="428388"/>
                  </a:lnTo>
                  <a:cubicBezTo>
                    <a:pt x="280255" y="428388"/>
                    <a:pt x="281997" y="427123"/>
                    <a:pt x="282313" y="425858"/>
                  </a:cubicBezTo>
                  <a:cubicBezTo>
                    <a:pt x="290863" y="394314"/>
                    <a:pt x="305588" y="364983"/>
                    <a:pt x="319838" y="336759"/>
                  </a:cubicBezTo>
                  <a:lnTo>
                    <a:pt x="319918" y="336601"/>
                  </a:lnTo>
                  <a:cubicBezTo>
                    <a:pt x="337255" y="301973"/>
                    <a:pt x="353722" y="269321"/>
                    <a:pt x="353722" y="241809"/>
                  </a:cubicBezTo>
                  <a:cubicBezTo>
                    <a:pt x="353722" y="182198"/>
                    <a:pt x="305113" y="133735"/>
                    <a:pt x="245501" y="133735"/>
                  </a:cubicBezTo>
                  <a:close/>
                  <a:moveTo>
                    <a:pt x="436205" y="104366"/>
                  </a:moveTo>
                  <a:cubicBezTo>
                    <a:pt x="443250" y="104366"/>
                    <a:pt x="449741" y="108160"/>
                    <a:pt x="453224" y="114168"/>
                  </a:cubicBezTo>
                  <a:lnTo>
                    <a:pt x="462960" y="131006"/>
                  </a:lnTo>
                  <a:cubicBezTo>
                    <a:pt x="468343" y="140334"/>
                    <a:pt x="465098" y="152428"/>
                    <a:pt x="455757" y="157804"/>
                  </a:cubicBezTo>
                  <a:lnTo>
                    <a:pt x="437788" y="168159"/>
                  </a:lnTo>
                  <a:cubicBezTo>
                    <a:pt x="434859" y="169819"/>
                    <a:pt x="431535" y="170768"/>
                    <a:pt x="428289" y="170768"/>
                  </a:cubicBezTo>
                  <a:cubicBezTo>
                    <a:pt x="421165" y="170768"/>
                    <a:pt x="414674" y="166737"/>
                    <a:pt x="411349" y="160254"/>
                  </a:cubicBezTo>
                  <a:cubicBezTo>
                    <a:pt x="408579" y="154879"/>
                    <a:pt x="405413" y="149504"/>
                    <a:pt x="402009" y="144365"/>
                  </a:cubicBezTo>
                  <a:cubicBezTo>
                    <a:pt x="399080" y="139780"/>
                    <a:pt x="398130" y="134484"/>
                    <a:pt x="399317" y="129346"/>
                  </a:cubicBezTo>
                  <a:cubicBezTo>
                    <a:pt x="400505" y="124366"/>
                    <a:pt x="403671" y="120097"/>
                    <a:pt x="408262" y="117488"/>
                  </a:cubicBezTo>
                  <a:lnTo>
                    <a:pt x="426389" y="107054"/>
                  </a:lnTo>
                  <a:cubicBezTo>
                    <a:pt x="429397" y="105315"/>
                    <a:pt x="432801" y="104366"/>
                    <a:pt x="436205" y="104366"/>
                  </a:cubicBezTo>
                  <a:close/>
                  <a:moveTo>
                    <a:pt x="54676" y="104366"/>
                  </a:moveTo>
                  <a:cubicBezTo>
                    <a:pt x="58162" y="104366"/>
                    <a:pt x="61569" y="105315"/>
                    <a:pt x="64501" y="107054"/>
                  </a:cubicBezTo>
                  <a:lnTo>
                    <a:pt x="82644" y="117488"/>
                  </a:lnTo>
                  <a:cubicBezTo>
                    <a:pt x="87239" y="120097"/>
                    <a:pt x="90408" y="124366"/>
                    <a:pt x="91596" y="129346"/>
                  </a:cubicBezTo>
                  <a:cubicBezTo>
                    <a:pt x="92864" y="134484"/>
                    <a:pt x="91913" y="139780"/>
                    <a:pt x="88903" y="144365"/>
                  </a:cubicBezTo>
                  <a:cubicBezTo>
                    <a:pt x="85575" y="149504"/>
                    <a:pt x="82406" y="154879"/>
                    <a:pt x="79633" y="160254"/>
                  </a:cubicBezTo>
                  <a:cubicBezTo>
                    <a:pt x="76305" y="166737"/>
                    <a:pt x="69809" y="170768"/>
                    <a:pt x="62678" y="170768"/>
                  </a:cubicBezTo>
                  <a:cubicBezTo>
                    <a:pt x="59430" y="170768"/>
                    <a:pt x="56102" y="169819"/>
                    <a:pt x="53171" y="168159"/>
                  </a:cubicBezTo>
                  <a:lnTo>
                    <a:pt x="35186" y="157804"/>
                  </a:lnTo>
                  <a:cubicBezTo>
                    <a:pt x="25758" y="152428"/>
                    <a:pt x="22510" y="140334"/>
                    <a:pt x="27977" y="131006"/>
                  </a:cubicBezTo>
                  <a:lnTo>
                    <a:pt x="37642" y="114168"/>
                  </a:lnTo>
                  <a:cubicBezTo>
                    <a:pt x="41128" y="108160"/>
                    <a:pt x="47704" y="104366"/>
                    <a:pt x="54676" y="104366"/>
                  </a:cubicBezTo>
                  <a:close/>
                  <a:moveTo>
                    <a:pt x="245501" y="75152"/>
                  </a:moveTo>
                  <a:cubicBezTo>
                    <a:pt x="337493" y="75152"/>
                    <a:pt x="412384" y="149942"/>
                    <a:pt x="412384" y="241809"/>
                  </a:cubicBezTo>
                  <a:cubicBezTo>
                    <a:pt x="412384" y="283236"/>
                    <a:pt x="391959" y="323793"/>
                    <a:pt x="372247" y="363006"/>
                  </a:cubicBezTo>
                  <a:cubicBezTo>
                    <a:pt x="354909" y="397634"/>
                    <a:pt x="336859" y="433448"/>
                    <a:pt x="334168" y="468155"/>
                  </a:cubicBezTo>
                  <a:cubicBezTo>
                    <a:pt x="333297" y="478749"/>
                    <a:pt x="324509" y="486971"/>
                    <a:pt x="314138" y="486971"/>
                  </a:cubicBezTo>
                  <a:lnTo>
                    <a:pt x="176864" y="486971"/>
                  </a:lnTo>
                  <a:cubicBezTo>
                    <a:pt x="166493" y="486971"/>
                    <a:pt x="157705" y="478749"/>
                    <a:pt x="156755" y="468155"/>
                  </a:cubicBezTo>
                  <a:cubicBezTo>
                    <a:pt x="153985" y="434792"/>
                    <a:pt x="137043" y="400797"/>
                    <a:pt x="119151" y="364825"/>
                  </a:cubicBezTo>
                  <a:cubicBezTo>
                    <a:pt x="99201" y="324821"/>
                    <a:pt x="78539" y="283473"/>
                    <a:pt x="78618" y="241809"/>
                  </a:cubicBezTo>
                  <a:cubicBezTo>
                    <a:pt x="78618" y="149942"/>
                    <a:pt x="153430" y="75152"/>
                    <a:pt x="245501" y="75152"/>
                  </a:cubicBezTo>
                  <a:close/>
                  <a:moveTo>
                    <a:pt x="350001" y="25404"/>
                  </a:moveTo>
                  <a:cubicBezTo>
                    <a:pt x="353482" y="25404"/>
                    <a:pt x="356885" y="26273"/>
                    <a:pt x="359812" y="28012"/>
                  </a:cubicBezTo>
                  <a:lnTo>
                    <a:pt x="376587" y="37731"/>
                  </a:lnTo>
                  <a:cubicBezTo>
                    <a:pt x="386003" y="43104"/>
                    <a:pt x="389168" y="55116"/>
                    <a:pt x="383787" y="64519"/>
                  </a:cubicBezTo>
                  <a:lnTo>
                    <a:pt x="373343" y="82536"/>
                  </a:lnTo>
                  <a:cubicBezTo>
                    <a:pt x="369940" y="88462"/>
                    <a:pt x="363848" y="92018"/>
                    <a:pt x="357043" y="92018"/>
                  </a:cubicBezTo>
                  <a:cubicBezTo>
                    <a:pt x="353324" y="92018"/>
                    <a:pt x="349684" y="90912"/>
                    <a:pt x="346440" y="88857"/>
                  </a:cubicBezTo>
                  <a:cubicBezTo>
                    <a:pt x="341297" y="85459"/>
                    <a:pt x="335916" y="82378"/>
                    <a:pt x="330536" y="79533"/>
                  </a:cubicBezTo>
                  <a:cubicBezTo>
                    <a:pt x="325788" y="77083"/>
                    <a:pt x="322307" y="72974"/>
                    <a:pt x="320803" y="67917"/>
                  </a:cubicBezTo>
                  <a:cubicBezTo>
                    <a:pt x="319379" y="62939"/>
                    <a:pt x="320012" y="57723"/>
                    <a:pt x="322623" y="53219"/>
                  </a:cubicBezTo>
                  <a:lnTo>
                    <a:pt x="332989" y="35202"/>
                  </a:lnTo>
                  <a:cubicBezTo>
                    <a:pt x="336549" y="29197"/>
                    <a:pt x="343038" y="25404"/>
                    <a:pt x="350001" y="25404"/>
                  </a:cubicBezTo>
                  <a:close/>
                  <a:moveTo>
                    <a:pt x="140881" y="25404"/>
                  </a:moveTo>
                  <a:cubicBezTo>
                    <a:pt x="147931" y="25404"/>
                    <a:pt x="154426" y="29197"/>
                    <a:pt x="157911" y="35202"/>
                  </a:cubicBezTo>
                  <a:lnTo>
                    <a:pt x="168367" y="53219"/>
                  </a:lnTo>
                  <a:cubicBezTo>
                    <a:pt x="170981" y="57723"/>
                    <a:pt x="171615" y="62939"/>
                    <a:pt x="170189" y="67917"/>
                  </a:cubicBezTo>
                  <a:cubicBezTo>
                    <a:pt x="168684" y="72974"/>
                    <a:pt x="165199" y="77083"/>
                    <a:pt x="160367" y="79533"/>
                  </a:cubicBezTo>
                  <a:cubicBezTo>
                    <a:pt x="154981" y="82378"/>
                    <a:pt x="149673" y="85459"/>
                    <a:pt x="144446" y="88857"/>
                  </a:cubicBezTo>
                  <a:cubicBezTo>
                    <a:pt x="141198" y="90912"/>
                    <a:pt x="137554" y="92018"/>
                    <a:pt x="133831" y="92018"/>
                  </a:cubicBezTo>
                  <a:cubicBezTo>
                    <a:pt x="127019" y="92018"/>
                    <a:pt x="120999" y="88541"/>
                    <a:pt x="117514" y="82615"/>
                  </a:cubicBezTo>
                  <a:lnTo>
                    <a:pt x="107058" y="64519"/>
                  </a:lnTo>
                  <a:cubicBezTo>
                    <a:pt x="104444" y="59936"/>
                    <a:pt x="103731" y="54641"/>
                    <a:pt x="105078" y="49584"/>
                  </a:cubicBezTo>
                  <a:cubicBezTo>
                    <a:pt x="106424" y="44527"/>
                    <a:pt x="109672" y="40339"/>
                    <a:pt x="114266" y="37731"/>
                  </a:cubicBezTo>
                  <a:lnTo>
                    <a:pt x="131059" y="28012"/>
                  </a:lnTo>
                  <a:cubicBezTo>
                    <a:pt x="134069" y="26273"/>
                    <a:pt x="137475" y="25404"/>
                    <a:pt x="140881" y="25404"/>
                  </a:cubicBezTo>
                  <a:close/>
                  <a:moveTo>
                    <a:pt x="235768" y="0"/>
                  </a:moveTo>
                  <a:lnTo>
                    <a:pt x="255156" y="0"/>
                  </a:lnTo>
                  <a:cubicBezTo>
                    <a:pt x="265998" y="0"/>
                    <a:pt x="274782" y="8770"/>
                    <a:pt x="274782" y="19595"/>
                  </a:cubicBezTo>
                  <a:lnTo>
                    <a:pt x="274782" y="40927"/>
                  </a:lnTo>
                  <a:cubicBezTo>
                    <a:pt x="274782" y="51278"/>
                    <a:pt x="266789" y="59416"/>
                    <a:pt x="256581" y="59416"/>
                  </a:cubicBezTo>
                  <a:cubicBezTo>
                    <a:pt x="255710" y="59416"/>
                    <a:pt x="254919" y="59337"/>
                    <a:pt x="254127" y="59258"/>
                  </a:cubicBezTo>
                  <a:cubicBezTo>
                    <a:pt x="251516" y="58863"/>
                    <a:pt x="248509" y="58547"/>
                    <a:pt x="245502" y="58547"/>
                  </a:cubicBezTo>
                  <a:cubicBezTo>
                    <a:pt x="242415" y="58547"/>
                    <a:pt x="239408" y="58863"/>
                    <a:pt x="236876" y="59258"/>
                  </a:cubicBezTo>
                  <a:cubicBezTo>
                    <a:pt x="236005" y="59337"/>
                    <a:pt x="235214" y="59416"/>
                    <a:pt x="234422" y="59416"/>
                  </a:cubicBezTo>
                  <a:cubicBezTo>
                    <a:pt x="224135" y="59416"/>
                    <a:pt x="216142" y="51278"/>
                    <a:pt x="216142" y="40927"/>
                  </a:cubicBezTo>
                  <a:lnTo>
                    <a:pt x="216142" y="19595"/>
                  </a:lnTo>
                  <a:cubicBezTo>
                    <a:pt x="216142" y="8770"/>
                    <a:pt x="224926" y="0"/>
                    <a:pt x="235768"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5" name="Group 18">
            <a:extLst>
              <a:ext uri="{FF2B5EF4-FFF2-40B4-BE49-F238E27FC236}">
                <a16:creationId xmlns:a16="http://schemas.microsoft.com/office/drawing/2014/main" id="{2ECC6D00-4ECB-563C-6A5D-9E6A8EA5FBB7}"/>
              </a:ext>
            </a:extLst>
          </p:cNvPr>
          <p:cNvGrpSpPr/>
          <p:nvPr/>
        </p:nvGrpSpPr>
        <p:grpSpPr>
          <a:xfrm>
            <a:off x="2234941" y="4175900"/>
            <a:ext cx="1157816" cy="1299633"/>
            <a:chOff x="1961058" y="4223931"/>
            <a:chExt cx="1157816" cy="1299633"/>
          </a:xfrm>
          <a:solidFill>
            <a:srgbClr val="00B0F0"/>
          </a:solidFill>
        </p:grpSpPr>
        <p:sp>
          <p:nvSpPr>
            <p:cNvPr id="6" name="六边形 5">
              <a:extLst>
                <a:ext uri="{FF2B5EF4-FFF2-40B4-BE49-F238E27FC236}">
                  <a16:creationId xmlns:a16="http://schemas.microsoft.com/office/drawing/2014/main" id="{FC87067A-49DE-9321-EC29-5AC6C973D7AF}"/>
                </a:ext>
              </a:extLst>
            </p:cNvPr>
            <p:cNvSpPr/>
            <p:nvPr/>
          </p:nvSpPr>
          <p:spPr bwMode="auto">
            <a:xfrm rot="16200000">
              <a:off x="1890149" y="4294840"/>
              <a:ext cx="1299633" cy="1157816"/>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7" name="AutoShape 17">
              <a:extLst>
                <a:ext uri="{FF2B5EF4-FFF2-40B4-BE49-F238E27FC236}">
                  <a16:creationId xmlns:a16="http://schemas.microsoft.com/office/drawing/2014/main" id="{375286BC-0E77-6F5C-E733-1A4D6BD8CFA6}"/>
                </a:ext>
              </a:extLst>
            </p:cNvPr>
            <p:cNvSpPr/>
            <p:nvPr/>
          </p:nvSpPr>
          <p:spPr bwMode="auto">
            <a:xfrm>
              <a:off x="2295931" y="4630053"/>
              <a:ext cx="488067" cy="487384"/>
            </a:xfrm>
            <a:custGeom>
              <a:avLst/>
              <a:gdLst>
                <a:gd name="connsiteX0" fmla="*/ 426365 w 555531"/>
                <a:gd name="connsiteY0" fmla="*/ 380555 h 554754"/>
                <a:gd name="connsiteX1" fmla="*/ 381157 w 555531"/>
                <a:gd name="connsiteY1" fmla="*/ 425718 h 554754"/>
                <a:gd name="connsiteX2" fmla="*/ 426365 w 555531"/>
                <a:gd name="connsiteY2" fmla="*/ 470880 h 554754"/>
                <a:gd name="connsiteX3" fmla="*/ 471573 w 555531"/>
                <a:gd name="connsiteY3" fmla="*/ 425718 h 554754"/>
                <a:gd name="connsiteX4" fmla="*/ 426365 w 555531"/>
                <a:gd name="connsiteY4" fmla="*/ 380555 h 554754"/>
                <a:gd name="connsiteX5" fmla="*/ 0 w 555531"/>
                <a:gd name="connsiteY5" fmla="*/ 346689 h 554754"/>
                <a:gd name="connsiteX6" fmla="*/ 232675 w 555531"/>
                <a:gd name="connsiteY6" fmla="*/ 449856 h 554754"/>
                <a:gd name="connsiteX7" fmla="*/ 255296 w 555531"/>
                <a:gd name="connsiteY7" fmla="*/ 449856 h 554754"/>
                <a:gd name="connsiteX8" fmla="*/ 287612 w 555531"/>
                <a:gd name="connsiteY8" fmla="*/ 483708 h 554754"/>
                <a:gd name="connsiteX9" fmla="*/ 285996 w 555531"/>
                <a:gd name="connsiteY9" fmla="*/ 527231 h 554754"/>
                <a:gd name="connsiteX10" fmla="*/ 232675 w 555531"/>
                <a:gd name="connsiteY10" fmla="*/ 528843 h 554754"/>
                <a:gd name="connsiteX11" fmla="*/ 0 w 555531"/>
                <a:gd name="connsiteY11" fmla="*/ 425676 h 554754"/>
                <a:gd name="connsiteX12" fmla="*/ 410219 w 555531"/>
                <a:gd name="connsiteY12" fmla="*/ 296681 h 554754"/>
                <a:gd name="connsiteX13" fmla="*/ 442511 w 555531"/>
                <a:gd name="connsiteY13" fmla="*/ 296681 h 554754"/>
                <a:gd name="connsiteX14" fmla="*/ 448969 w 555531"/>
                <a:gd name="connsiteY14" fmla="*/ 335392 h 554754"/>
                <a:gd name="connsiteX15" fmla="*/ 474802 w 555531"/>
                <a:gd name="connsiteY15" fmla="*/ 345070 h 554754"/>
                <a:gd name="connsiteX16" fmla="*/ 507094 w 555531"/>
                <a:gd name="connsiteY16" fmla="*/ 322488 h 554754"/>
                <a:gd name="connsiteX17" fmla="*/ 529698 w 555531"/>
                <a:gd name="connsiteY17" fmla="*/ 346683 h 554754"/>
                <a:gd name="connsiteX18" fmla="*/ 507094 w 555531"/>
                <a:gd name="connsiteY18" fmla="*/ 377329 h 554754"/>
                <a:gd name="connsiteX19" fmla="*/ 516781 w 555531"/>
                <a:gd name="connsiteY19" fmla="*/ 403136 h 554754"/>
                <a:gd name="connsiteX20" fmla="*/ 555531 w 555531"/>
                <a:gd name="connsiteY20" fmla="*/ 409588 h 554754"/>
                <a:gd name="connsiteX21" fmla="*/ 555531 w 555531"/>
                <a:gd name="connsiteY21" fmla="*/ 441847 h 554754"/>
                <a:gd name="connsiteX22" fmla="*/ 516781 w 555531"/>
                <a:gd name="connsiteY22" fmla="*/ 448299 h 554754"/>
                <a:gd name="connsiteX23" fmla="*/ 507094 w 555531"/>
                <a:gd name="connsiteY23" fmla="*/ 474106 h 554754"/>
                <a:gd name="connsiteX24" fmla="*/ 529698 w 555531"/>
                <a:gd name="connsiteY24" fmla="*/ 506365 h 554754"/>
                <a:gd name="connsiteX25" fmla="*/ 507094 w 555531"/>
                <a:gd name="connsiteY25" fmla="*/ 528947 h 554754"/>
                <a:gd name="connsiteX26" fmla="*/ 474802 w 555531"/>
                <a:gd name="connsiteY26" fmla="*/ 506365 h 554754"/>
                <a:gd name="connsiteX27" fmla="*/ 448969 w 555531"/>
                <a:gd name="connsiteY27" fmla="*/ 516043 h 554754"/>
                <a:gd name="connsiteX28" fmla="*/ 442511 w 555531"/>
                <a:gd name="connsiteY28" fmla="*/ 554754 h 554754"/>
                <a:gd name="connsiteX29" fmla="*/ 410219 w 555531"/>
                <a:gd name="connsiteY29" fmla="*/ 554754 h 554754"/>
                <a:gd name="connsiteX30" fmla="*/ 403761 w 555531"/>
                <a:gd name="connsiteY30" fmla="*/ 517656 h 554754"/>
                <a:gd name="connsiteX31" fmla="*/ 377928 w 555531"/>
                <a:gd name="connsiteY31" fmla="*/ 506365 h 554754"/>
                <a:gd name="connsiteX32" fmla="*/ 347251 w 555531"/>
                <a:gd name="connsiteY32" fmla="*/ 528947 h 554754"/>
                <a:gd name="connsiteX33" fmla="*/ 323032 w 555531"/>
                <a:gd name="connsiteY33" fmla="*/ 506365 h 554754"/>
                <a:gd name="connsiteX34" fmla="*/ 345636 w 555531"/>
                <a:gd name="connsiteY34" fmla="*/ 474106 h 554754"/>
                <a:gd name="connsiteX35" fmla="*/ 335949 w 555531"/>
                <a:gd name="connsiteY35" fmla="*/ 448299 h 554754"/>
                <a:gd name="connsiteX36" fmla="*/ 297199 w 555531"/>
                <a:gd name="connsiteY36" fmla="*/ 441847 h 554754"/>
                <a:gd name="connsiteX37" fmla="*/ 297199 w 555531"/>
                <a:gd name="connsiteY37" fmla="*/ 409588 h 554754"/>
                <a:gd name="connsiteX38" fmla="*/ 335949 w 555531"/>
                <a:gd name="connsiteY38" fmla="*/ 403136 h 554754"/>
                <a:gd name="connsiteX39" fmla="*/ 345636 w 555531"/>
                <a:gd name="connsiteY39" fmla="*/ 377329 h 554754"/>
                <a:gd name="connsiteX40" fmla="*/ 324647 w 555531"/>
                <a:gd name="connsiteY40" fmla="*/ 346683 h 554754"/>
                <a:gd name="connsiteX41" fmla="*/ 347251 w 555531"/>
                <a:gd name="connsiteY41" fmla="*/ 322488 h 554754"/>
                <a:gd name="connsiteX42" fmla="*/ 377928 w 555531"/>
                <a:gd name="connsiteY42" fmla="*/ 345070 h 554754"/>
                <a:gd name="connsiteX43" fmla="*/ 403761 w 555531"/>
                <a:gd name="connsiteY43" fmla="*/ 335392 h 554754"/>
                <a:gd name="connsiteX44" fmla="*/ 0 w 555531"/>
                <a:gd name="connsiteY44" fmla="*/ 238640 h 554754"/>
                <a:gd name="connsiteX45" fmla="*/ 232675 w 555531"/>
                <a:gd name="connsiteY45" fmla="*/ 343386 h 554754"/>
                <a:gd name="connsiteX46" fmla="*/ 281149 w 555531"/>
                <a:gd name="connsiteY46" fmla="*/ 340164 h 554754"/>
                <a:gd name="connsiteX47" fmla="*/ 287612 w 555531"/>
                <a:gd name="connsiteY47" fmla="*/ 367559 h 554754"/>
                <a:gd name="connsiteX48" fmla="*/ 255296 w 555531"/>
                <a:gd name="connsiteY48" fmla="*/ 409457 h 554754"/>
                <a:gd name="connsiteX49" fmla="*/ 255296 w 555531"/>
                <a:gd name="connsiteY49" fmla="*/ 420738 h 554754"/>
                <a:gd name="connsiteX50" fmla="*/ 232675 w 555531"/>
                <a:gd name="connsiteY50" fmla="*/ 422349 h 554754"/>
                <a:gd name="connsiteX51" fmla="*/ 0 w 555531"/>
                <a:gd name="connsiteY51" fmla="*/ 319214 h 554754"/>
                <a:gd name="connsiteX52" fmla="*/ 0 w 555531"/>
                <a:gd name="connsiteY52" fmla="*/ 132146 h 554754"/>
                <a:gd name="connsiteX53" fmla="*/ 232551 w 555531"/>
                <a:gd name="connsiteY53" fmla="*/ 235313 h 554754"/>
                <a:gd name="connsiteX54" fmla="*/ 465102 w 555531"/>
                <a:gd name="connsiteY54" fmla="*/ 132146 h 554754"/>
                <a:gd name="connsiteX55" fmla="*/ 465102 w 555531"/>
                <a:gd name="connsiteY55" fmla="*/ 211133 h 554754"/>
                <a:gd name="connsiteX56" fmla="*/ 444108 w 555531"/>
                <a:gd name="connsiteY56" fmla="*/ 254657 h 554754"/>
                <a:gd name="connsiteX57" fmla="*/ 442493 w 555531"/>
                <a:gd name="connsiteY57" fmla="*/ 254657 h 554754"/>
                <a:gd name="connsiteX58" fmla="*/ 410194 w 555531"/>
                <a:gd name="connsiteY58" fmla="*/ 254657 h 554754"/>
                <a:gd name="connsiteX59" fmla="*/ 368206 w 555531"/>
                <a:gd name="connsiteY59" fmla="*/ 285284 h 554754"/>
                <a:gd name="connsiteX60" fmla="*/ 347212 w 555531"/>
                <a:gd name="connsiteY60" fmla="*/ 280448 h 554754"/>
                <a:gd name="connsiteX61" fmla="*/ 316528 w 555531"/>
                <a:gd name="connsiteY61" fmla="*/ 293344 h 554754"/>
                <a:gd name="connsiteX62" fmla="*/ 298764 w 555531"/>
                <a:gd name="connsiteY62" fmla="*/ 309464 h 554754"/>
                <a:gd name="connsiteX63" fmla="*/ 232551 w 555531"/>
                <a:gd name="connsiteY63" fmla="*/ 314300 h 554754"/>
                <a:gd name="connsiteX64" fmla="*/ 0 w 555531"/>
                <a:gd name="connsiteY64" fmla="*/ 211133 h 554754"/>
                <a:gd name="connsiteX65" fmla="*/ 232551 w 555531"/>
                <a:gd name="connsiteY65" fmla="*/ 0 h 554754"/>
                <a:gd name="connsiteX66" fmla="*/ 465102 w 555531"/>
                <a:gd name="connsiteY66" fmla="*/ 103255 h 554754"/>
                <a:gd name="connsiteX67" fmla="*/ 232551 w 555531"/>
                <a:gd name="connsiteY67" fmla="*/ 206510 h 554754"/>
                <a:gd name="connsiteX68" fmla="*/ 0 w 555531"/>
                <a:gd name="connsiteY68" fmla="*/ 103255 h 554754"/>
                <a:gd name="connsiteX69" fmla="*/ 232551 w 555531"/>
                <a:gd name="connsiteY69" fmla="*/ 0 h 55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55531" h="554754">
                  <a:moveTo>
                    <a:pt x="426365" y="380555"/>
                  </a:moveTo>
                  <a:cubicBezTo>
                    <a:pt x="402147" y="380555"/>
                    <a:pt x="381157" y="401523"/>
                    <a:pt x="381157" y="425718"/>
                  </a:cubicBezTo>
                  <a:cubicBezTo>
                    <a:pt x="381157" y="451525"/>
                    <a:pt x="402147" y="470880"/>
                    <a:pt x="426365" y="470880"/>
                  </a:cubicBezTo>
                  <a:cubicBezTo>
                    <a:pt x="452198" y="470880"/>
                    <a:pt x="471573" y="451525"/>
                    <a:pt x="471573" y="425718"/>
                  </a:cubicBezTo>
                  <a:cubicBezTo>
                    <a:pt x="471573" y="401523"/>
                    <a:pt x="452198" y="380555"/>
                    <a:pt x="426365" y="380555"/>
                  </a:cubicBezTo>
                  <a:close/>
                  <a:moveTo>
                    <a:pt x="0" y="346689"/>
                  </a:moveTo>
                  <a:cubicBezTo>
                    <a:pt x="0" y="404720"/>
                    <a:pt x="105027" y="449856"/>
                    <a:pt x="232675" y="449856"/>
                  </a:cubicBezTo>
                  <a:cubicBezTo>
                    <a:pt x="240754" y="449856"/>
                    <a:pt x="247217" y="449856"/>
                    <a:pt x="255296" y="449856"/>
                  </a:cubicBezTo>
                  <a:cubicBezTo>
                    <a:pt x="258528" y="465976"/>
                    <a:pt x="269838" y="478872"/>
                    <a:pt x="287612" y="483708"/>
                  </a:cubicBezTo>
                  <a:cubicBezTo>
                    <a:pt x="279533" y="496603"/>
                    <a:pt x="279533" y="512723"/>
                    <a:pt x="285996" y="527231"/>
                  </a:cubicBezTo>
                  <a:cubicBezTo>
                    <a:pt x="269838" y="528843"/>
                    <a:pt x="252064" y="528843"/>
                    <a:pt x="232675" y="528843"/>
                  </a:cubicBezTo>
                  <a:cubicBezTo>
                    <a:pt x="105027" y="528843"/>
                    <a:pt x="0" y="483708"/>
                    <a:pt x="0" y="425676"/>
                  </a:cubicBezTo>
                  <a:close/>
                  <a:moveTo>
                    <a:pt x="410219" y="296681"/>
                  </a:moveTo>
                  <a:lnTo>
                    <a:pt x="442511" y="296681"/>
                  </a:lnTo>
                  <a:lnTo>
                    <a:pt x="448969" y="335392"/>
                  </a:lnTo>
                  <a:cubicBezTo>
                    <a:pt x="458657" y="337005"/>
                    <a:pt x="466730" y="341844"/>
                    <a:pt x="474802" y="345070"/>
                  </a:cubicBezTo>
                  <a:lnTo>
                    <a:pt x="507094" y="322488"/>
                  </a:lnTo>
                  <a:lnTo>
                    <a:pt x="529698" y="346683"/>
                  </a:lnTo>
                  <a:lnTo>
                    <a:pt x="507094" y="377329"/>
                  </a:lnTo>
                  <a:cubicBezTo>
                    <a:pt x="511938" y="385394"/>
                    <a:pt x="515167" y="393459"/>
                    <a:pt x="516781" y="403136"/>
                  </a:cubicBezTo>
                  <a:lnTo>
                    <a:pt x="555531" y="409588"/>
                  </a:lnTo>
                  <a:lnTo>
                    <a:pt x="555531" y="441847"/>
                  </a:lnTo>
                  <a:lnTo>
                    <a:pt x="516781" y="448299"/>
                  </a:lnTo>
                  <a:cubicBezTo>
                    <a:pt x="515167" y="457977"/>
                    <a:pt x="511938" y="466042"/>
                    <a:pt x="507094" y="474106"/>
                  </a:cubicBezTo>
                  <a:lnTo>
                    <a:pt x="529698" y="506365"/>
                  </a:lnTo>
                  <a:lnTo>
                    <a:pt x="507094" y="528947"/>
                  </a:lnTo>
                  <a:lnTo>
                    <a:pt x="474802" y="506365"/>
                  </a:lnTo>
                  <a:cubicBezTo>
                    <a:pt x="466730" y="511204"/>
                    <a:pt x="458657" y="514430"/>
                    <a:pt x="448969" y="516043"/>
                  </a:cubicBezTo>
                  <a:lnTo>
                    <a:pt x="442511" y="554754"/>
                  </a:lnTo>
                  <a:lnTo>
                    <a:pt x="410219" y="554754"/>
                  </a:lnTo>
                  <a:lnTo>
                    <a:pt x="403761" y="517656"/>
                  </a:lnTo>
                  <a:cubicBezTo>
                    <a:pt x="394074" y="514430"/>
                    <a:pt x="386001" y="511204"/>
                    <a:pt x="377928" y="506365"/>
                  </a:cubicBezTo>
                  <a:lnTo>
                    <a:pt x="347251" y="528947"/>
                  </a:lnTo>
                  <a:lnTo>
                    <a:pt x="323032" y="506365"/>
                  </a:lnTo>
                  <a:lnTo>
                    <a:pt x="345636" y="474106"/>
                  </a:lnTo>
                  <a:cubicBezTo>
                    <a:pt x="340793" y="466042"/>
                    <a:pt x="337564" y="457977"/>
                    <a:pt x="335949" y="448299"/>
                  </a:cubicBezTo>
                  <a:lnTo>
                    <a:pt x="297199" y="441847"/>
                  </a:lnTo>
                  <a:lnTo>
                    <a:pt x="297199" y="409588"/>
                  </a:lnTo>
                  <a:lnTo>
                    <a:pt x="335949" y="403136"/>
                  </a:lnTo>
                  <a:cubicBezTo>
                    <a:pt x="337564" y="393459"/>
                    <a:pt x="340793" y="385394"/>
                    <a:pt x="345636" y="377329"/>
                  </a:cubicBezTo>
                  <a:lnTo>
                    <a:pt x="324647" y="346683"/>
                  </a:lnTo>
                  <a:lnTo>
                    <a:pt x="347251" y="322488"/>
                  </a:lnTo>
                  <a:lnTo>
                    <a:pt x="377928" y="345070"/>
                  </a:lnTo>
                  <a:cubicBezTo>
                    <a:pt x="386001" y="340231"/>
                    <a:pt x="394074" y="337005"/>
                    <a:pt x="403761" y="335392"/>
                  </a:cubicBezTo>
                  <a:close/>
                  <a:moveTo>
                    <a:pt x="0" y="238640"/>
                  </a:moveTo>
                  <a:cubicBezTo>
                    <a:pt x="0" y="296653"/>
                    <a:pt x="105027" y="343386"/>
                    <a:pt x="232675" y="343386"/>
                  </a:cubicBezTo>
                  <a:cubicBezTo>
                    <a:pt x="248833" y="343386"/>
                    <a:pt x="266606" y="341775"/>
                    <a:pt x="281149" y="340164"/>
                  </a:cubicBezTo>
                  <a:cubicBezTo>
                    <a:pt x="279533" y="349832"/>
                    <a:pt x="282764" y="359501"/>
                    <a:pt x="287612" y="367559"/>
                  </a:cubicBezTo>
                  <a:cubicBezTo>
                    <a:pt x="268222" y="372393"/>
                    <a:pt x="255296" y="390119"/>
                    <a:pt x="255296" y="409457"/>
                  </a:cubicBezTo>
                  <a:lnTo>
                    <a:pt x="255296" y="420738"/>
                  </a:lnTo>
                  <a:cubicBezTo>
                    <a:pt x="247217" y="422349"/>
                    <a:pt x="240754" y="422349"/>
                    <a:pt x="232675" y="422349"/>
                  </a:cubicBezTo>
                  <a:cubicBezTo>
                    <a:pt x="105027" y="422349"/>
                    <a:pt x="0" y="375616"/>
                    <a:pt x="0" y="319214"/>
                  </a:cubicBezTo>
                  <a:close/>
                  <a:moveTo>
                    <a:pt x="0" y="132146"/>
                  </a:moveTo>
                  <a:cubicBezTo>
                    <a:pt x="0" y="188565"/>
                    <a:pt x="104971" y="235313"/>
                    <a:pt x="232551" y="235313"/>
                  </a:cubicBezTo>
                  <a:cubicBezTo>
                    <a:pt x="361746" y="235313"/>
                    <a:pt x="465102" y="188565"/>
                    <a:pt x="465102" y="132146"/>
                  </a:cubicBezTo>
                  <a:lnTo>
                    <a:pt x="465102" y="211133"/>
                  </a:lnTo>
                  <a:cubicBezTo>
                    <a:pt x="465102" y="225641"/>
                    <a:pt x="458642" y="240149"/>
                    <a:pt x="444108" y="254657"/>
                  </a:cubicBezTo>
                  <a:cubicBezTo>
                    <a:pt x="444108" y="254657"/>
                    <a:pt x="442493" y="254657"/>
                    <a:pt x="442493" y="254657"/>
                  </a:cubicBezTo>
                  <a:lnTo>
                    <a:pt x="410194" y="254657"/>
                  </a:lnTo>
                  <a:cubicBezTo>
                    <a:pt x="390815" y="254657"/>
                    <a:pt x="373051" y="267552"/>
                    <a:pt x="368206" y="285284"/>
                  </a:cubicBezTo>
                  <a:cubicBezTo>
                    <a:pt x="361746" y="282060"/>
                    <a:pt x="353671" y="280448"/>
                    <a:pt x="347212" y="280448"/>
                  </a:cubicBezTo>
                  <a:cubicBezTo>
                    <a:pt x="335907" y="280448"/>
                    <a:pt x="324603" y="283672"/>
                    <a:pt x="316528" y="293344"/>
                  </a:cubicBezTo>
                  <a:lnTo>
                    <a:pt x="298764" y="309464"/>
                  </a:lnTo>
                  <a:cubicBezTo>
                    <a:pt x="277769" y="312688"/>
                    <a:pt x="255160" y="314300"/>
                    <a:pt x="232551" y="314300"/>
                  </a:cubicBezTo>
                  <a:cubicBezTo>
                    <a:pt x="104971" y="314300"/>
                    <a:pt x="0" y="267552"/>
                    <a:pt x="0" y="211133"/>
                  </a:cubicBezTo>
                  <a:close/>
                  <a:moveTo>
                    <a:pt x="232551" y="0"/>
                  </a:moveTo>
                  <a:cubicBezTo>
                    <a:pt x="360985" y="0"/>
                    <a:pt x="465102" y="46229"/>
                    <a:pt x="465102" y="103255"/>
                  </a:cubicBezTo>
                  <a:cubicBezTo>
                    <a:pt x="465102" y="160281"/>
                    <a:pt x="360985" y="206510"/>
                    <a:pt x="232551" y="206510"/>
                  </a:cubicBezTo>
                  <a:cubicBezTo>
                    <a:pt x="104117" y="206510"/>
                    <a:pt x="0" y="160281"/>
                    <a:pt x="0" y="103255"/>
                  </a:cubicBezTo>
                  <a:cubicBezTo>
                    <a:pt x="0" y="46229"/>
                    <a:pt x="104117" y="0"/>
                    <a:pt x="23255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8" name="组合 7">
            <a:extLst>
              <a:ext uri="{FF2B5EF4-FFF2-40B4-BE49-F238E27FC236}">
                <a16:creationId xmlns:a16="http://schemas.microsoft.com/office/drawing/2014/main" id="{D10E8815-DDB2-EAB1-63DB-B8C4D0FF1BEE}"/>
              </a:ext>
            </a:extLst>
          </p:cNvPr>
          <p:cNvGrpSpPr/>
          <p:nvPr/>
        </p:nvGrpSpPr>
        <p:grpSpPr>
          <a:xfrm>
            <a:off x="3642523" y="4175899"/>
            <a:ext cx="1157817" cy="1299633"/>
            <a:chOff x="3387690" y="4205880"/>
            <a:chExt cx="1157817" cy="1299633"/>
          </a:xfrm>
        </p:grpSpPr>
        <p:sp>
          <p:nvSpPr>
            <p:cNvPr id="9" name="六边形 8">
              <a:extLst>
                <a:ext uri="{FF2B5EF4-FFF2-40B4-BE49-F238E27FC236}">
                  <a16:creationId xmlns:a16="http://schemas.microsoft.com/office/drawing/2014/main" id="{9AA2C144-F01A-7CBB-F9FD-7EC83B1B7B77}"/>
                </a:ext>
              </a:extLst>
            </p:cNvPr>
            <p:cNvSpPr/>
            <p:nvPr/>
          </p:nvSpPr>
          <p:spPr bwMode="auto">
            <a:xfrm rot="16200000">
              <a:off x="3316782" y="4276788"/>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0" name="terminal-watch_76394">
              <a:extLst>
                <a:ext uri="{FF2B5EF4-FFF2-40B4-BE49-F238E27FC236}">
                  <a16:creationId xmlns:a16="http://schemas.microsoft.com/office/drawing/2014/main" id="{80B13A6F-5895-8602-1C4A-1F5660F7E0A4}"/>
                </a:ext>
              </a:extLst>
            </p:cNvPr>
            <p:cNvSpPr>
              <a:spLocks noChangeAspect="1"/>
            </p:cNvSpPr>
            <p:nvPr/>
          </p:nvSpPr>
          <p:spPr bwMode="auto">
            <a:xfrm>
              <a:off x="3664814" y="4562417"/>
              <a:ext cx="609685" cy="608837"/>
            </a:xfrm>
            <a:custGeom>
              <a:avLst/>
              <a:gdLst>
                <a:gd name="T0" fmla="*/ 0 w 8160"/>
                <a:gd name="T1" fmla="*/ 4080 h 8160"/>
                <a:gd name="T2" fmla="*/ 8160 w 8160"/>
                <a:gd name="T3" fmla="*/ 4080 h 8160"/>
                <a:gd name="T4" fmla="*/ 3877 w 8160"/>
                <a:gd name="T5" fmla="*/ 771 h 8160"/>
                <a:gd name="T6" fmla="*/ 4283 w 8160"/>
                <a:gd name="T7" fmla="*/ 771 h 8160"/>
                <a:gd name="T8" fmla="*/ 4080 w 8160"/>
                <a:gd name="T9" fmla="*/ 1541 h 8160"/>
                <a:gd name="T10" fmla="*/ 3877 w 8160"/>
                <a:gd name="T11" fmla="*/ 771 h 8160"/>
                <a:gd name="T12" fmla="*/ 755 w 8160"/>
                <a:gd name="T13" fmla="*/ 4300 h 8160"/>
                <a:gd name="T14" fmla="*/ 755 w 8160"/>
                <a:gd name="T15" fmla="*/ 3893 h 8160"/>
                <a:gd name="T16" fmla="*/ 1525 w 8160"/>
                <a:gd name="T17" fmla="*/ 4097 h 8160"/>
                <a:gd name="T18" fmla="*/ 2273 w 8160"/>
                <a:gd name="T19" fmla="*/ 6191 h 8160"/>
                <a:gd name="T20" fmla="*/ 1729 w 8160"/>
                <a:gd name="T21" fmla="*/ 6651 h 8160"/>
                <a:gd name="T22" fmla="*/ 1585 w 8160"/>
                <a:gd name="T23" fmla="*/ 6304 h 8160"/>
                <a:gd name="T24" fmla="*/ 2273 w 8160"/>
                <a:gd name="T25" fmla="*/ 5904 h 8160"/>
                <a:gd name="T26" fmla="*/ 2273 w 8160"/>
                <a:gd name="T27" fmla="*/ 2290 h 8160"/>
                <a:gd name="T28" fmla="*/ 1985 w 8160"/>
                <a:gd name="T29" fmla="*/ 2290 h 8160"/>
                <a:gd name="T30" fmla="*/ 1585 w 8160"/>
                <a:gd name="T31" fmla="*/ 1602 h 8160"/>
                <a:gd name="T32" fmla="*/ 2273 w 8160"/>
                <a:gd name="T33" fmla="*/ 2002 h 8160"/>
                <a:gd name="T34" fmla="*/ 4283 w 8160"/>
                <a:gd name="T35" fmla="*/ 7422 h 8160"/>
                <a:gd name="T36" fmla="*/ 3877 w 8160"/>
                <a:gd name="T37" fmla="*/ 7422 h 8160"/>
                <a:gd name="T38" fmla="*/ 4080 w 8160"/>
                <a:gd name="T39" fmla="*/ 6652 h 8160"/>
                <a:gd name="T40" fmla="*/ 4283 w 8160"/>
                <a:gd name="T41" fmla="*/ 7422 h 8160"/>
                <a:gd name="T42" fmla="*/ 4546 w 8160"/>
                <a:gd name="T43" fmla="*/ 4300 h 8160"/>
                <a:gd name="T44" fmla="*/ 3572 w 8160"/>
                <a:gd name="T45" fmla="*/ 4097 h 8160"/>
                <a:gd name="T46" fmla="*/ 2879 w 8160"/>
                <a:gd name="T47" fmla="*/ 1876 h 8160"/>
                <a:gd name="T48" fmla="*/ 3251 w 8160"/>
                <a:gd name="T49" fmla="*/ 1711 h 8160"/>
                <a:gd name="T50" fmla="*/ 4546 w 8160"/>
                <a:gd name="T51" fmla="*/ 3893 h 8160"/>
                <a:gd name="T52" fmla="*/ 5668 w 8160"/>
                <a:gd name="T53" fmla="*/ 4096 h 8160"/>
                <a:gd name="T54" fmla="*/ 6575 w 8160"/>
                <a:gd name="T55" fmla="*/ 6591 h 8160"/>
                <a:gd name="T56" fmla="*/ 6287 w 8160"/>
                <a:gd name="T57" fmla="*/ 6591 h 8160"/>
                <a:gd name="T58" fmla="*/ 5887 w 8160"/>
                <a:gd name="T59" fmla="*/ 5903 h 8160"/>
                <a:gd name="T60" fmla="*/ 6575 w 8160"/>
                <a:gd name="T61" fmla="*/ 6304 h 8160"/>
                <a:gd name="T62" fmla="*/ 6575 w 8160"/>
                <a:gd name="T63" fmla="*/ 1889 h 8160"/>
                <a:gd name="T64" fmla="*/ 6031 w 8160"/>
                <a:gd name="T65" fmla="*/ 2349 h 8160"/>
                <a:gd name="T66" fmla="*/ 5887 w 8160"/>
                <a:gd name="T67" fmla="*/ 2002 h 8160"/>
                <a:gd name="T68" fmla="*/ 6575 w 8160"/>
                <a:gd name="T69" fmla="*/ 1602 h 8160"/>
                <a:gd name="T70" fmla="*/ 7405 w 8160"/>
                <a:gd name="T71" fmla="*/ 4300 h 8160"/>
                <a:gd name="T72" fmla="*/ 6635 w 8160"/>
                <a:gd name="T73" fmla="*/ 4097 h 8160"/>
                <a:gd name="T74" fmla="*/ 7405 w 8160"/>
                <a:gd name="T75" fmla="*/ 3893 h 8160"/>
                <a:gd name="T76" fmla="*/ 7405 w 8160"/>
                <a:gd name="T77" fmla="*/ 4300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60" h="8160">
                  <a:moveTo>
                    <a:pt x="4080" y="0"/>
                  </a:moveTo>
                  <a:cubicBezTo>
                    <a:pt x="1830" y="0"/>
                    <a:pt x="0" y="1830"/>
                    <a:pt x="0" y="4080"/>
                  </a:cubicBezTo>
                  <a:cubicBezTo>
                    <a:pt x="0" y="6330"/>
                    <a:pt x="1830" y="8160"/>
                    <a:pt x="4080" y="8160"/>
                  </a:cubicBezTo>
                  <a:cubicBezTo>
                    <a:pt x="6330" y="8160"/>
                    <a:pt x="8160" y="6330"/>
                    <a:pt x="8160" y="4080"/>
                  </a:cubicBezTo>
                  <a:cubicBezTo>
                    <a:pt x="8160" y="1830"/>
                    <a:pt x="6330" y="0"/>
                    <a:pt x="4080" y="0"/>
                  </a:cubicBezTo>
                  <a:close/>
                  <a:moveTo>
                    <a:pt x="3877" y="771"/>
                  </a:moveTo>
                  <a:cubicBezTo>
                    <a:pt x="3877" y="659"/>
                    <a:pt x="3968" y="568"/>
                    <a:pt x="4080" y="568"/>
                  </a:cubicBezTo>
                  <a:cubicBezTo>
                    <a:pt x="4192" y="568"/>
                    <a:pt x="4283" y="659"/>
                    <a:pt x="4283" y="771"/>
                  </a:cubicBezTo>
                  <a:lnTo>
                    <a:pt x="4283" y="1338"/>
                  </a:lnTo>
                  <a:cubicBezTo>
                    <a:pt x="4283" y="1450"/>
                    <a:pt x="4192" y="1541"/>
                    <a:pt x="4080" y="1541"/>
                  </a:cubicBezTo>
                  <a:cubicBezTo>
                    <a:pt x="3968" y="1541"/>
                    <a:pt x="3877" y="1450"/>
                    <a:pt x="3877" y="1338"/>
                  </a:cubicBezTo>
                  <a:lnTo>
                    <a:pt x="3877" y="771"/>
                  </a:lnTo>
                  <a:close/>
                  <a:moveTo>
                    <a:pt x="1321" y="4300"/>
                  </a:moveTo>
                  <a:lnTo>
                    <a:pt x="755" y="4300"/>
                  </a:lnTo>
                  <a:cubicBezTo>
                    <a:pt x="643" y="4300"/>
                    <a:pt x="552" y="4209"/>
                    <a:pt x="552" y="4097"/>
                  </a:cubicBezTo>
                  <a:cubicBezTo>
                    <a:pt x="552" y="3984"/>
                    <a:pt x="643" y="3893"/>
                    <a:pt x="755" y="3893"/>
                  </a:cubicBezTo>
                  <a:lnTo>
                    <a:pt x="1321" y="3893"/>
                  </a:lnTo>
                  <a:cubicBezTo>
                    <a:pt x="1434" y="3893"/>
                    <a:pt x="1525" y="3984"/>
                    <a:pt x="1525" y="4097"/>
                  </a:cubicBezTo>
                  <a:cubicBezTo>
                    <a:pt x="1525" y="4209"/>
                    <a:pt x="1434" y="4300"/>
                    <a:pt x="1321" y="4300"/>
                  </a:cubicBezTo>
                  <a:close/>
                  <a:moveTo>
                    <a:pt x="2273" y="6191"/>
                  </a:moveTo>
                  <a:lnTo>
                    <a:pt x="1873" y="6592"/>
                  </a:lnTo>
                  <a:cubicBezTo>
                    <a:pt x="1833" y="6631"/>
                    <a:pt x="1781" y="6651"/>
                    <a:pt x="1729" y="6651"/>
                  </a:cubicBezTo>
                  <a:cubicBezTo>
                    <a:pt x="1677" y="6651"/>
                    <a:pt x="1625" y="6631"/>
                    <a:pt x="1585" y="6592"/>
                  </a:cubicBezTo>
                  <a:cubicBezTo>
                    <a:pt x="1506" y="6512"/>
                    <a:pt x="1506" y="6383"/>
                    <a:pt x="1585" y="6304"/>
                  </a:cubicBezTo>
                  <a:lnTo>
                    <a:pt x="1985" y="5904"/>
                  </a:lnTo>
                  <a:cubicBezTo>
                    <a:pt x="2065" y="5824"/>
                    <a:pt x="2194" y="5824"/>
                    <a:pt x="2273" y="5904"/>
                  </a:cubicBezTo>
                  <a:cubicBezTo>
                    <a:pt x="2352" y="5983"/>
                    <a:pt x="2352" y="6112"/>
                    <a:pt x="2273" y="6191"/>
                  </a:cubicBezTo>
                  <a:close/>
                  <a:moveTo>
                    <a:pt x="2273" y="2290"/>
                  </a:moveTo>
                  <a:cubicBezTo>
                    <a:pt x="2233" y="2329"/>
                    <a:pt x="2181" y="2349"/>
                    <a:pt x="2129" y="2349"/>
                  </a:cubicBezTo>
                  <a:cubicBezTo>
                    <a:pt x="2077" y="2349"/>
                    <a:pt x="2025" y="2329"/>
                    <a:pt x="1985" y="2290"/>
                  </a:cubicBezTo>
                  <a:lnTo>
                    <a:pt x="1585" y="1889"/>
                  </a:lnTo>
                  <a:cubicBezTo>
                    <a:pt x="1506" y="1810"/>
                    <a:pt x="1506" y="1681"/>
                    <a:pt x="1585" y="1602"/>
                  </a:cubicBezTo>
                  <a:cubicBezTo>
                    <a:pt x="1664" y="1522"/>
                    <a:pt x="1793" y="1522"/>
                    <a:pt x="1873" y="1602"/>
                  </a:cubicBezTo>
                  <a:lnTo>
                    <a:pt x="2273" y="2002"/>
                  </a:lnTo>
                  <a:cubicBezTo>
                    <a:pt x="2352" y="2081"/>
                    <a:pt x="2352" y="2210"/>
                    <a:pt x="2273" y="2290"/>
                  </a:cubicBezTo>
                  <a:close/>
                  <a:moveTo>
                    <a:pt x="4283" y="7422"/>
                  </a:moveTo>
                  <a:cubicBezTo>
                    <a:pt x="4283" y="7534"/>
                    <a:pt x="4192" y="7625"/>
                    <a:pt x="4080" y="7625"/>
                  </a:cubicBezTo>
                  <a:cubicBezTo>
                    <a:pt x="3968" y="7625"/>
                    <a:pt x="3877" y="7534"/>
                    <a:pt x="3877" y="7422"/>
                  </a:cubicBezTo>
                  <a:lnTo>
                    <a:pt x="3877" y="6855"/>
                  </a:lnTo>
                  <a:cubicBezTo>
                    <a:pt x="3877" y="6743"/>
                    <a:pt x="3968" y="6652"/>
                    <a:pt x="4080" y="6652"/>
                  </a:cubicBezTo>
                  <a:cubicBezTo>
                    <a:pt x="4192" y="6652"/>
                    <a:pt x="4283" y="6743"/>
                    <a:pt x="4283" y="6855"/>
                  </a:cubicBezTo>
                  <a:lnTo>
                    <a:pt x="4283" y="7422"/>
                  </a:lnTo>
                  <a:close/>
                  <a:moveTo>
                    <a:pt x="5464" y="4300"/>
                  </a:moveTo>
                  <a:lnTo>
                    <a:pt x="4546" y="4300"/>
                  </a:lnTo>
                  <a:cubicBezTo>
                    <a:pt x="4467" y="4479"/>
                    <a:pt x="4288" y="4605"/>
                    <a:pt x="4080" y="4605"/>
                  </a:cubicBezTo>
                  <a:cubicBezTo>
                    <a:pt x="3800" y="4605"/>
                    <a:pt x="3572" y="4377"/>
                    <a:pt x="3572" y="4097"/>
                  </a:cubicBezTo>
                  <a:cubicBezTo>
                    <a:pt x="3572" y="3962"/>
                    <a:pt x="3625" y="3840"/>
                    <a:pt x="3710" y="3749"/>
                  </a:cubicBezTo>
                  <a:lnTo>
                    <a:pt x="2879" y="1876"/>
                  </a:lnTo>
                  <a:cubicBezTo>
                    <a:pt x="2834" y="1773"/>
                    <a:pt x="2880" y="1653"/>
                    <a:pt x="2983" y="1607"/>
                  </a:cubicBezTo>
                  <a:cubicBezTo>
                    <a:pt x="3085" y="1562"/>
                    <a:pt x="3206" y="1608"/>
                    <a:pt x="3251" y="1711"/>
                  </a:cubicBezTo>
                  <a:lnTo>
                    <a:pt x="4084" y="3588"/>
                  </a:lnTo>
                  <a:cubicBezTo>
                    <a:pt x="4290" y="3590"/>
                    <a:pt x="4468" y="3715"/>
                    <a:pt x="4546" y="3893"/>
                  </a:cubicBezTo>
                  <a:lnTo>
                    <a:pt x="5464" y="3893"/>
                  </a:lnTo>
                  <a:cubicBezTo>
                    <a:pt x="5577" y="3893"/>
                    <a:pt x="5668" y="3984"/>
                    <a:pt x="5668" y="4096"/>
                  </a:cubicBezTo>
                  <a:cubicBezTo>
                    <a:pt x="5668" y="4209"/>
                    <a:pt x="5577" y="4300"/>
                    <a:pt x="5464" y="4300"/>
                  </a:cubicBezTo>
                  <a:close/>
                  <a:moveTo>
                    <a:pt x="6575" y="6591"/>
                  </a:moveTo>
                  <a:cubicBezTo>
                    <a:pt x="6535" y="6631"/>
                    <a:pt x="6483" y="6651"/>
                    <a:pt x="6431" y="6651"/>
                  </a:cubicBezTo>
                  <a:cubicBezTo>
                    <a:pt x="6379" y="6651"/>
                    <a:pt x="6327" y="6631"/>
                    <a:pt x="6287" y="6591"/>
                  </a:cubicBezTo>
                  <a:lnTo>
                    <a:pt x="5887" y="6191"/>
                  </a:lnTo>
                  <a:cubicBezTo>
                    <a:pt x="5808" y="6112"/>
                    <a:pt x="5808" y="5983"/>
                    <a:pt x="5887" y="5903"/>
                  </a:cubicBezTo>
                  <a:cubicBezTo>
                    <a:pt x="5966" y="5824"/>
                    <a:pt x="6095" y="5824"/>
                    <a:pt x="6174" y="5903"/>
                  </a:cubicBezTo>
                  <a:lnTo>
                    <a:pt x="6575" y="6304"/>
                  </a:lnTo>
                  <a:cubicBezTo>
                    <a:pt x="6654" y="6383"/>
                    <a:pt x="6654" y="6512"/>
                    <a:pt x="6575" y="6591"/>
                  </a:cubicBezTo>
                  <a:close/>
                  <a:moveTo>
                    <a:pt x="6575" y="1889"/>
                  </a:moveTo>
                  <a:lnTo>
                    <a:pt x="6175" y="2290"/>
                  </a:lnTo>
                  <a:cubicBezTo>
                    <a:pt x="6135" y="2329"/>
                    <a:pt x="6083" y="2349"/>
                    <a:pt x="6031" y="2349"/>
                  </a:cubicBezTo>
                  <a:cubicBezTo>
                    <a:pt x="5979" y="2349"/>
                    <a:pt x="5927" y="2329"/>
                    <a:pt x="5887" y="2290"/>
                  </a:cubicBezTo>
                  <a:cubicBezTo>
                    <a:pt x="5808" y="2210"/>
                    <a:pt x="5808" y="2081"/>
                    <a:pt x="5887" y="2002"/>
                  </a:cubicBezTo>
                  <a:lnTo>
                    <a:pt x="6287" y="1602"/>
                  </a:lnTo>
                  <a:cubicBezTo>
                    <a:pt x="6367" y="1522"/>
                    <a:pt x="6496" y="1522"/>
                    <a:pt x="6575" y="1602"/>
                  </a:cubicBezTo>
                  <a:cubicBezTo>
                    <a:pt x="6654" y="1681"/>
                    <a:pt x="6654" y="1810"/>
                    <a:pt x="6575" y="1889"/>
                  </a:cubicBezTo>
                  <a:close/>
                  <a:moveTo>
                    <a:pt x="7405" y="4300"/>
                  </a:moveTo>
                  <a:lnTo>
                    <a:pt x="6839" y="4300"/>
                  </a:lnTo>
                  <a:cubicBezTo>
                    <a:pt x="6727" y="4300"/>
                    <a:pt x="6635" y="4209"/>
                    <a:pt x="6635" y="4097"/>
                  </a:cubicBezTo>
                  <a:cubicBezTo>
                    <a:pt x="6635" y="3984"/>
                    <a:pt x="6727" y="3893"/>
                    <a:pt x="6839" y="3893"/>
                  </a:cubicBezTo>
                  <a:lnTo>
                    <a:pt x="7405" y="3893"/>
                  </a:lnTo>
                  <a:cubicBezTo>
                    <a:pt x="7517" y="3893"/>
                    <a:pt x="7608" y="3984"/>
                    <a:pt x="7608" y="4097"/>
                  </a:cubicBezTo>
                  <a:cubicBezTo>
                    <a:pt x="7608" y="4209"/>
                    <a:pt x="7517" y="4300"/>
                    <a:pt x="7405" y="4300"/>
                  </a:cubicBezTo>
                  <a:close/>
                </a:path>
              </a:pathLst>
            </a:custGeom>
            <a:solidFill>
              <a:schemeClr val="bg1"/>
            </a:solidFill>
            <a:ln>
              <a:noFill/>
            </a:ln>
          </p:spPr>
          <p:txBody>
            <a:bodyPr/>
            <a:lstStyle/>
            <a:p>
              <a:endParaRPr lang="zh-CN" altLang="en-US">
                <a:cs typeface="+mn-ea"/>
                <a:sym typeface="+mn-lt"/>
              </a:endParaRPr>
            </a:p>
          </p:txBody>
        </p:sp>
      </p:grpSp>
      <p:grpSp>
        <p:nvGrpSpPr>
          <p:cNvPr id="11" name="组合 10">
            <a:extLst>
              <a:ext uri="{FF2B5EF4-FFF2-40B4-BE49-F238E27FC236}">
                <a16:creationId xmlns:a16="http://schemas.microsoft.com/office/drawing/2014/main" id="{B979C719-EEE9-A8C0-D272-1225361AAA23}"/>
              </a:ext>
            </a:extLst>
          </p:cNvPr>
          <p:cNvGrpSpPr/>
          <p:nvPr/>
        </p:nvGrpSpPr>
        <p:grpSpPr>
          <a:xfrm>
            <a:off x="4383357" y="2994798"/>
            <a:ext cx="1157817" cy="1301750"/>
            <a:chOff x="4128524" y="3024779"/>
            <a:chExt cx="1157817" cy="1301750"/>
          </a:xfrm>
        </p:grpSpPr>
        <p:sp>
          <p:nvSpPr>
            <p:cNvPr id="12" name="六边形 11">
              <a:extLst>
                <a:ext uri="{FF2B5EF4-FFF2-40B4-BE49-F238E27FC236}">
                  <a16:creationId xmlns:a16="http://schemas.microsoft.com/office/drawing/2014/main" id="{C3AD22D7-FC03-DE59-AF8E-28B4491C3C1A}"/>
                </a:ext>
              </a:extLst>
            </p:cNvPr>
            <p:cNvSpPr/>
            <p:nvPr/>
          </p:nvSpPr>
          <p:spPr bwMode="auto">
            <a:xfrm rot="16200000">
              <a:off x="4056558" y="3096745"/>
              <a:ext cx="1301750"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3" name="wifi-signal_74398">
              <a:extLst>
                <a:ext uri="{FF2B5EF4-FFF2-40B4-BE49-F238E27FC236}">
                  <a16:creationId xmlns:a16="http://schemas.microsoft.com/office/drawing/2014/main" id="{6FC1A935-9F70-2BF0-814D-F2CC6832E78B}"/>
                </a:ext>
              </a:extLst>
            </p:cNvPr>
            <p:cNvSpPr>
              <a:spLocks noChangeAspect="1"/>
            </p:cNvSpPr>
            <p:nvPr/>
          </p:nvSpPr>
          <p:spPr bwMode="auto">
            <a:xfrm>
              <a:off x="4402590" y="3371238"/>
              <a:ext cx="609685" cy="608832"/>
            </a:xfrm>
            <a:custGeom>
              <a:avLst/>
              <a:gdLst>
                <a:gd name="connsiteX0" fmla="*/ 76458 w 604745"/>
                <a:gd name="connsiteY0" fmla="*/ 451195 h 603899"/>
                <a:gd name="connsiteX1" fmla="*/ 152916 w 604745"/>
                <a:gd name="connsiteY1" fmla="*/ 527547 h 603899"/>
                <a:gd name="connsiteX2" fmla="*/ 76458 w 604745"/>
                <a:gd name="connsiteY2" fmla="*/ 603899 h 603899"/>
                <a:gd name="connsiteX3" fmla="*/ 0 w 604745"/>
                <a:gd name="connsiteY3" fmla="*/ 527547 h 603899"/>
                <a:gd name="connsiteX4" fmla="*/ 76458 w 604745"/>
                <a:gd name="connsiteY4" fmla="*/ 451195 h 603899"/>
                <a:gd name="connsiteX5" fmla="*/ 76422 w 604745"/>
                <a:gd name="connsiteY5" fmla="*/ 227926 h 603899"/>
                <a:gd name="connsiteX6" fmla="*/ 376536 w 604745"/>
                <a:gd name="connsiteY6" fmla="*/ 527547 h 603899"/>
                <a:gd name="connsiteX7" fmla="*/ 265414 w 604745"/>
                <a:gd name="connsiteY7" fmla="*/ 527547 h 603899"/>
                <a:gd name="connsiteX8" fmla="*/ 76422 w 604745"/>
                <a:gd name="connsiteY8" fmla="*/ 338866 h 603899"/>
                <a:gd name="connsiteX9" fmla="*/ 76422 w 604745"/>
                <a:gd name="connsiteY9" fmla="*/ 0 h 603899"/>
                <a:gd name="connsiteX10" fmla="*/ 450008 w 604745"/>
                <a:gd name="connsiteY10" fmla="*/ 154510 h 603899"/>
                <a:gd name="connsiteX11" fmla="*/ 604745 w 604745"/>
                <a:gd name="connsiteY11" fmla="*/ 527547 h 603899"/>
                <a:gd name="connsiteX12" fmla="*/ 493497 w 604745"/>
                <a:gd name="connsiteY12" fmla="*/ 527547 h 603899"/>
                <a:gd name="connsiteX13" fmla="*/ 76422 w 604745"/>
                <a:gd name="connsiteY13" fmla="*/ 111085 h 60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4745" h="603899">
                  <a:moveTo>
                    <a:pt x="76458" y="451195"/>
                  </a:moveTo>
                  <a:cubicBezTo>
                    <a:pt x="118685" y="451195"/>
                    <a:pt x="152916" y="485379"/>
                    <a:pt x="152916" y="527547"/>
                  </a:cubicBezTo>
                  <a:cubicBezTo>
                    <a:pt x="152916" y="569715"/>
                    <a:pt x="118685" y="603899"/>
                    <a:pt x="76458" y="603899"/>
                  </a:cubicBezTo>
                  <a:cubicBezTo>
                    <a:pt x="34231" y="603899"/>
                    <a:pt x="0" y="569715"/>
                    <a:pt x="0" y="527547"/>
                  </a:cubicBezTo>
                  <a:cubicBezTo>
                    <a:pt x="0" y="485379"/>
                    <a:pt x="34231" y="451195"/>
                    <a:pt x="76458" y="451195"/>
                  </a:cubicBezTo>
                  <a:close/>
                  <a:moveTo>
                    <a:pt x="76422" y="227926"/>
                  </a:moveTo>
                  <a:cubicBezTo>
                    <a:pt x="241983" y="227926"/>
                    <a:pt x="376536" y="362258"/>
                    <a:pt x="376536" y="527547"/>
                  </a:cubicBezTo>
                  <a:lnTo>
                    <a:pt x="265414" y="527547"/>
                  </a:lnTo>
                  <a:cubicBezTo>
                    <a:pt x="265414" y="423471"/>
                    <a:pt x="180529" y="338866"/>
                    <a:pt x="76422" y="338866"/>
                  </a:cubicBezTo>
                  <a:close/>
                  <a:moveTo>
                    <a:pt x="76422" y="0"/>
                  </a:moveTo>
                  <a:cubicBezTo>
                    <a:pt x="217551" y="0"/>
                    <a:pt x="350263" y="54912"/>
                    <a:pt x="450008" y="154510"/>
                  </a:cubicBezTo>
                  <a:cubicBezTo>
                    <a:pt x="549752" y="254108"/>
                    <a:pt x="604745" y="386625"/>
                    <a:pt x="604745" y="527547"/>
                  </a:cubicBezTo>
                  <a:lnTo>
                    <a:pt x="493497" y="527547"/>
                  </a:lnTo>
                  <a:cubicBezTo>
                    <a:pt x="493497" y="297953"/>
                    <a:pt x="306494" y="111085"/>
                    <a:pt x="76422" y="111085"/>
                  </a:cubicBezTo>
                  <a:close/>
                </a:path>
              </a:pathLst>
            </a:custGeom>
            <a:solidFill>
              <a:schemeClr val="bg1"/>
            </a:solidFill>
            <a:ln>
              <a:noFill/>
            </a:ln>
          </p:spPr>
          <p:txBody>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93830DBF-65D8-E3DA-1244-2C7FB45F54AB}"/>
              </a:ext>
            </a:extLst>
          </p:cNvPr>
          <p:cNvGrpSpPr/>
          <p:nvPr/>
        </p:nvGrpSpPr>
        <p:grpSpPr>
          <a:xfrm>
            <a:off x="3684856" y="1815816"/>
            <a:ext cx="1157817" cy="1299633"/>
            <a:chOff x="3430023" y="1845797"/>
            <a:chExt cx="1157817" cy="1299633"/>
          </a:xfrm>
        </p:grpSpPr>
        <p:sp>
          <p:nvSpPr>
            <p:cNvPr id="15" name="六边形 14">
              <a:extLst>
                <a:ext uri="{FF2B5EF4-FFF2-40B4-BE49-F238E27FC236}">
                  <a16:creationId xmlns:a16="http://schemas.microsoft.com/office/drawing/2014/main" id="{A5EE78A4-E254-4B88-D086-FC5C786F3276}"/>
                </a:ext>
              </a:extLst>
            </p:cNvPr>
            <p:cNvSpPr/>
            <p:nvPr/>
          </p:nvSpPr>
          <p:spPr bwMode="auto">
            <a:xfrm rot="16200000">
              <a:off x="3359115" y="1916705"/>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solidFill>
                  <a:schemeClr val="tx1">
                    <a:lumMod val="75000"/>
                    <a:lumOff val="25000"/>
                  </a:schemeClr>
                </a:solidFill>
                <a:cs typeface="+mn-ea"/>
                <a:sym typeface="+mn-lt"/>
              </a:endParaRPr>
            </a:p>
          </p:txBody>
        </p:sp>
        <p:sp>
          <p:nvSpPr>
            <p:cNvPr id="16" name="zoom-in-tool_77322">
              <a:extLst>
                <a:ext uri="{FF2B5EF4-FFF2-40B4-BE49-F238E27FC236}">
                  <a16:creationId xmlns:a16="http://schemas.microsoft.com/office/drawing/2014/main" id="{DCA45808-B701-2741-5E68-3E4C6D856E69}"/>
                </a:ext>
              </a:extLst>
            </p:cNvPr>
            <p:cNvSpPr>
              <a:spLocks noChangeAspect="1"/>
            </p:cNvSpPr>
            <p:nvPr/>
          </p:nvSpPr>
          <p:spPr bwMode="auto">
            <a:xfrm>
              <a:off x="3714770" y="2237819"/>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txBody>
            <a:bodyPr/>
            <a:lstStyle/>
            <a:p>
              <a:endParaRPr lang="zh-CN" altLang="en-US">
                <a:cs typeface="+mn-ea"/>
                <a:sym typeface="+mn-lt"/>
              </a:endParaRPr>
            </a:p>
          </p:txBody>
        </p:sp>
      </p:grpSp>
      <p:grpSp>
        <p:nvGrpSpPr>
          <p:cNvPr id="17" name="Group 7">
            <a:extLst>
              <a:ext uri="{FF2B5EF4-FFF2-40B4-BE49-F238E27FC236}">
                <a16:creationId xmlns:a16="http://schemas.microsoft.com/office/drawing/2014/main" id="{47E92FB0-D7DC-5CC8-A353-290530F56FF6}"/>
              </a:ext>
            </a:extLst>
          </p:cNvPr>
          <p:cNvGrpSpPr/>
          <p:nvPr/>
        </p:nvGrpSpPr>
        <p:grpSpPr>
          <a:xfrm>
            <a:off x="1604173" y="2994799"/>
            <a:ext cx="1176867" cy="1301750"/>
            <a:chOff x="1330290" y="3042830"/>
            <a:chExt cx="1176867" cy="1301750"/>
          </a:xfrm>
        </p:grpSpPr>
        <p:sp>
          <p:nvSpPr>
            <p:cNvPr id="18" name="六边形 17">
              <a:extLst>
                <a:ext uri="{FF2B5EF4-FFF2-40B4-BE49-F238E27FC236}">
                  <a16:creationId xmlns:a16="http://schemas.microsoft.com/office/drawing/2014/main" id="{183A49B8-D541-BE37-663F-26A89393C9D6}"/>
                </a:ext>
              </a:extLst>
            </p:cNvPr>
            <p:cNvSpPr/>
            <p:nvPr/>
          </p:nvSpPr>
          <p:spPr bwMode="auto">
            <a:xfrm rot="16200000">
              <a:off x="1267849" y="3105271"/>
              <a:ext cx="1301750" cy="117686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9" name="AutoShape 59">
              <a:extLst>
                <a:ext uri="{FF2B5EF4-FFF2-40B4-BE49-F238E27FC236}">
                  <a16:creationId xmlns:a16="http://schemas.microsoft.com/office/drawing/2014/main" id="{7399EEB1-DE6C-67A0-A8DE-8DB90440049E}"/>
                </a:ext>
              </a:extLst>
            </p:cNvPr>
            <p:cNvSpPr/>
            <p:nvPr/>
          </p:nvSpPr>
          <p:spPr bwMode="auto">
            <a:xfrm>
              <a:off x="1658892" y="3428136"/>
              <a:ext cx="519663" cy="531136"/>
            </a:xfrm>
            <a:custGeom>
              <a:avLst/>
              <a:gdLst>
                <a:gd name="connsiteX0" fmla="*/ 161282 w 594584"/>
                <a:gd name="connsiteY0" fmla="*/ 498228 h 607710"/>
                <a:gd name="connsiteX1" fmla="*/ 161282 w 594584"/>
                <a:gd name="connsiteY1" fmla="*/ 517026 h 607710"/>
                <a:gd name="connsiteX2" fmla="*/ 524261 w 594584"/>
                <a:gd name="connsiteY2" fmla="*/ 517026 h 607710"/>
                <a:gd name="connsiteX3" fmla="*/ 524261 w 594584"/>
                <a:gd name="connsiteY3" fmla="*/ 498228 h 607710"/>
                <a:gd name="connsiteX4" fmla="*/ 161282 w 594584"/>
                <a:gd name="connsiteY4" fmla="*/ 422914 h 607710"/>
                <a:gd name="connsiteX5" fmla="*/ 161282 w 594584"/>
                <a:gd name="connsiteY5" fmla="*/ 441713 h 607710"/>
                <a:gd name="connsiteX6" fmla="*/ 524261 w 594584"/>
                <a:gd name="connsiteY6" fmla="*/ 441713 h 607710"/>
                <a:gd name="connsiteX7" fmla="*/ 524261 w 594584"/>
                <a:gd name="connsiteY7" fmla="*/ 422914 h 607710"/>
                <a:gd name="connsiteX8" fmla="*/ 161282 w 594584"/>
                <a:gd name="connsiteY8" fmla="*/ 347719 h 607710"/>
                <a:gd name="connsiteX9" fmla="*/ 161282 w 594584"/>
                <a:gd name="connsiteY9" fmla="*/ 366518 h 607710"/>
                <a:gd name="connsiteX10" fmla="*/ 524261 w 594584"/>
                <a:gd name="connsiteY10" fmla="*/ 366518 h 607710"/>
                <a:gd name="connsiteX11" fmla="*/ 524261 w 594584"/>
                <a:gd name="connsiteY11" fmla="*/ 347719 h 607710"/>
                <a:gd name="connsiteX12" fmla="*/ 161282 w 594584"/>
                <a:gd name="connsiteY12" fmla="*/ 272405 h 607710"/>
                <a:gd name="connsiteX13" fmla="*/ 161282 w 594584"/>
                <a:gd name="connsiteY13" fmla="*/ 291204 h 607710"/>
                <a:gd name="connsiteX14" fmla="*/ 524261 w 594584"/>
                <a:gd name="connsiteY14" fmla="*/ 291204 h 607710"/>
                <a:gd name="connsiteX15" fmla="*/ 524261 w 594584"/>
                <a:gd name="connsiteY15" fmla="*/ 272405 h 607710"/>
                <a:gd name="connsiteX16" fmla="*/ 161282 w 594584"/>
                <a:gd name="connsiteY16" fmla="*/ 197210 h 607710"/>
                <a:gd name="connsiteX17" fmla="*/ 161282 w 594584"/>
                <a:gd name="connsiteY17" fmla="*/ 216009 h 607710"/>
                <a:gd name="connsiteX18" fmla="*/ 524261 w 594584"/>
                <a:gd name="connsiteY18" fmla="*/ 216009 h 607710"/>
                <a:gd name="connsiteX19" fmla="*/ 524261 w 594584"/>
                <a:gd name="connsiteY19" fmla="*/ 197210 h 607710"/>
                <a:gd name="connsiteX20" fmla="*/ 0 w 594584"/>
                <a:gd name="connsiteY20" fmla="*/ 140778 h 607710"/>
                <a:gd name="connsiteX21" fmla="*/ 72118 w 594584"/>
                <a:gd name="connsiteY21" fmla="*/ 140778 h 607710"/>
                <a:gd name="connsiteX22" fmla="*/ 72118 w 594584"/>
                <a:gd name="connsiteY22" fmla="*/ 607710 h 607710"/>
                <a:gd name="connsiteX23" fmla="*/ 0 w 594584"/>
                <a:gd name="connsiteY23" fmla="*/ 607710 h 607710"/>
                <a:gd name="connsiteX24" fmla="*/ 161282 w 594584"/>
                <a:gd name="connsiteY24" fmla="*/ 121897 h 607710"/>
                <a:gd name="connsiteX25" fmla="*/ 161282 w 594584"/>
                <a:gd name="connsiteY25" fmla="*/ 140814 h 607710"/>
                <a:gd name="connsiteX26" fmla="*/ 524261 w 594584"/>
                <a:gd name="connsiteY26" fmla="*/ 140814 h 607710"/>
                <a:gd name="connsiteX27" fmla="*/ 524261 w 594584"/>
                <a:gd name="connsiteY27" fmla="*/ 121897 h 607710"/>
                <a:gd name="connsiteX28" fmla="*/ 90959 w 594584"/>
                <a:gd name="connsiteY28" fmla="*/ 0 h 607710"/>
                <a:gd name="connsiteX29" fmla="*/ 594584 w 594584"/>
                <a:gd name="connsiteY29" fmla="*/ 0 h 607710"/>
                <a:gd name="connsiteX30" fmla="*/ 594584 w 594584"/>
                <a:gd name="connsiteY30" fmla="*/ 607710 h 607710"/>
                <a:gd name="connsiteX31" fmla="*/ 90959 w 594584"/>
                <a:gd name="connsiteY31" fmla="*/ 607710 h 607710"/>
                <a:gd name="connsiteX32" fmla="*/ 90959 w 594584"/>
                <a:gd name="connsiteY32" fmla="*/ 12189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4584" h="607710">
                  <a:moveTo>
                    <a:pt x="161282" y="498228"/>
                  </a:moveTo>
                  <a:lnTo>
                    <a:pt x="161282" y="517026"/>
                  </a:lnTo>
                  <a:lnTo>
                    <a:pt x="524261" y="517026"/>
                  </a:lnTo>
                  <a:lnTo>
                    <a:pt x="524261" y="498228"/>
                  </a:lnTo>
                  <a:close/>
                  <a:moveTo>
                    <a:pt x="161282" y="422914"/>
                  </a:moveTo>
                  <a:lnTo>
                    <a:pt x="161282" y="441713"/>
                  </a:lnTo>
                  <a:lnTo>
                    <a:pt x="524261" y="441713"/>
                  </a:lnTo>
                  <a:lnTo>
                    <a:pt x="524261" y="422914"/>
                  </a:lnTo>
                  <a:close/>
                  <a:moveTo>
                    <a:pt x="161282" y="347719"/>
                  </a:moveTo>
                  <a:lnTo>
                    <a:pt x="161282" y="366518"/>
                  </a:lnTo>
                  <a:lnTo>
                    <a:pt x="524261" y="366518"/>
                  </a:lnTo>
                  <a:lnTo>
                    <a:pt x="524261" y="347719"/>
                  </a:lnTo>
                  <a:close/>
                  <a:moveTo>
                    <a:pt x="161282" y="272405"/>
                  </a:moveTo>
                  <a:lnTo>
                    <a:pt x="161282" y="291204"/>
                  </a:lnTo>
                  <a:lnTo>
                    <a:pt x="524261" y="291204"/>
                  </a:lnTo>
                  <a:lnTo>
                    <a:pt x="524261" y="272405"/>
                  </a:lnTo>
                  <a:close/>
                  <a:moveTo>
                    <a:pt x="161282" y="197210"/>
                  </a:moveTo>
                  <a:lnTo>
                    <a:pt x="161282" y="216009"/>
                  </a:lnTo>
                  <a:lnTo>
                    <a:pt x="524261" y="216009"/>
                  </a:lnTo>
                  <a:lnTo>
                    <a:pt x="524261" y="197210"/>
                  </a:lnTo>
                  <a:close/>
                  <a:moveTo>
                    <a:pt x="0" y="140778"/>
                  </a:moveTo>
                  <a:lnTo>
                    <a:pt x="72118" y="140778"/>
                  </a:lnTo>
                  <a:lnTo>
                    <a:pt x="72118" y="607710"/>
                  </a:lnTo>
                  <a:lnTo>
                    <a:pt x="0" y="607710"/>
                  </a:lnTo>
                  <a:close/>
                  <a:moveTo>
                    <a:pt x="161282" y="121897"/>
                  </a:moveTo>
                  <a:lnTo>
                    <a:pt x="161282" y="140814"/>
                  </a:lnTo>
                  <a:lnTo>
                    <a:pt x="524261" y="140814"/>
                  </a:lnTo>
                  <a:lnTo>
                    <a:pt x="524261" y="121897"/>
                  </a:lnTo>
                  <a:close/>
                  <a:moveTo>
                    <a:pt x="90959" y="0"/>
                  </a:moveTo>
                  <a:lnTo>
                    <a:pt x="594584" y="0"/>
                  </a:lnTo>
                  <a:lnTo>
                    <a:pt x="594584" y="607710"/>
                  </a:lnTo>
                  <a:lnTo>
                    <a:pt x="90959" y="607710"/>
                  </a:lnTo>
                  <a:lnTo>
                    <a:pt x="90959" y="1218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sp>
        <p:nvSpPr>
          <p:cNvPr id="20" name="Rectangle 36">
            <a:extLst>
              <a:ext uri="{FF2B5EF4-FFF2-40B4-BE49-F238E27FC236}">
                <a16:creationId xmlns:a16="http://schemas.microsoft.com/office/drawing/2014/main" id="{D5A4C125-8689-B839-F8E4-9231F0F8481D}"/>
              </a:ext>
            </a:extLst>
          </p:cNvPr>
          <p:cNvSpPr>
            <a:spLocks noChangeArrowheads="1"/>
          </p:cNvSpPr>
          <p:nvPr/>
        </p:nvSpPr>
        <p:spPr bwMode="auto">
          <a:xfrm>
            <a:off x="6276942" y="918752"/>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导入图文件</a:t>
            </a:r>
          </a:p>
        </p:txBody>
      </p:sp>
      <p:sp>
        <p:nvSpPr>
          <p:cNvPr id="23" name="TextBox 24">
            <a:extLst>
              <a:ext uri="{FF2B5EF4-FFF2-40B4-BE49-F238E27FC236}">
                <a16:creationId xmlns:a16="http://schemas.microsoft.com/office/drawing/2014/main" id="{24191528-B7A8-B3B0-D611-40BB93A3EF5F}"/>
              </a:ext>
            </a:extLst>
          </p:cNvPr>
          <p:cNvSpPr txBox="1"/>
          <p:nvPr/>
        </p:nvSpPr>
        <p:spPr>
          <a:xfrm>
            <a:off x="6601188" y="1343404"/>
            <a:ext cx="4482103" cy="1525723"/>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600" dirty="0">
                <a:solidFill>
                  <a:schemeClr val="bg1">
                    <a:lumMod val="50000"/>
                  </a:schemeClr>
                </a:solidFill>
                <a:cs typeface="+mn-ea"/>
                <a:sym typeface="+mn-lt"/>
              </a:rPr>
              <a:t>用户还可在初始界面中填入起始、终止节点后，输入路径展示速度，点击确定，并点击“可视化路径”，在导入图的窗口中，以标红方式展示最短路径。</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09ED707A-307D-AA96-77B9-1B4C26D6960A}"/>
              </a:ext>
            </a:extLst>
          </p:cNvPr>
          <p:cNvSpPr txBox="1"/>
          <p:nvPr/>
        </p:nvSpPr>
        <p:spPr>
          <a:xfrm>
            <a:off x="6420988" y="6033565"/>
            <a:ext cx="4482103" cy="33308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sz="1600" b="1" dirty="0">
                <a:solidFill>
                  <a:schemeClr val="bg1">
                    <a:lumMod val="50000"/>
                  </a:schemeClr>
                </a:solidFill>
                <a:cs typeface="+mn-ea"/>
                <a:sym typeface="+mn-lt"/>
              </a:rPr>
              <a:t>·</a:t>
            </a:r>
            <a:r>
              <a:rPr lang="zh-CN" altLang="en-US" sz="1600" b="1" dirty="0">
                <a:solidFill>
                  <a:schemeClr val="bg1">
                    <a:lumMod val="50000"/>
                  </a:schemeClr>
                </a:solidFill>
                <a:cs typeface="+mn-ea"/>
                <a:sym typeface="+mn-lt"/>
              </a:rPr>
              <a:t>展示图</a:t>
            </a:r>
            <a:endParaRPr kumimoji="0" lang="zh-CN" altLang="en-US" sz="1600" b="1" i="0" u="none" strike="noStrike" kern="1200" cap="none" spc="0" normalizeH="0" baseline="0" noProof="0" dirty="0">
              <a:ln>
                <a:noFill/>
              </a:ln>
              <a:solidFill>
                <a:schemeClr val="bg1">
                  <a:lumMod val="50000"/>
                </a:schemeClr>
              </a:solidFill>
              <a:effectLst/>
              <a:uLnTx/>
              <a:uFillTx/>
              <a:cs typeface="+mn-ea"/>
              <a:sym typeface="+mn-lt"/>
            </a:endParaRPr>
          </a:p>
        </p:txBody>
      </p:sp>
      <p:sp>
        <p:nvSpPr>
          <p:cNvPr id="39" name="TextBox 24">
            <a:extLst>
              <a:ext uri="{FF2B5EF4-FFF2-40B4-BE49-F238E27FC236}">
                <a16:creationId xmlns:a16="http://schemas.microsoft.com/office/drawing/2014/main" id="{E6A6E3C9-589B-2FAC-03BA-5EAB124069FF}"/>
              </a:ext>
            </a:extLst>
          </p:cNvPr>
          <p:cNvSpPr txBox="1"/>
          <p:nvPr/>
        </p:nvSpPr>
        <p:spPr>
          <a:xfrm>
            <a:off x="363223" y="5732304"/>
            <a:ext cx="4482103" cy="33308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sz="1600" b="1" dirty="0">
                <a:solidFill>
                  <a:schemeClr val="bg1">
                    <a:lumMod val="50000"/>
                  </a:schemeClr>
                </a:solidFill>
                <a:cs typeface="+mn-ea"/>
                <a:sym typeface="+mn-lt"/>
              </a:rPr>
              <a:t>·</a:t>
            </a:r>
            <a:r>
              <a:rPr lang="zh-CN" altLang="en-US" sz="1600" b="1" dirty="0">
                <a:solidFill>
                  <a:schemeClr val="bg1">
                    <a:lumMod val="50000"/>
                  </a:schemeClr>
                </a:solidFill>
                <a:cs typeface="+mn-ea"/>
                <a:sym typeface="+mn-lt"/>
              </a:rPr>
              <a:t>输入样例及运行结果</a:t>
            </a:r>
            <a:endParaRPr kumimoji="0" lang="zh-CN" altLang="en-US" sz="1600" b="1"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25" name="图片 24">
            <a:extLst>
              <a:ext uri="{FF2B5EF4-FFF2-40B4-BE49-F238E27FC236}">
                <a16:creationId xmlns:a16="http://schemas.microsoft.com/office/drawing/2014/main" id="{8BCD4E99-FBB4-54EB-E935-FA4240996B22}"/>
              </a:ext>
            </a:extLst>
          </p:cNvPr>
          <p:cNvPicPr>
            <a:picLocks noChangeAspect="1"/>
          </p:cNvPicPr>
          <p:nvPr/>
        </p:nvPicPr>
        <p:blipFill>
          <a:blip r:embed="rId9"/>
          <a:stretch>
            <a:fillRect/>
          </a:stretch>
        </p:blipFill>
        <p:spPr>
          <a:xfrm>
            <a:off x="7561007" y="2836894"/>
            <a:ext cx="4244002" cy="3479785"/>
          </a:xfrm>
          <a:prstGeom prst="rect">
            <a:avLst/>
          </a:prstGeom>
        </p:spPr>
      </p:pic>
      <p:pic>
        <p:nvPicPr>
          <p:cNvPr id="40" name="图片 39">
            <a:extLst>
              <a:ext uri="{FF2B5EF4-FFF2-40B4-BE49-F238E27FC236}">
                <a16:creationId xmlns:a16="http://schemas.microsoft.com/office/drawing/2014/main" id="{38F49E13-800E-EC49-D772-EA5A5A536D19}"/>
              </a:ext>
            </a:extLst>
          </p:cNvPr>
          <p:cNvPicPr>
            <a:picLocks noChangeAspect="1"/>
          </p:cNvPicPr>
          <p:nvPr/>
        </p:nvPicPr>
        <p:blipFill>
          <a:blip r:embed="rId10"/>
          <a:stretch>
            <a:fillRect/>
          </a:stretch>
        </p:blipFill>
        <p:spPr>
          <a:xfrm>
            <a:off x="410291" y="1068186"/>
            <a:ext cx="5815826" cy="4608104"/>
          </a:xfrm>
          <a:prstGeom prst="rect">
            <a:avLst/>
          </a:prstGeom>
        </p:spPr>
      </p:pic>
    </p:spTree>
    <p:extLst>
      <p:ext uri="{BB962C8B-B14F-4D97-AF65-F5344CB8AC3E}">
        <p14:creationId xmlns:p14="http://schemas.microsoft.com/office/powerpoint/2010/main" val="35906680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F2617-4185-A646-DD69-C1C6A219E13B}"/>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CAA805AE-DBD5-FEFE-980A-EDF76DEEE61C}"/>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F3A83578-78E3-33CB-5564-39D7BCE55875}"/>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C9BBB51A-C5C5-6629-F6F0-D4231C922246}"/>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39C4EB08-D2BC-A126-DD56-7202632717AF}"/>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470DEB6D-E504-08FD-03F0-35DB9869DD81}"/>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AAFCA6C0-683A-DE1B-E17E-081A73523274}"/>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算法演示系统主界面展示</a:t>
              </a:r>
              <a:endParaRPr lang="en-US" altLang="zh-CN" sz="2400" b="1" dirty="0">
                <a:cs typeface="+mn-ea"/>
                <a:sym typeface="+mn-lt"/>
              </a:endParaRPr>
            </a:p>
            <a:p>
              <a:r>
                <a:rPr lang="en-US" altLang="zh-CN" sz="1200" dirty="0">
                  <a:solidFill>
                    <a:schemeClr val="bg1">
                      <a:lumMod val="50000"/>
                    </a:schemeClr>
                  </a:solidFill>
                  <a:cs typeface="+mn-ea"/>
                  <a:sym typeface="+mn-lt"/>
                </a:rPr>
                <a:t>Zhu Jie Mian Zhan Shi</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0405F800-7286-32E8-4B93-9587AEEE1655}"/>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92F59AAF-1BB8-8A62-4B5E-78D9C77ACFCF}"/>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82920348-0461-844A-AFD1-E51273DE0C2F}"/>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A041CB1F-CBC6-37AF-6F1B-D568D0738621}"/>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AF23ED60-AABA-C5D1-1B11-A3E5432F862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Group 15">
            <a:extLst>
              <a:ext uri="{FF2B5EF4-FFF2-40B4-BE49-F238E27FC236}">
                <a16:creationId xmlns:a16="http://schemas.microsoft.com/office/drawing/2014/main" id="{6CB6D933-5E6C-937C-633E-888329F36638}"/>
              </a:ext>
            </a:extLst>
          </p:cNvPr>
          <p:cNvGrpSpPr/>
          <p:nvPr/>
        </p:nvGrpSpPr>
        <p:grpSpPr>
          <a:xfrm>
            <a:off x="2309023" y="1815816"/>
            <a:ext cx="1157817" cy="1299633"/>
            <a:chOff x="2035140" y="1863847"/>
            <a:chExt cx="1157817" cy="1299633"/>
          </a:xfrm>
        </p:grpSpPr>
        <p:sp>
          <p:nvSpPr>
            <p:cNvPr id="3" name="六边形 2">
              <a:extLst>
                <a:ext uri="{FF2B5EF4-FFF2-40B4-BE49-F238E27FC236}">
                  <a16:creationId xmlns:a16="http://schemas.microsoft.com/office/drawing/2014/main" id="{A31898A4-936F-9771-B520-B7AEF288EF58}"/>
                </a:ext>
              </a:extLst>
            </p:cNvPr>
            <p:cNvSpPr/>
            <p:nvPr/>
          </p:nvSpPr>
          <p:spPr bwMode="auto">
            <a:xfrm rot="16200000">
              <a:off x="1964232" y="1934755"/>
              <a:ext cx="1299633"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4" name="AutoShape 112">
              <a:extLst>
                <a:ext uri="{FF2B5EF4-FFF2-40B4-BE49-F238E27FC236}">
                  <a16:creationId xmlns:a16="http://schemas.microsoft.com/office/drawing/2014/main" id="{47D20E6B-B267-C57B-9BFD-D46D903C84CF}"/>
                </a:ext>
              </a:extLst>
            </p:cNvPr>
            <p:cNvSpPr/>
            <p:nvPr/>
          </p:nvSpPr>
          <p:spPr bwMode="auto">
            <a:xfrm>
              <a:off x="2399409" y="2248095"/>
              <a:ext cx="429277" cy="531136"/>
            </a:xfrm>
            <a:custGeom>
              <a:avLst/>
              <a:gdLst>
                <a:gd name="connsiteX0" fmla="*/ 203312 w 490994"/>
                <a:gd name="connsiteY0" fmla="*/ 568333 h 607497"/>
                <a:gd name="connsiteX1" fmla="*/ 287691 w 490994"/>
                <a:gd name="connsiteY1" fmla="*/ 568333 h 607497"/>
                <a:gd name="connsiteX2" fmla="*/ 307242 w 490994"/>
                <a:gd name="connsiteY2" fmla="*/ 587955 h 607497"/>
                <a:gd name="connsiteX3" fmla="*/ 287691 w 490994"/>
                <a:gd name="connsiteY3" fmla="*/ 607497 h 607497"/>
                <a:gd name="connsiteX4" fmla="*/ 203312 w 490994"/>
                <a:gd name="connsiteY4" fmla="*/ 607497 h 607497"/>
                <a:gd name="connsiteX5" fmla="*/ 183682 w 490994"/>
                <a:gd name="connsiteY5" fmla="*/ 587955 h 607497"/>
                <a:gd name="connsiteX6" fmla="*/ 203312 w 490994"/>
                <a:gd name="connsiteY6" fmla="*/ 568333 h 607497"/>
                <a:gd name="connsiteX7" fmla="*/ 186520 w 490994"/>
                <a:gd name="connsiteY7" fmla="*/ 510187 h 607497"/>
                <a:gd name="connsiteX8" fmla="*/ 304395 w 490994"/>
                <a:gd name="connsiteY8" fmla="*/ 510187 h 607497"/>
                <a:gd name="connsiteX9" fmla="*/ 324107 w 490994"/>
                <a:gd name="connsiteY9" fmla="*/ 529804 h 607497"/>
                <a:gd name="connsiteX10" fmla="*/ 304395 w 490994"/>
                <a:gd name="connsiteY10" fmla="*/ 549421 h 607497"/>
                <a:gd name="connsiteX11" fmla="*/ 186520 w 490994"/>
                <a:gd name="connsiteY11" fmla="*/ 549421 h 607497"/>
                <a:gd name="connsiteX12" fmla="*/ 166887 w 490994"/>
                <a:gd name="connsiteY12" fmla="*/ 529804 h 607497"/>
                <a:gd name="connsiteX13" fmla="*/ 186520 w 490994"/>
                <a:gd name="connsiteY13" fmla="*/ 510187 h 607497"/>
                <a:gd name="connsiteX14" fmla="*/ 62837 w 490994"/>
                <a:gd name="connsiteY14" fmla="*/ 319449 h 607497"/>
                <a:gd name="connsiteX15" fmla="*/ 79611 w 490994"/>
                <a:gd name="connsiteY15" fmla="*/ 330831 h 607497"/>
                <a:gd name="connsiteX16" fmla="*/ 87445 w 490994"/>
                <a:gd name="connsiteY16" fmla="*/ 348457 h 607497"/>
                <a:gd name="connsiteX17" fmla="*/ 79137 w 490994"/>
                <a:gd name="connsiteY17" fmla="*/ 374856 h 607497"/>
                <a:gd name="connsiteX18" fmla="*/ 64498 w 490994"/>
                <a:gd name="connsiteY18" fmla="*/ 383314 h 607497"/>
                <a:gd name="connsiteX19" fmla="*/ 54687 w 490994"/>
                <a:gd name="connsiteY19" fmla="*/ 385922 h 607497"/>
                <a:gd name="connsiteX20" fmla="*/ 37675 w 490994"/>
                <a:gd name="connsiteY20" fmla="*/ 376121 h 607497"/>
                <a:gd name="connsiteX21" fmla="*/ 28021 w 490994"/>
                <a:gd name="connsiteY21" fmla="*/ 359285 h 607497"/>
                <a:gd name="connsiteX22" fmla="*/ 26043 w 490994"/>
                <a:gd name="connsiteY22" fmla="*/ 344426 h 607497"/>
                <a:gd name="connsiteX23" fmla="*/ 35222 w 490994"/>
                <a:gd name="connsiteY23" fmla="*/ 332491 h 607497"/>
                <a:gd name="connsiteX24" fmla="*/ 53500 w 490994"/>
                <a:gd name="connsiteY24" fmla="*/ 321978 h 607497"/>
                <a:gd name="connsiteX25" fmla="*/ 62837 w 490994"/>
                <a:gd name="connsiteY25" fmla="*/ 319449 h 607497"/>
                <a:gd name="connsiteX26" fmla="*/ 427899 w 490994"/>
                <a:gd name="connsiteY26" fmla="*/ 319379 h 607497"/>
                <a:gd name="connsiteX27" fmla="*/ 437320 w 490994"/>
                <a:gd name="connsiteY27" fmla="*/ 321908 h 607497"/>
                <a:gd name="connsiteX28" fmla="*/ 455767 w 490994"/>
                <a:gd name="connsiteY28" fmla="*/ 332498 h 607497"/>
                <a:gd name="connsiteX29" fmla="*/ 464871 w 490994"/>
                <a:gd name="connsiteY29" fmla="*/ 344431 h 607497"/>
                <a:gd name="connsiteX30" fmla="*/ 462971 w 490994"/>
                <a:gd name="connsiteY30" fmla="*/ 359289 h 607497"/>
                <a:gd name="connsiteX31" fmla="*/ 453233 w 490994"/>
                <a:gd name="connsiteY31" fmla="*/ 376122 h 607497"/>
                <a:gd name="connsiteX32" fmla="*/ 436212 w 490994"/>
                <a:gd name="connsiteY32" fmla="*/ 385922 h 607497"/>
                <a:gd name="connsiteX33" fmla="*/ 426395 w 490994"/>
                <a:gd name="connsiteY33" fmla="*/ 383235 h 607497"/>
                <a:gd name="connsiteX34" fmla="*/ 411511 w 490994"/>
                <a:gd name="connsiteY34" fmla="*/ 374700 h 607497"/>
                <a:gd name="connsiteX35" fmla="*/ 403198 w 490994"/>
                <a:gd name="connsiteY35" fmla="*/ 348225 h 607497"/>
                <a:gd name="connsiteX36" fmla="*/ 411115 w 490994"/>
                <a:gd name="connsiteY36" fmla="*/ 330759 h 607497"/>
                <a:gd name="connsiteX37" fmla="*/ 427899 w 490994"/>
                <a:gd name="connsiteY37" fmla="*/ 319379 h 607497"/>
                <a:gd name="connsiteX38" fmla="*/ 19624 w 490994"/>
                <a:gd name="connsiteY38" fmla="*/ 215859 h 607497"/>
                <a:gd name="connsiteX39" fmla="*/ 40990 w 490994"/>
                <a:gd name="connsiteY39" fmla="*/ 215859 h 607497"/>
                <a:gd name="connsiteX40" fmla="*/ 54917 w 490994"/>
                <a:gd name="connsiteY40" fmla="*/ 222024 h 607497"/>
                <a:gd name="connsiteX41" fmla="*/ 59269 w 490994"/>
                <a:gd name="connsiteY41" fmla="*/ 236489 h 607497"/>
                <a:gd name="connsiteX42" fmla="*/ 58636 w 490994"/>
                <a:gd name="connsiteY42" fmla="*/ 245104 h 607497"/>
                <a:gd name="connsiteX43" fmla="*/ 59269 w 490994"/>
                <a:gd name="connsiteY43" fmla="*/ 253719 h 607497"/>
                <a:gd name="connsiteX44" fmla="*/ 54996 w 490994"/>
                <a:gd name="connsiteY44" fmla="*/ 268263 h 607497"/>
                <a:gd name="connsiteX45" fmla="*/ 41069 w 490994"/>
                <a:gd name="connsiteY45" fmla="*/ 274428 h 607497"/>
                <a:gd name="connsiteX46" fmla="*/ 19624 w 490994"/>
                <a:gd name="connsiteY46" fmla="*/ 274428 h 607497"/>
                <a:gd name="connsiteX47" fmla="*/ 0 w 490994"/>
                <a:gd name="connsiteY47" fmla="*/ 254826 h 607497"/>
                <a:gd name="connsiteX48" fmla="*/ 0 w 490994"/>
                <a:gd name="connsiteY48" fmla="*/ 235461 h 607497"/>
                <a:gd name="connsiteX49" fmla="*/ 19624 w 490994"/>
                <a:gd name="connsiteY49" fmla="*/ 215859 h 607497"/>
                <a:gd name="connsiteX50" fmla="*/ 450011 w 490994"/>
                <a:gd name="connsiteY50" fmla="*/ 215789 h 607497"/>
                <a:gd name="connsiteX51" fmla="*/ 471373 w 490994"/>
                <a:gd name="connsiteY51" fmla="*/ 215789 h 607497"/>
                <a:gd name="connsiteX52" fmla="*/ 490994 w 490994"/>
                <a:gd name="connsiteY52" fmla="*/ 235467 h 607497"/>
                <a:gd name="connsiteX53" fmla="*/ 490994 w 490994"/>
                <a:gd name="connsiteY53" fmla="*/ 254830 h 607497"/>
                <a:gd name="connsiteX54" fmla="*/ 471373 w 490994"/>
                <a:gd name="connsiteY54" fmla="*/ 274429 h 607497"/>
                <a:gd name="connsiteX55" fmla="*/ 449931 w 490994"/>
                <a:gd name="connsiteY55" fmla="*/ 274429 h 607497"/>
                <a:gd name="connsiteX56" fmla="*/ 436007 w 490994"/>
                <a:gd name="connsiteY56" fmla="*/ 268265 h 607497"/>
                <a:gd name="connsiteX57" fmla="*/ 431655 w 490994"/>
                <a:gd name="connsiteY57" fmla="*/ 253723 h 607497"/>
                <a:gd name="connsiteX58" fmla="*/ 432367 w 490994"/>
                <a:gd name="connsiteY58" fmla="*/ 245109 h 607497"/>
                <a:gd name="connsiteX59" fmla="*/ 431655 w 490994"/>
                <a:gd name="connsiteY59" fmla="*/ 236495 h 607497"/>
                <a:gd name="connsiteX60" fmla="*/ 436007 w 490994"/>
                <a:gd name="connsiteY60" fmla="*/ 221953 h 607497"/>
                <a:gd name="connsiteX61" fmla="*/ 450011 w 490994"/>
                <a:gd name="connsiteY61" fmla="*/ 215789 h 607497"/>
                <a:gd name="connsiteX62" fmla="*/ 245501 w 490994"/>
                <a:gd name="connsiteY62" fmla="*/ 133735 h 607497"/>
                <a:gd name="connsiteX63" fmla="*/ 137281 w 490994"/>
                <a:gd name="connsiteY63" fmla="*/ 241809 h 607497"/>
                <a:gd name="connsiteX64" fmla="*/ 171639 w 490994"/>
                <a:gd name="connsiteY64" fmla="*/ 338656 h 607497"/>
                <a:gd name="connsiteX65" fmla="*/ 208372 w 490994"/>
                <a:gd name="connsiteY65" fmla="*/ 425858 h 607497"/>
                <a:gd name="connsiteX66" fmla="*/ 211459 w 490994"/>
                <a:gd name="connsiteY66" fmla="*/ 428388 h 607497"/>
                <a:gd name="connsiteX67" fmla="*/ 279305 w 490994"/>
                <a:gd name="connsiteY67" fmla="*/ 428388 h 607497"/>
                <a:gd name="connsiteX68" fmla="*/ 282313 w 490994"/>
                <a:gd name="connsiteY68" fmla="*/ 425858 h 607497"/>
                <a:gd name="connsiteX69" fmla="*/ 319838 w 490994"/>
                <a:gd name="connsiteY69" fmla="*/ 336759 h 607497"/>
                <a:gd name="connsiteX70" fmla="*/ 319918 w 490994"/>
                <a:gd name="connsiteY70" fmla="*/ 336601 h 607497"/>
                <a:gd name="connsiteX71" fmla="*/ 353722 w 490994"/>
                <a:gd name="connsiteY71" fmla="*/ 241809 h 607497"/>
                <a:gd name="connsiteX72" fmla="*/ 245501 w 490994"/>
                <a:gd name="connsiteY72" fmla="*/ 133735 h 607497"/>
                <a:gd name="connsiteX73" fmla="*/ 436205 w 490994"/>
                <a:gd name="connsiteY73" fmla="*/ 104366 h 607497"/>
                <a:gd name="connsiteX74" fmla="*/ 453224 w 490994"/>
                <a:gd name="connsiteY74" fmla="*/ 114168 h 607497"/>
                <a:gd name="connsiteX75" fmla="*/ 462960 w 490994"/>
                <a:gd name="connsiteY75" fmla="*/ 131006 h 607497"/>
                <a:gd name="connsiteX76" fmla="*/ 455757 w 490994"/>
                <a:gd name="connsiteY76" fmla="*/ 157804 h 607497"/>
                <a:gd name="connsiteX77" fmla="*/ 437788 w 490994"/>
                <a:gd name="connsiteY77" fmla="*/ 168159 h 607497"/>
                <a:gd name="connsiteX78" fmla="*/ 428289 w 490994"/>
                <a:gd name="connsiteY78" fmla="*/ 170768 h 607497"/>
                <a:gd name="connsiteX79" fmla="*/ 411349 w 490994"/>
                <a:gd name="connsiteY79" fmla="*/ 160254 h 607497"/>
                <a:gd name="connsiteX80" fmla="*/ 402009 w 490994"/>
                <a:gd name="connsiteY80" fmla="*/ 144365 h 607497"/>
                <a:gd name="connsiteX81" fmla="*/ 399317 w 490994"/>
                <a:gd name="connsiteY81" fmla="*/ 129346 h 607497"/>
                <a:gd name="connsiteX82" fmla="*/ 408262 w 490994"/>
                <a:gd name="connsiteY82" fmla="*/ 117488 h 607497"/>
                <a:gd name="connsiteX83" fmla="*/ 426389 w 490994"/>
                <a:gd name="connsiteY83" fmla="*/ 107054 h 607497"/>
                <a:gd name="connsiteX84" fmla="*/ 436205 w 490994"/>
                <a:gd name="connsiteY84" fmla="*/ 104366 h 607497"/>
                <a:gd name="connsiteX85" fmla="*/ 54676 w 490994"/>
                <a:gd name="connsiteY85" fmla="*/ 104366 h 607497"/>
                <a:gd name="connsiteX86" fmla="*/ 64501 w 490994"/>
                <a:gd name="connsiteY86" fmla="*/ 107054 h 607497"/>
                <a:gd name="connsiteX87" fmla="*/ 82644 w 490994"/>
                <a:gd name="connsiteY87" fmla="*/ 117488 h 607497"/>
                <a:gd name="connsiteX88" fmla="*/ 91596 w 490994"/>
                <a:gd name="connsiteY88" fmla="*/ 129346 h 607497"/>
                <a:gd name="connsiteX89" fmla="*/ 88903 w 490994"/>
                <a:gd name="connsiteY89" fmla="*/ 144365 h 607497"/>
                <a:gd name="connsiteX90" fmla="*/ 79633 w 490994"/>
                <a:gd name="connsiteY90" fmla="*/ 160254 h 607497"/>
                <a:gd name="connsiteX91" fmla="*/ 62678 w 490994"/>
                <a:gd name="connsiteY91" fmla="*/ 170768 h 607497"/>
                <a:gd name="connsiteX92" fmla="*/ 53171 w 490994"/>
                <a:gd name="connsiteY92" fmla="*/ 168159 h 607497"/>
                <a:gd name="connsiteX93" fmla="*/ 35186 w 490994"/>
                <a:gd name="connsiteY93" fmla="*/ 157804 h 607497"/>
                <a:gd name="connsiteX94" fmla="*/ 27977 w 490994"/>
                <a:gd name="connsiteY94" fmla="*/ 131006 h 607497"/>
                <a:gd name="connsiteX95" fmla="*/ 37642 w 490994"/>
                <a:gd name="connsiteY95" fmla="*/ 114168 h 607497"/>
                <a:gd name="connsiteX96" fmla="*/ 54676 w 490994"/>
                <a:gd name="connsiteY96" fmla="*/ 104366 h 607497"/>
                <a:gd name="connsiteX97" fmla="*/ 245501 w 490994"/>
                <a:gd name="connsiteY97" fmla="*/ 75152 h 607497"/>
                <a:gd name="connsiteX98" fmla="*/ 412384 w 490994"/>
                <a:gd name="connsiteY98" fmla="*/ 241809 h 607497"/>
                <a:gd name="connsiteX99" fmla="*/ 372247 w 490994"/>
                <a:gd name="connsiteY99" fmla="*/ 363006 h 607497"/>
                <a:gd name="connsiteX100" fmla="*/ 334168 w 490994"/>
                <a:gd name="connsiteY100" fmla="*/ 468155 h 607497"/>
                <a:gd name="connsiteX101" fmla="*/ 314138 w 490994"/>
                <a:gd name="connsiteY101" fmla="*/ 486971 h 607497"/>
                <a:gd name="connsiteX102" fmla="*/ 176864 w 490994"/>
                <a:gd name="connsiteY102" fmla="*/ 486971 h 607497"/>
                <a:gd name="connsiteX103" fmla="*/ 156755 w 490994"/>
                <a:gd name="connsiteY103" fmla="*/ 468155 h 607497"/>
                <a:gd name="connsiteX104" fmla="*/ 119151 w 490994"/>
                <a:gd name="connsiteY104" fmla="*/ 364825 h 607497"/>
                <a:gd name="connsiteX105" fmla="*/ 78618 w 490994"/>
                <a:gd name="connsiteY105" fmla="*/ 241809 h 607497"/>
                <a:gd name="connsiteX106" fmla="*/ 245501 w 490994"/>
                <a:gd name="connsiteY106" fmla="*/ 75152 h 607497"/>
                <a:gd name="connsiteX107" fmla="*/ 350001 w 490994"/>
                <a:gd name="connsiteY107" fmla="*/ 25404 h 607497"/>
                <a:gd name="connsiteX108" fmla="*/ 359812 w 490994"/>
                <a:gd name="connsiteY108" fmla="*/ 28012 h 607497"/>
                <a:gd name="connsiteX109" fmla="*/ 376587 w 490994"/>
                <a:gd name="connsiteY109" fmla="*/ 37731 h 607497"/>
                <a:gd name="connsiteX110" fmla="*/ 383787 w 490994"/>
                <a:gd name="connsiteY110" fmla="*/ 64519 h 607497"/>
                <a:gd name="connsiteX111" fmla="*/ 373343 w 490994"/>
                <a:gd name="connsiteY111" fmla="*/ 82536 h 607497"/>
                <a:gd name="connsiteX112" fmla="*/ 357043 w 490994"/>
                <a:gd name="connsiteY112" fmla="*/ 92018 h 607497"/>
                <a:gd name="connsiteX113" fmla="*/ 346440 w 490994"/>
                <a:gd name="connsiteY113" fmla="*/ 88857 h 607497"/>
                <a:gd name="connsiteX114" fmla="*/ 330536 w 490994"/>
                <a:gd name="connsiteY114" fmla="*/ 79533 h 607497"/>
                <a:gd name="connsiteX115" fmla="*/ 320803 w 490994"/>
                <a:gd name="connsiteY115" fmla="*/ 67917 h 607497"/>
                <a:gd name="connsiteX116" fmla="*/ 322623 w 490994"/>
                <a:gd name="connsiteY116" fmla="*/ 53219 h 607497"/>
                <a:gd name="connsiteX117" fmla="*/ 332989 w 490994"/>
                <a:gd name="connsiteY117" fmla="*/ 35202 h 607497"/>
                <a:gd name="connsiteX118" fmla="*/ 350001 w 490994"/>
                <a:gd name="connsiteY118" fmla="*/ 25404 h 607497"/>
                <a:gd name="connsiteX119" fmla="*/ 140881 w 490994"/>
                <a:gd name="connsiteY119" fmla="*/ 25404 h 607497"/>
                <a:gd name="connsiteX120" fmla="*/ 157911 w 490994"/>
                <a:gd name="connsiteY120" fmla="*/ 35202 h 607497"/>
                <a:gd name="connsiteX121" fmla="*/ 168367 w 490994"/>
                <a:gd name="connsiteY121" fmla="*/ 53219 h 607497"/>
                <a:gd name="connsiteX122" fmla="*/ 170189 w 490994"/>
                <a:gd name="connsiteY122" fmla="*/ 67917 h 607497"/>
                <a:gd name="connsiteX123" fmla="*/ 160367 w 490994"/>
                <a:gd name="connsiteY123" fmla="*/ 79533 h 607497"/>
                <a:gd name="connsiteX124" fmla="*/ 144446 w 490994"/>
                <a:gd name="connsiteY124" fmla="*/ 88857 h 607497"/>
                <a:gd name="connsiteX125" fmla="*/ 133831 w 490994"/>
                <a:gd name="connsiteY125" fmla="*/ 92018 h 607497"/>
                <a:gd name="connsiteX126" fmla="*/ 117514 w 490994"/>
                <a:gd name="connsiteY126" fmla="*/ 82615 h 607497"/>
                <a:gd name="connsiteX127" fmla="*/ 107058 w 490994"/>
                <a:gd name="connsiteY127" fmla="*/ 64519 h 607497"/>
                <a:gd name="connsiteX128" fmla="*/ 105078 w 490994"/>
                <a:gd name="connsiteY128" fmla="*/ 49584 h 607497"/>
                <a:gd name="connsiteX129" fmla="*/ 114266 w 490994"/>
                <a:gd name="connsiteY129" fmla="*/ 37731 h 607497"/>
                <a:gd name="connsiteX130" fmla="*/ 131059 w 490994"/>
                <a:gd name="connsiteY130" fmla="*/ 28012 h 607497"/>
                <a:gd name="connsiteX131" fmla="*/ 140881 w 490994"/>
                <a:gd name="connsiteY131" fmla="*/ 25404 h 607497"/>
                <a:gd name="connsiteX132" fmla="*/ 235768 w 490994"/>
                <a:gd name="connsiteY132" fmla="*/ 0 h 607497"/>
                <a:gd name="connsiteX133" fmla="*/ 255156 w 490994"/>
                <a:gd name="connsiteY133" fmla="*/ 0 h 607497"/>
                <a:gd name="connsiteX134" fmla="*/ 274782 w 490994"/>
                <a:gd name="connsiteY134" fmla="*/ 19595 h 607497"/>
                <a:gd name="connsiteX135" fmla="*/ 274782 w 490994"/>
                <a:gd name="connsiteY135" fmla="*/ 40927 h 607497"/>
                <a:gd name="connsiteX136" fmla="*/ 256581 w 490994"/>
                <a:gd name="connsiteY136" fmla="*/ 59416 h 607497"/>
                <a:gd name="connsiteX137" fmla="*/ 254127 w 490994"/>
                <a:gd name="connsiteY137" fmla="*/ 59258 h 607497"/>
                <a:gd name="connsiteX138" fmla="*/ 245502 w 490994"/>
                <a:gd name="connsiteY138" fmla="*/ 58547 h 607497"/>
                <a:gd name="connsiteX139" fmla="*/ 236876 w 490994"/>
                <a:gd name="connsiteY139" fmla="*/ 59258 h 607497"/>
                <a:gd name="connsiteX140" fmla="*/ 234422 w 490994"/>
                <a:gd name="connsiteY140" fmla="*/ 59416 h 607497"/>
                <a:gd name="connsiteX141" fmla="*/ 216142 w 490994"/>
                <a:gd name="connsiteY141" fmla="*/ 40927 h 607497"/>
                <a:gd name="connsiteX142" fmla="*/ 216142 w 490994"/>
                <a:gd name="connsiteY142" fmla="*/ 19595 h 607497"/>
                <a:gd name="connsiteX143" fmla="*/ 235768 w 490994"/>
                <a:gd name="connsiteY143" fmla="*/ 0 h 60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0994" h="607497">
                  <a:moveTo>
                    <a:pt x="203312" y="568333"/>
                  </a:moveTo>
                  <a:lnTo>
                    <a:pt x="287691" y="568333"/>
                  </a:lnTo>
                  <a:cubicBezTo>
                    <a:pt x="298456" y="568333"/>
                    <a:pt x="307242" y="577115"/>
                    <a:pt x="307242" y="587955"/>
                  </a:cubicBezTo>
                  <a:cubicBezTo>
                    <a:pt x="307242" y="598794"/>
                    <a:pt x="298456" y="607497"/>
                    <a:pt x="287691" y="607497"/>
                  </a:cubicBezTo>
                  <a:lnTo>
                    <a:pt x="203312" y="607497"/>
                  </a:lnTo>
                  <a:cubicBezTo>
                    <a:pt x="192468" y="607497"/>
                    <a:pt x="183682" y="598794"/>
                    <a:pt x="183682" y="587955"/>
                  </a:cubicBezTo>
                  <a:cubicBezTo>
                    <a:pt x="183682" y="577115"/>
                    <a:pt x="192468" y="568333"/>
                    <a:pt x="203312" y="568333"/>
                  </a:cubicBezTo>
                  <a:close/>
                  <a:moveTo>
                    <a:pt x="186520" y="510187"/>
                  </a:moveTo>
                  <a:lnTo>
                    <a:pt x="304395" y="510187"/>
                  </a:lnTo>
                  <a:cubicBezTo>
                    <a:pt x="315320" y="510187"/>
                    <a:pt x="324107" y="518967"/>
                    <a:pt x="324107" y="529804"/>
                  </a:cubicBezTo>
                  <a:cubicBezTo>
                    <a:pt x="324107" y="540641"/>
                    <a:pt x="315320" y="549421"/>
                    <a:pt x="304395" y="549421"/>
                  </a:cubicBezTo>
                  <a:lnTo>
                    <a:pt x="186520" y="549421"/>
                  </a:lnTo>
                  <a:cubicBezTo>
                    <a:pt x="175674" y="549421"/>
                    <a:pt x="166887" y="540641"/>
                    <a:pt x="166887" y="529804"/>
                  </a:cubicBezTo>
                  <a:cubicBezTo>
                    <a:pt x="166887" y="518967"/>
                    <a:pt x="175674" y="510187"/>
                    <a:pt x="186520" y="510187"/>
                  </a:cubicBezTo>
                  <a:close/>
                  <a:moveTo>
                    <a:pt x="62837" y="319449"/>
                  </a:moveTo>
                  <a:cubicBezTo>
                    <a:pt x="70116" y="319449"/>
                    <a:pt x="76684" y="323954"/>
                    <a:pt x="79611" y="330831"/>
                  </a:cubicBezTo>
                  <a:cubicBezTo>
                    <a:pt x="82064" y="336601"/>
                    <a:pt x="84676" y="342529"/>
                    <a:pt x="87445" y="348457"/>
                  </a:cubicBezTo>
                  <a:cubicBezTo>
                    <a:pt x="91876" y="358021"/>
                    <a:pt x="88236" y="369640"/>
                    <a:pt x="79137" y="374856"/>
                  </a:cubicBezTo>
                  <a:lnTo>
                    <a:pt x="64498" y="383314"/>
                  </a:lnTo>
                  <a:cubicBezTo>
                    <a:pt x="61571" y="384974"/>
                    <a:pt x="58168" y="385922"/>
                    <a:pt x="54687" y="385922"/>
                  </a:cubicBezTo>
                  <a:cubicBezTo>
                    <a:pt x="47724" y="385922"/>
                    <a:pt x="41156" y="382128"/>
                    <a:pt x="37675" y="376121"/>
                  </a:cubicBezTo>
                  <a:lnTo>
                    <a:pt x="28021" y="359285"/>
                  </a:lnTo>
                  <a:cubicBezTo>
                    <a:pt x="25410" y="354780"/>
                    <a:pt x="24698" y="349484"/>
                    <a:pt x="26043" y="344426"/>
                  </a:cubicBezTo>
                  <a:cubicBezTo>
                    <a:pt x="27388" y="339367"/>
                    <a:pt x="30632" y="335099"/>
                    <a:pt x="35222" y="332491"/>
                  </a:cubicBezTo>
                  <a:lnTo>
                    <a:pt x="53500" y="321978"/>
                  </a:lnTo>
                  <a:cubicBezTo>
                    <a:pt x="56348" y="320319"/>
                    <a:pt x="59593" y="319449"/>
                    <a:pt x="62837" y="319449"/>
                  </a:cubicBezTo>
                  <a:close/>
                  <a:moveTo>
                    <a:pt x="427899" y="319379"/>
                  </a:moveTo>
                  <a:cubicBezTo>
                    <a:pt x="431145" y="319379"/>
                    <a:pt x="434391" y="320248"/>
                    <a:pt x="437320" y="321908"/>
                  </a:cubicBezTo>
                  <a:lnTo>
                    <a:pt x="455767" y="332498"/>
                  </a:lnTo>
                  <a:cubicBezTo>
                    <a:pt x="460279" y="335106"/>
                    <a:pt x="463525" y="339374"/>
                    <a:pt x="464871" y="344431"/>
                  </a:cubicBezTo>
                  <a:cubicBezTo>
                    <a:pt x="466296" y="349489"/>
                    <a:pt x="465583" y="354784"/>
                    <a:pt x="462971" y="359289"/>
                  </a:cubicBezTo>
                  <a:lnTo>
                    <a:pt x="453233" y="376122"/>
                  </a:lnTo>
                  <a:cubicBezTo>
                    <a:pt x="449750" y="382129"/>
                    <a:pt x="443258" y="385922"/>
                    <a:pt x="436212" y="385922"/>
                  </a:cubicBezTo>
                  <a:cubicBezTo>
                    <a:pt x="432808" y="385922"/>
                    <a:pt x="429403" y="384974"/>
                    <a:pt x="426395" y="383235"/>
                  </a:cubicBezTo>
                  <a:lnTo>
                    <a:pt x="411511" y="374700"/>
                  </a:lnTo>
                  <a:cubicBezTo>
                    <a:pt x="402407" y="369405"/>
                    <a:pt x="398765" y="357787"/>
                    <a:pt x="403198" y="348225"/>
                  </a:cubicBezTo>
                  <a:cubicBezTo>
                    <a:pt x="405969" y="342456"/>
                    <a:pt x="408582" y="336529"/>
                    <a:pt x="411115" y="330759"/>
                  </a:cubicBezTo>
                  <a:cubicBezTo>
                    <a:pt x="414045" y="323805"/>
                    <a:pt x="420616" y="319379"/>
                    <a:pt x="427899" y="319379"/>
                  </a:cubicBezTo>
                  <a:close/>
                  <a:moveTo>
                    <a:pt x="19624" y="215859"/>
                  </a:moveTo>
                  <a:lnTo>
                    <a:pt x="40990" y="215859"/>
                  </a:lnTo>
                  <a:cubicBezTo>
                    <a:pt x="46371" y="215859"/>
                    <a:pt x="51435" y="218072"/>
                    <a:pt x="54917" y="222024"/>
                  </a:cubicBezTo>
                  <a:cubicBezTo>
                    <a:pt x="58398" y="225897"/>
                    <a:pt x="59981" y="231193"/>
                    <a:pt x="59269" y="236489"/>
                  </a:cubicBezTo>
                  <a:cubicBezTo>
                    <a:pt x="58952" y="239097"/>
                    <a:pt x="58636" y="242101"/>
                    <a:pt x="58636" y="245104"/>
                  </a:cubicBezTo>
                  <a:cubicBezTo>
                    <a:pt x="58636" y="248187"/>
                    <a:pt x="58952" y="251348"/>
                    <a:pt x="59269" y="253719"/>
                  </a:cubicBezTo>
                  <a:cubicBezTo>
                    <a:pt x="59981" y="259094"/>
                    <a:pt x="58398" y="264390"/>
                    <a:pt x="54996" y="268263"/>
                  </a:cubicBezTo>
                  <a:cubicBezTo>
                    <a:pt x="51514" y="272136"/>
                    <a:pt x="46450" y="274428"/>
                    <a:pt x="41069" y="274428"/>
                  </a:cubicBezTo>
                  <a:lnTo>
                    <a:pt x="19624" y="274428"/>
                  </a:lnTo>
                  <a:cubicBezTo>
                    <a:pt x="8783" y="274428"/>
                    <a:pt x="0" y="265576"/>
                    <a:pt x="0" y="254826"/>
                  </a:cubicBezTo>
                  <a:lnTo>
                    <a:pt x="0" y="235461"/>
                  </a:lnTo>
                  <a:cubicBezTo>
                    <a:pt x="0" y="224633"/>
                    <a:pt x="8783" y="215859"/>
                    <a:pt x="19624" y="215859"/>
                  </a:cubicBezTo>
                  <a:close/>
                  <a:moveTo>
                    <a:pt x="450011" y="215789"/>
                  </a:moveTo>
                  <a:lnTo>
                    <a:pt x="471373" y="215789"/>
                  </a:lnTo>
                  <a:cubicBezTo>
                    <a:pt x="482133" y="215789"/>
                    <a:pt x="490994" y="224640"/>
                    <a:pt x="490994" y="235467"/>
                  </a:cubicBezTo>
                  <a:lnTo>
                    <a:pt x="490994" y="254830"/>
                  </a:lnTo>
                  <a:cubicBezTo>
                    <a:pt x="490994" y="265578"/>
                    <a:pt x="482133" y="274429"/>
                    <a:pt x="471373" y="274429"/>
                  </a:cubicBezTo>
                  <a:lnTo>
                    <a:pt x="449931" y="274429"/>
                  </a:lnTo>
                  <a:cubicBezTo>
                    <a:pt x="444472" y="274429"/>
                    <a:pt x="439409" y="272137"/>
                    <a:pt x="436007" y="268265"/>
                  </a:cubicBezTo>
                  <a:cubicBezTo>
                    <a:pt x="432525" y="264313"/>
                    <a:pt x="430943" y="259018"/>
                    <a:pt x="431655" y="253723"/>
                  </a:cubicBezTo>
                  <a:cubicBezTo>
                    <a:pt x="431972" y="251352"/>
                    <a:pt x="432367" y="248191"/>
                    <a:pt x="432367" y="245109"/>
                  </a:cubicBezTo>
                  <a:cubicBezTo>
                    <a:pt x="432367" y="242106"/>
                    <a:pt x="431972" y="239024"/>
                    <a:pt x="431655" y="236495"/>
                  </a:cubicBezTo>
                  <a:cubicBezTo>
                    <a:pt x="431022" y="231200"/>
                    <a:pt x="432604" y="225905"/>
                    <a:pt x="436007" y="221953"/>
                  </a:cubicBezTo>
                  <a:cubicBezTo>
                    <a:pt x="439488" y="218081"/>
                    <a:pt x="444551" y="215789"/>
                    <a:pt x="450011" y="215789"/>
                  </a:cubicBezTo>
                  <a:close/>
                  <a:moveTo>
                    <a:pt x="245501" y="133735"/>
                  </a:moveTo>
                  <a:cubicBezTo>
                    <a:pt x="185810" y="133735"/>
                    <a:pt x="137281" y="182198"/>
                    <a:pt x="137281" y="241809"/>
                  </a:cubicBezTo>
                  <a:cubicBezTo>
                    <a:pt x="137281" y="269717"/>
                    <a:pt x="153905" y="303159"/>
                    <a:pt x="171639" y="338656"/>
                  </a:cubicBezTo>
                  <a:cubicBezTo>
                    <a:pt x="185572" y="366564"/>
                    <a:pt x="199901" y="395342"/>
                    <a:pt x="208372" y="425858"/>
                  </a:cubicBezTo>
                  <a:cubicBezTo>
                    <a:pt x="208768" y="427123"/>
                    <a:pt x="210430" y="428388"/>
                    <a:pt x="211459" y="428388"/>
                  </a:cubicBezTo>
                  <a:lnTo>
                    <a:pt x="279305" y="428388"/>
                  </a:lnTo>
                  <a:cubicBezTo>
                    <a:pt x="280255" y="428388"/>
                    <a:pt x="281997" y="427123"/>
                    <a:pt x="282313" y="425858"/>
                  </a:cubicBezTo>
                  <a:cubicBezTo>
                    <a:pt x="290863" y="394314"/>
                    <a:pt x="305588" y="364983"/>
                    <a:pt x="319838" y="336759"/>
                  </a:cubicBezTo>
                  <a:lnTo>
                    <a:pt x="319918" y="336601"/>
                  </a:lnTo>
                  <a:cubicBezTo>
                    <a:pt x="337255" y="301973"/>
                    <a:pt x="353722" y="269321"/>
                    <a:pt x="353722" y="241809"/>
                  </a:cubicBezTo>
                  <a:cubicBezTo>
                    <a:pt x="353722" y="182198"/>
                    <a:pt x="305113" y="133735"/>
                    <a:pt x="245501" y="133735"/>
                  </a:cubicBezTo>
                  <a:close/>
                  <a:moveTo>
                    <a:pt x="436205" y="104366"/>
                  </a:moveTo>
                  <a:cubicBezTo>
                    <a:pt x="443250" y="104366"/>
                    <a:pt x="449741" y="108160"/>
                    <a:pt x="453224" y="114168"/>
                  </a:cubicBezTo>
                  <a:lnTo>
                    <a:pt x="462960" y="131006"/>
                  </a:lnTo>
                  <a:cubicBezTo>
                    <a:pt x="468343" y="140334"/>
                    <a:pt x="465098" y="152428"/>
                    <a:pt x="455757" y="157804"/>
                  </a:cubicBezTo>
                  <a:lnTo>
                    <a:pt x="437788" y="168159"/>
                  </a:lnTo>
                  <a:cubicBezTo>
                    <a:pt x="434859" y="169819"/>
                    <a:pt x="431535" y="170768"/>
                    <a:pt x="428289" y="170768"/>
                  </a:cubicBezTo>
                  <a:cubicBezTo>
                    <a:pt x="421165" y="170768"/>
                    <a:pt x="414674" y="166737"/>
                    <a:pt x="411349" y="160254"/>
                  </a:cubicBezTo>
                  <a:cubicBezTo>
                    <a:pt x="408579" y="154879"/>
                    <a:pt x="405413" y="149504"/>
                    <a:pt x="402009" y="144365"/>
                  </a:cubicBezTo>
                  <a:cubicBezTo>
                    <a:pt x="399080" y="139780"/>
                    <a:pt x="398130" y="134484"/>
                    <a:pt x="399317" y="129346"/>
                  </a:cubicBezTo>
                  <a:cubicBezTo>
                    <a:pt x="400505" y="124366"/>
                    <a:pt x="403671" y="120097"/>
                    <a:pt x="408262" y="117488"/>
                  </a:cubicBezTo>
                  <a:lnTo>
                    <a:pt x="426389" y="107054"/>
                  </a:lnTo>
                  <a:cubicBezTo>
                    <a:pt x="429397" y="105315"/>
                    <a:pt x="432801" y="104366"/>
                    <a:pt x="436205" y="104366"/>
                  </a:cubicBezTo>
                  <a:close/>
                  <a:moveTo>
                    <a:pt x="54676" y="104366"/>
                  </a:moveTo>
                  <a:cubicBezTo>
                    <a:pt x="58162" y="104366"/>
                    <a:pt x="61569" y="105315"/>
                    <a:pt x="64501" y="107054"/>
                  </a:cubicBezTo>
                  <a:lnTo>
                    <a:pt x="82644" y="117488"/>
                  </a:lnTo>
                  <a:cubicBezTo>
                    <a:pt x="87239" y="120097"/>
                    <a:pt x="90408" y="124366"/>
                    <a:pt x="91596" y="129346"/>
                  </a:cubicBezTo>
                  <a:cubicBezTo>
                    <a:pt x="92864" y="134484"/>
                    <a:pt x="91913" y="139780"/>
                    <a:pt x="88903" y="144365"/>
                  </a:cubicBezTo>
                  <a:cubicBezTo>
                    <a:pt x="85575" y="149504"/>
                    <a:pt x="82406" y="154879"/>
                    <a:pt x="79633" y="160254"/>
                  </a:cubicBezTo>
                  <a:cubicBezTo>
                    <a:pt x="76305" y="166737"/>
                    <a:pt x="69809" y="170768"/>
                    <a:pt x="62678" y="170768"/>
                  </a:cubicBezTo>
                  <a:cubicBezTo>
                    <a:pt x="59430" y="170768"/>
                    <a:pt x="56102" y="169819"/>
                    <a:pt x="53171" y="168159"/>
                  </a:cubicBezTo>
                  <a:lnTo>
                    <a:pt x="35186" y="157804"/>
                  </a:lnTo>
                  <a:cubicBezTo>
                    <a:pt x="25758" y="152428"/>
                    <a:pt x="22510" y="140334"/>
                    <a:pt x="27977" y="131006"/>
                  </a:cubicBezTo>
                  <a:lnTo>
                    <a:pt x="37642" y="114168"/>
                  </a:lnTo>
                  <a:cubicBezTo>
                    <a:pt x="41128" y="108160"/>
                    <a:pt x="47704" y="104366"/>
                    <a:pt x="54676" y="104366"/>
                  </a:cubicBezTo>
                  <a:close/>
                  <a:moveTo>
                    <a:pt x="245501" y="75152"/>
                  </a:moveTo>
                  <a:cubicBezTo>
                    <a:pt x="337493" y="75152"/>
                    <a:pt x="412384" y="149942"/>
                    <a:pt x="412384" y="241809"/>
                  </a:cubicBezTo>
                  <a:cubicBezTo>
                    <a:pt x="412384" y="283236"/>
                    <a:pt x="391959" y="323793"/>
                    <a:pt x="372247" y="363006"/>
                  </a:cubicBezTo>
                  <a:cubicBezTo>
                    <a:pt x="354909" y="397634"/>
                    <a:pt x="336859" y="433448"/>
                    <a:pt x="334168" y="468155"/>
                  </a:cubicBezTo>
                  <a:cubicBezTo>
                    <a:pt x="333297" y="478749"/>
                    <a:pt x="324509" y="486971"/>
                    <a:pt x="314138" y="486971"/>
                  </a:cubicBezTo>
                  <a:lnTo>
                    <a:pt x="176864" y="486971"/>
                  </a:lnTo>
                  <a:cubicBezTo>
                    <a:pt x="166493" y="486971"/>
                    <a:pt x="157705" y="478749"/>
                    <a:pt x="156755" y="468155"/>
                  </a:cubicBezTo>
                  <a:cubicBezTo>
                    <a:pt x="153985" y="434792"/>
                    <a:pt x="137043" y="400797"/>
                    <a:pt x="119151" y="364825"/>
                  </a:cubicBezTo>
                  <a:cubicBezTo>
                    <a:pt x="99201" y="324821"/>
                    <a:pt x="78539" y="283473"/>
                    <a:pt x="78618" y="241809"/>
                  </a:cubicBezTo>
                  <a:cubicBezTo>
                    <a:pt x="78618" y="149942"/>
                    <a:pt x="153430" y="75152"/>
                    <a:pt x="245501" y="75152"/>
                  </a:cubicBezTo>
                  <a:close/>
                  <a:moveTo>
                    <a:pt x="350001" y="25404"/>
                  </a:moveTo>
                  <a:cubicBezTo>
                    <a:pt x="353482" y="25404"/>
                    <a:pt x="356885" y="26273"/>
                    <a:pt x="359812" y="28012"/>
                  </a:cubicBezTo>
                  <a:lnTo>
                    <a:pt x="376587" y="37731"/>
                  </a:lnTo>
                  <a:cubicBezTo>
                    <a:pt x="386003" y="43104"/>
                    <a:pt x="389168" y="55116"/>
                    <a:pt x="383787" y="64519"/>
                  </a:cubicBezTo>
                  <a:lnTo>
                    <a:pt x="373343" y="82536"/>
                  </a:lnTo>
                  <a:cubicBezTo>
                    <a:pt x="369940" y="88462"/>
                    <a:pt x="363848" y="92018"/>
                    <a:pt x="357043" y="92018"/>
                  </a:cubicBezTo>
                  <a:cubicBezTo>
                    <a:pt x="353324" y="92018"/>
                    <a:pt x="349684" y="90912"/>
                    <a:pt x="346440" y="88857"/>
                  </a:cubicBezTo>
                  <a:cubicBezTo>
                    <a:pt x="341297" y="85459"/>
                    <a:pt x="335916" y="82378"/>
                    <a:pt x="330536" y="79533"/>
                  </a:cubicBezTo>
                  <a:cubicBezTo>
                    <a:pt x="325788" y="77083"/>
                    <a:pt x="322307" y="72974"/>
                    <a:pt x="320803" y="67917"/>
                  </a:cubicBezTo>
                  <a:cubicBezTo>
                    <a:pt x="319379" y="62939"/>
                    <a:pt x="320012" y="57723"/>
                    <a:pt x="322623" y="53219"/>
                  </a:cubicBezTo>
                  <a:lnTo>
                    <a:pt x="332989" y="35202"/>
                  </a:lnTo>
                  <a:cubicBezTo>
                    <a:pt x="336549" y="29197"/>
                    <a:pt x="343038" y="25404"/>
                    <a:pt x="350001" y="25404"/>
                  </a:cubicBezTo>
                  <a:close/>
                  <a:moveTo>
                    <a:pt x="140881" y="25404"/>
                  </a:moveTo>
                  <a:cubicBezTo>
                    <a:pt x="147931" y="25404"/>
                    <a:pt x="154426" y="29197"/>
                    <a:pt x="157911" y="35202"/>
                  </a:cubicBezTo>
                  <a:lnTo>
                    <a:pt x="168367" y="53219"/>
                  </a:lnTo>
                  <a:cubicBezTo>
                    <a:pt x="170981" y="57723"/>
                    <a:pt x="171615" y="62939"/>
                    <a:pt x="170189" y="67917"/>
                  </a:cubicBezTo>
                  <a:cubicBezTo>
                    <a:pt x="168684" y="72974"/>
                    <a:pt x="165199" y="77083"/>
                    <a:pt x="160367" y="79533"/>
                  </a:cubicBezTo>
                  <a:cubicBezTo>
                    <a:pt x="154981" y="82378"/>
                    <a:pt x="149673" y="85459"/>
                    <a:pt x="144446" y="88857"/>
                  </a:cubicBezTo>
                  <a:cubicBezTo>
                    <a:pt x="141198" y="90912"/>
                    <a:pt x="137554" y="92018"/>
                    <a:pt x="133831" y="92018"/>
                  </a:cubicBezTo>
                  <a:cubicBezTo>
                    <a:pt x="127019" y="92018"/>
                    <a:pt x="120999" y="88541"/>
                    <a:pt x="117514" y="82615"/>
                  </a:cubicBezTo>
                  <a:lnTo>
                    <a:pt x="107058" y="64519"/>
                  </a:lnTo>
                  <a:cubicBezTo>
                    <a:pt x="104444" y="59936"/>
                    <a:pt x="103731" y="54641"/>
                    <a:pt x="105078" y="49584"/>
                  </a:cubicBezTo>
                  <a:cubicBezTo>
                    <a:pt x="106424" y="44527"/>
                    <a:pt x="109672" y="40339"/>
                    <a:pt x="114266" y="37731"/>
                  </a:cubicBezTo>
                  <a:lnTo>
                    <a:pt x="131059" y="28012"/>
                  </a:lnTo>
                  <a:cubicBezTo>
                    <a:pt x="134069" y="26273"/>
                    <a:pt x="137475" y="25404"/>
                    <a:pt x="140881" y="25404"/>
                  </a:cubicBezTo>
                  <a:close/>
                  <a:moveTo>
                    <a:pt x="235768" y="0"/>
                  </a:moveTo>
                  <a:lnTo>
                    <a:pt x="255156" y="0"/>
                  </a:lnTo>
                  <a:cubicBezTo>
                    <a:pt x="265998" y="0"/>
                    <a:pt x="274782" y="8770"/>
                    <a:pt x="274782" y="19595"/>
                  </a:cubicBezTo>
                  <a:lnTo>
                    <a:pt x="274782" y="40927"/>
                  </a:lnTo>
                  <a:cubicBezTo>
                    <a:pt x="274782" y="51278"/>
                    <a:pt x="266789" y="59416"/>
                    <a:pt x="256581" y="59416"/>
                  </a:cubicBezTo>
                  <a:cubicBezTo>
                    <a:pt x="255710" y="59416"/>
                    <a:pt x="254919" y="59337"/>
                    <a:pt x="254127" y="59258"/>
                  </a:cubicBezTo>
                  <a:cubicBezTo>
                    <a:pt x="251516" y="58863"/>
                    <a:pt x="248509" y="58547"/>
                    <a:pt x="245502" y="58547"/>
                  </a:cubicBezTo>
                  <a:cubicBezTo>
                    <a:pt x="242415" y="58547"/>
                    <a:pt x="239408" y="58863"/>
                    <a:pt x="236876" y="59258"/>
                  </a:cubicBezTo>
                  <a:cubicBezTo>
                    <a:pt x="236005" y="59337"/>
                    <a:pt x="235214" y="59416"/>
                    <a:pt x="234422" y="59416"/>
                  </a:cubicBezTo>
                  <a:cubicBezTo>
                    <a:pt x="224135" y="59416"/>
                    <a:pt x="216142" y="51278"/>
                    <a:pt x="216142" y="40927"/>
                  </a:cubicBezTo>
                  <a:lnTo>
                    <a:pt x="216142" y="19595"/>
                  </a:lnTo>
                  <a:cubicBezTo>
                    <a:pt x="216142" y="8770"/>
                    <a:pt x="224926" y="0"/>
                    <a:pt x="235768"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5" name="Group 18">
            <a:extLst>
              <a:ext uri="{FF2B5EF4-FFF2-40B4-BE49-F238E27FC236}">
                <a16:creationId xmlns:a16="http://schemas.microsoft.com/office/drawing/2014/main" id="{E340ED1D-BA36-68EF-C04A-7A09D8C9ADFC}"/>
              </a:ext>
            </a:extLst>
          </p:cNvPr>
          <p:cNvGrpSpPr/>
          <p:nvPr/>
        </p:nvGrpSpPr>
        <p:grpSpPr>
          <a:xfrm>
            <a:off x="2234941" y="4175900"/>
            <a:ext cx="1157816" cy="1299633"/>
            <a:chOff x="1961058" y="4223931"/>
            <a:chExt cx="1157816" cy="1299633"/>
          </a:xfrm>
          <a:solidFill>
            <a:srgbClr val="00B0F0"/>
          </a:solidFill>
        </p:grpSpPr>
        <p:sp>
          <p:nvSpPr>
            <p:cNvPr id="6" name="六边形 5">
              <a:extLst>
                <a:ext uri="{FF2B5EF4-FFF2-40B4-BE49-F238E27FC236}">
                  <a16:creationId xmlns:a16="http://schemas.microsoft.com/office/drawing/2014/main" id="{5AC06614-4067-A8F0-4AAB-457B1E45F781}"/>
                </a:ext>
              </a:extLst>
            </p:cNvPr>
            <p:cNvSpPr/>
            <p:nvPr/>
          </p:nvSpPr>
          <p:spPr bwMode="auto">
            <a:xfrm rot="16200000">
              <a:off x="1890149" y="4294840"/>
              <a:ext cx="1299633" cy="1157816"/>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7" name="AutoShape 17">
              <a:extLst>
                <a:ext uri="{FF2B5EF4-FFF2-40B4-BE49-F238E27FC236}">
                  <a16:creationId xmlns:a16="http://schemas.microsoft.com/office/drawing/2014/main" id="{8E1D3691-3014-0C7E-7404-339CC59F27FB}"/>
                </a:ext>
              </a:extLst>
            </p:cNvPr>
            <p:cNvSpPr/>
            <p:nvPr/>
          </p:nvSpPr>
          <p:spPr bwMode="auto">
            <a:xfrm>
              <a:off x="2295931" y="4630053"/>
              <a:ext cx="488067" cy="487384"/>
            </a:xfrm>
            <a:custGeom>
              <a:avLst/>
              <a:gdLst>
                <a:gd name="connsiteX0" fmla="*/ 426365 w 555531"/>
                <a:gd name="connsiteY0" fmla="*/ 380555 h 554754"/>
                <a:gd name="connsiteX1" fmla="*/ 381157 w 555531"/>
                <a:gd name="connsiteY1" fmla="*/ 425718 h 554754"/>
                <a:gd name="connsiteX2" fmla="*/ 426365 w 555531"/>
                <a:gd name="connsiteY2" fmla="*/ 470880 h 554754"/>
                <a:gd name="connsiteX3" fmla="*/ 471573 w 555531"/>
                <a:gd name="connsiteY3" fmla="*/ 425718 h 554754"/>
                <a:gd name="connsiteX4" fmla="*/ 426365 w 555531"/>
                <a:gd name="connsiteY4" fmla="*/ 380555 h 554754"/>
                <a:gd name="connsiteX5" fmla="*/ 0 w 555531"/>
                <a:gd name="connsiteY5" fmla="*/ 346689 h 554754"/>
                <a:gd name="connsiteX6" fmla="*/ 232675 w 555531"/>
                <a:gd name="connsiteY6" fmla="*/ 449856 h 554754"/>
                <a:gd name="connsiteX7" fmla="*/ 255296 w 555531"/>
                <a:gd name="connsiteY7" fmla="*/ 449856 h 554754"/>
                <a:gd name="connsiteX8" fmla="*/ 287612 w 555531"/>
                <a:gd name="connsiteY8" fmla="*/ 483708 h 554754"/>
                <a:gd name="connsiteX9" fmla="*/ 285996 w 555531"/>
                <a:gd name="connsiteY9" fmla="*/ 527231 h 554754"/>
                <a:gd name="connsiteX10" fmla="*/ 232675 w 555531"/>
                <a:gd name="connsiteY10" fmla="*/ 528843 h 554754"/>
                <a:gd name="connsiteX11" fmla="*/ 0 w 555531"/>
                <a:gd name="connsiteY11" fmla="*/ 425676 h 554754"/>
                <a:gd name="connsiteX12" fmla="*/ 410219 w 555531"/>
                <a:gd name="connsiteY12" fmla="*/ 296681 h 554754"/>
                <a:gd name="connsiteX13" fmla="*/ 442511 w 555531"/>
                <a:gd name="connsiteY13" fmla="*/ 296681 h 554754"/>
                <a:gd name="connsiteX14" fmla="*/ 448969 w 555531"/>
                <a:gd name="connsiteY14" fmla="*/ 335392 h 554754"/>
                <a:gd name="connsiteX15" fmla="*/ 474802 w 555531"/>
                <a:gd name="connsiteY15" fmla="*/ 345070 h 554754"/>
                <a:gd name="connsiteX16" fmla="*/ 507094 w 555531"/>
                <a:gd name="connsiteY16" fmla="*/ 322488 h 554754"/>
                <a:gd name="connsiteX17" fmla="*/ 529698 w 555531"/>
                <a:gd name="connsiteY17" fmla="*/ 346683 h 554754"/>
                <a:gd name="connsiteX18" fmla="*/ 507094 w 555531"/>
                <a:gd name="connsiteY18" fmla="*/ 377329 h 554754"/>
                <a:gd name="connsiteX19" fmla="*/ 516781 w 555531"/>
                <a:gd name="connsiteY19" fmla="*/ 403136 h 554754"/>
                <a:gd name="connsiteX20" fmla="*/ 555531 w 555531"/>
                <a:gd name="connsiteY20" fmla="*/ 409588 h 554754"/>
                <a:gd name="connsiteX21" fmla="*/ 555531 w 555531"/>
                <a:gd name="connsiteY21" fmla="*/ 441847 h 554754"/>
                <a:gd name="connsiteX22" fmla="*/ 516781 w 555531"/>
                <a:gd name="connsiteY22" fmla="*/ 448299 h 554754"/>
                <a:gd name="connsiteX23" fmla="*/ 507094 w 555531"/>
                <a:gd name="connsiteY23" fmla="*/ 474106 h 554754"/>
                <a:gd name="connsiteX24" fmla="*/ 529698 w 555531"/>
                <a:gd name="connsiteY24" fmla="*/ 506365 h 554754"/>
                <a:gd name="connsiteX25" fmla="*/ 507094 w 555531"/>
                <a:gd name="connsiteY25" fmla="*/ 528947 h 554754"/>
                <a:gd name="connsiteX26" fmla="*/ 474802 w 555531"/>
                <a:gd name="connsiteY26" fmla="*/ 506365 h 554754"/>
                <a:gd name="connsiteX27" fmla="*/ 448969 w 555531"/>
                <a:gd name="connsiteY27" fmla="*/ 516043 h 554754"/>
                <a:gd name="connsiteX28" fmla="*/ 442511 w 555531"/>
                <a:gd name="connsiteY28" fmla="*/ 554754 h 554754"/>
                <a:gd name="connsiteX29" fmla="*/ 410219 w 555531"/>
                <a:gd name="connsiteY29" fmla="*/ 554754 h 554754"/>
                <a:gd name="connsiteX30" fmla="*/ 403761 w 555531"/>
                <a:gd name="connsiteY30" fmla="*/ 517656 h 554754"/>
                <a:gd name="connsiteX31" fmla="*/ 377928 w 555531"/>
                <a:gd name="connsiteY31" fmla="*/ 506365 h 554754"/>
                <a:gd name="connsiteX32" fmla="*/ 347251 w 555531"/>
                <a:gd name="connsiteY32" fmla="*/ 528947 h 554754"/>
                <a:gd name="connsiteX33" fmla="*/ 323032 w 555531"/>
                <a:gd name="connsiteY33" fmla="*/ 506365 h 554754"/>
                <a:gd name="connsiteX34" fmla="*/ 345636 w 555531"/>
                <a:gd name="connsiteY34" fmla="*/ 474106 h 554754"/>
                <a:gd name="connsiteX35" fmla="*/ 335949 w 555531"/>
                <a:gd name="connsiteY35" fmla="*/ 448299 h 554754"/>
                <a:gd name="connsiteX36" fmla="*/ 297199 w 555531"/>
                <a:gd name="connsiteY36" fmla="*/ 441847 h 554754"/>
                <a:gd name="connsiteX37" fmla="*/ 297199 w 555531"/>
                <a:gd name="connsiteY37" fmla="*/ 409588 h 554754"/>
                <a:gd name="connsiteX38" fmla="*/ 335949 w 555531"/>
                <a:gd name="connsiteY38" fmla="*/ 403136 h 554754"/>
                <a:gd name="connsiteX39" fmla="*/ 345636 w 555531"/>
                <a:gd name="connsiteY39" fmla="*/ 377329 h 554754"/>
                <a:gd name="connsiteX40" fmla="*/ 324647 w 555531"/>
                <a:gd name="connsiteY40" fmla="*/ 346683 h 554754"/>
                <a:gd name="connsiteX41" fmla="*/ 347251 w 555531"/>
                <a:gd name="connsiteY41" fmla="*/ 322488 h 554754"/>
                <a:gd name="connsiteX42" fmla="*/ 377928 w 555531"/>
                <a:gd name="connsiteY42" fmla="*/ 345070 h 554754"/>
                <a:gd name="connsiteX43" fmla="*/ 403761 w 555531"/>
                <a:gd name="connsiteY43" fmla="*/ 335392 h 554754"/>
                <a:gd name="connsiteX44" fmla="*/ 0 w 555531"/>
                <a:gd name="connsiteY44" fmla="*/ 238640 h 554754"/>
                <a:gd name="connsiteX45" fmla="*/ 232675 w 555531"/>
                <a:gd name="connsiteY45" fmla="*/ 343386 h 554754"/>
                <a:gd name="connsiteX46" fmla="*/ 281149 w 555531"/>
                <a:gd name="connsiteY46" fmla="*/ 340164 h 554754"/>
                <a:gd name="connsiteX47" fmla="*/ 287612 w 555531"/>
                <a:gd name="connsiteY47" fmla="*/ 367559 h 554754"/>
                <a:gd name="connsiteX48" fmla="*/ 255296 w 555531"/>
                <a:gd name="connsiteY48" fmla="*/ 409457 h 554754"/>
                <a:gd name="connsiteX49" fmla="*/ 255296 w 555531"/>
                <a:gd name="connsiteY49" fmla="*/ 420738 h 554754"/>
                <a:gd name="connsiteX50" fmla="*/ 232675 w 555531"/>
                <a:gd name="connsiteY50" fmla="*/ 422349 h 554754"/>
                <a:gd name="connsiteX51" fmla="*/ 0 w 555531"/>
                <a:gd name="connsiteY51" fmla="*/ 319214 h 554754"/>
                <a:gd name="connsiteX52" fmla="*/ 0 w 555531"/>
                <a:gd name="connsiteY52" fmla="*/ 132146 h 554754"/>
                <a:gd name="connsiteX53" fmla="*/ 232551 w 555531"/>
                <a:gd name="connsiteY53" fmla="*/ 235313 h 554754"/>
                <a:gd name="connsiteX54" fmla="*/ 465102 w 555531"/>
                <a:gd name="connsiteY54" fmla="*/ 132146 h 554754"/>
                <a:gd name="connsiteX55" fmla="*/ 465102 w 555531"/>
                <a:gd name="connsiteY55" fmla="*/ 211133 h 554754"/>
                <a:gd name="connsiteX56" fmla="*/ 444108 w 555531"/>
                <a:gd name="connsiteY56" fmla="*/ 254657 h 554754"/>
                <a:gd name="connsiteX57" fmla="*/ 442493 w 555531"/>
                <a:gd name="connsiteY57" fmla="*/ 254657 h 554754"/>
                <a:gd name="connsiteX58" fmla="*/ 410194 w 555531"/>
                <a:gd name="connsiteY58" fmla="*/ 254657 h 554754"/>
                <a:gd name="connsiteX59" fmla="*/ 368206 w 555531"/>
                <a:gd name="connsiteY59" fmla="*/ 285284 h 554754"/>
                <a:gd name="connsiteX60" fmla="*/ 347212 w 555531"/>
                <a:gd name="connsiteY60" fmla="*/ 280448 h 554754"/>
                <a:gd name="connsiteX61" fmla="*/ 316528 w 555531"/>
                <a:gd name="connsiteY61" fmla="*/ 293344 h 554754"/>
                <a:gd name="connsiteX62" fmla="*/ 298764 w 555531"/>
                <a:gd name="connsiteY62" fmla="*/ 309464 h 554754"/>
                <a:gd name="connsiteX63" fmla="*/ 232551 w 555531"/>
                <a:gd name="connsiteY63" fmla="*/ 314300 h 554754"/>
                <a:gd name="connsiteX64" fmla="*/ 0 w 555531"/>
                <a:gd name="connsiteY64" fmla="*/ 211133 h 554754"/>
                <a:gd name="connsiteX65" fmla="*/ 232551 w 555531"/>
                <a:gd name="connsiteY65" fmla="*/ 0 h 554754"/>
                <a:gd name="connsiteX66" fmla="*/ 465102 w 555531"/>
                <a:gd name="connsiteY66" fmla="*/ 103255 h 554754"/>
                <a:gd name="connsiteX67" fmla="*/ 232551 w 555531"/>
                <a:gd name="connsiteY67" fmla="*/ 206510 h 554754"/>
                <a:gd name="connsiteX68" fmla="*/ 0 w 555531"/>
                <a:gd name="connsiteY68" fmla="*/ 103255 h 554754"/>
                <a:gd name="connsiteX69" fmla="*/ 232551 w 555531"/>
                <a:gd name="connsiteY69" fmla="*/ 0 h 55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55531" h="554754">
                  <a:moveTo>
                    <a:pt x="426365" y="380555"/>
                  </a:moveTo>
                  <a:cubicBezTo>
                    <a:pt x="402147" y="380555"/>
                    <a:pt x="381157" y="401523"/>
                    <a:pt x="381157" y="425718"/>
                  </a:cubicBezTo>
                  <a:cubicBezTo>
                    <a:pt x="381157" y="451525"/>
                    <a:pt x="402147" y="470880"/>
                    <a:pt x="426365" y="470880"/>
                  </a:cubicBezTo>
                  <a:cubicBezTo>
                    <a:pt x="452198" y="470880"/>
                    <a:pt x="471573" y="451525"/>
                    <a:pt x="471573" y="425718"/>
                  </a:cubicBezTo>
                  <a:cubicBezTo>
                    <a:pt x="471573" y="401523"/>
                    <a:pt x="452198" y="380555"/>
                    <a:pt x="426365" y="380555"/>
                  </a:cubicBezTo>
                  <a:close/>
                  <a:moveTo>
                    <a:pt x="0" y="346689"/>
                  </a:moveTo>
                  <a:cubicBezTo>
                    <a:pt x="0" y="404720"/>
                    <a:pt x="105027" y="449856"/>
                    <a:pt x="232675" y="449856"/>
                  </a:cubicBezTo>
                  <a:cubicBezTo>
                    <a:pt x="240754" y="449856"/>
                    <a:pt x="247217" y="449856"/>
                    <a:pt x="255296" y="449856"/>
                  </a:cubicBezTo>
                  <a:cubicBezTo>
                    <a:pt x="258528" y="465976"/>
                    <a:pt x="269838" y="478872"/>
                    <a:pt x="287612" y="483708"/>
                  </a:cubicBezTo>
                  <a:cubicBezTo>
                    <a:pt x="279533" y="496603"/>
                    <a:pt x="279533" y="512723"/>
                    <a:pt x="285996" y="527231"/>
                  </a:cubicBezTo>
                  <a:cubicBezTo>
                    <a:pt x="269838" y="528843"/>
                    <a:pt x="252064" y="528843"/>
                    <a:pt x="232675" y="528843"/>
                  </a:cubicBezTo>
                  <a:cubicBezTo>
                    <a:pt x="105027" y="528843"/>
                    <a:pt x="0" y="483708"/>
                    <a:pt x="0" y="425676"/>
                  </a:cubicBezTo>
                  <a:close/>
                  <a:moveTo>
                    <a:pt x="410219" y="296681"/>
                  </a:moveTo>
                  <a:lnTo>
                    <a:pt x="442511" y="296681"/>
                  </a:lnTo>
                  <a:lnTo>
                    <a:pt x="448969" y="335392"/>
                  </a:lnTo>
                  <a:cubicBezTo>
                    <a:pt x="458657" y="337005"/>
                    <a:pt x="466730" y="341844"/>
                    <a:pt x="474802" y="345070"/>
                  </a:cubicBezTo>
                  <a:lnTo>
                    <a:pt x="507094" y="322488"/>
                  </a:lnTo>
                  <a:lnTo>
                    <a:pt x="529698" y="346683"/>
                  </a:lnTo>
                  <a:lnTo>
                    <a:pt x="507094" y="377329"/>
                  </a:lnTo>
                  <a:cubicBezTo>
                    <a:pt x="511938" y="385394"/>
                    <a:pt x="515167" y="393459"/>
                    <a:pt x="516781" y="403136"/>
                  </a:cubicBezTo>
                  <a:lnTo>
                    <a:pt x="555531" y="409588"/>
                  </a:lnTo>
                  <a:lnTo>
                    <a:pt x="555531" y="441847"/>
                  </a:lnTo>
                  <a:lnTo>
                    <a:pt x="516781" y="448299"/>
                  </a:lnTo>
                  <a:cubicBezTo>
                    <a:pt x="515167" y="457977"/>
                    <a:pt x="511938" y="466042"/>
                    <a:pt x="507094" y="474106"/>
                  </a:cubicBezTo>
                  <a:lnTo>
                    <a:pt x="529698" y="506365"/>
                  </a:lnTo>
                  <a:lnTo>
                    <a:pt x="507094" y="528947"/>
                  </a:lnTo>
                  <a:lnTo>
                    <a:pt x="474802" y="506365"/>
                  </a:lnTo>
                  <a:cubicBezTo>
                    <a:pt x="466730" y="511204"/>
                    <a:pt x="458657" y="514430"/>
                    <a:pt x="448969" y="516043"/>
                  </a:cubicBezTo>
                  <a:lnTo>
                    <a:pt x="442511" y="554754"/>
                  </a:lnTo>
                  <a:lnTo>
                    <a:pt x="410219" y="554754"/>
                  </a:lnTo>
                  <a:lnTo>
                    <a:pt x="403761" y="517656"/>
                  </a:lnTo>
                  <a:cubicBezTo>
                    <a:pt x="394074" y="514430"/>
                    <a:pt x="386001" y="511204"/>
                    <a:pt x="377928" y="506365"/>
                  </a:cubicBezTo>
                  <a:lnTo>
                    <a:pt x="347251" y="528947"/>
                  </a:lnTo>
                  <a:lnTo>
                    <a:pt x="323032" y="506365"/>
                  </a:lnTo>
                  <a:lnTo>
                    <a:pt x="345636" y="474106"/>
                  </a:lnTo>
                  <a:cubicBezTo>
                    <a:pt x="340793" y="466042"/>
                    <a:pt x="337564" y="457977"/>
                    <a:pt x="335949" y="448299"/>
                  </a:cubicBezTo>
                  <a:lnTo>
                    <a:pt x="297199" y="441847"/>
                  </a:lnTo>
                  <a:lnTo>
                    <a:pt x="297199" y="409588"/>
                  </a:lnTo>
                  <a:lnTo>
                    <a:pt x="335949" y="403136"/>
                  </a:lnTo>
                  <a:cubicBezTo>
                    <a:pt x="337564" y="393459"/>
                    <a:pt x="340793" y="385394"/>
                    <a:pt x="345636" y="377329"/>
                  </a:cubicBezTo>
                  <a:lnTo>
                    <a:pt x="324647" y="346683"/>
                  </a:lnTo>
                  <a:lnTo>
                    <a:pt x="347251" y="322488"/>
                  </a:lnTo>
                  <a:lnTo>
                    <a:pt x="377928" y="345070"/>
                  </a:lnTo>
                  <a:cubicBezTo>
                    <a:pt x="386001" y="340231"/>
                    <a:pt x="394074" y="337005"/>
                    <a:pt x="403761" y="335392"/>
                  </a:cubicBezTo>
                  <a:close/>
                  <a:moveTo>
                    <a:pt x="0" y="238640"/>
                  </a:moveTo>
                  <a:cubicBezTo>
                    <a:pt x="0" y="296653"/>
                    <a:pt x="105027" y="343386"/>
                    <a:pt x="232675" y="343386"/>
                  </a:cubicBezTo>
                  <a:cubicBezTo>
                    <a:pt x="248833" y="343386"/>
                    <a:pt x="266606" y="341775"/>
                    <a:pt x="281149" y="340164"/>
                  </a:cubicBezTo>
                  <a:cubicBezTo>
                    <a:pt x="279533" y="349832"/>
                    <a:pt x="282764" y="359501"/>
                    <a:pt x="287612" y="367559"/>
                  </a:cubicBezTo>
                  <a:cubicBezTo>
                    <a:pt x="268222" y="372393"/>
                    <a:pt x="255296" y="390119"/>
                    <a:pt x="255296" y="409457"/>
                  </a:cubicBezTo>
                  <a:lnTo>
                    <a:pt x="255296" y="420738"/>
                  </a:lnTo>
                  <a:cubicBezTo>
                    <a:pt x="247217" y="422349"/>
                    <a:pt x="240754" y="422349"/>
                    <a:pt x="232675" y="422349"/>
                  </a:cubicBezTo>
                  <a:cubicBezTo>
                    <a:pt x="105027" y="422349"/>
                    <a:pt x="0" y="375616"/>
                    <a:pt x="0" y="319214"/>
                  </a:cubicBezTo>
                  <a:close/>
                  <a:moveTo>
                    <a:pt x="0" y="132146"/>
                  </a:moveTo>
                  <a:cubicBezTo>
                    <a:pt x="0" y="188565"/>
                    <a:pt x="104971" y="235313"/>
                    <a:pt x="232551" y="235313"/>
                  </a:cubicBezTo>
                  <a:cubicBezTo>
                    <a:pt x="361746" y="235313"/>
                    <a:pt x="465102" y="188565"/>
                    <a:pt x="465102" y="132146"/>
                  </a:cubicBezTo>
                  <a:lnTo>
                    <a:pt x="465102" y="211133"/>
                  </a:lnTo>
                  <a:cubicBezTo>
                    <a:pt x="465102" y="225641"/>
                    <a:pt x="458642" y="240149"/>
                    <a:pt x="444108" y="254657"/>
                  </a:cubicBezTo>
                  <a:cubicBezTo>
                    <a:pt x="444108" y="254657"/>
                    <a:pt x="442493" y="254657"/>
                    <a:pt x="442493" y="254657"/>
                  </a:cubicBezTo>
                  <a:lnTo>
                    <a:pt x="410194" y="254657"/>
                  </a:lnTo>
                  <a:cubicBezTo>
                    <a:pt x="390815" y="254657"/>
                    <a:pt x="373051" y="267552"/>
                    <a:pt x="368206" y="285284"/>
                  </a:cubicBezTo>
                  <a:cubicBezTo>
                    <a:pt x="361746" y="282060"/>
                    <a:pt x="353671" y="280448"/>
                    <a:pt x="347212" y="280448"/>
                  </a:cubicBezTo>
                  <a:cubicBezTo>
                    <a:pt x="335907" y="280448"/>
                    <a:pt x="324603" y="283672"/>
                    <a:pt x="316528" y="293344"/>
                  </a:cubicBezTo>
                  <a:lnTo>
                    <a:pt x="298764" y="309464"/>
                  </a:lnTo>
                  <a:cubicBezTo>
                    <a:pt x="277769" y="312688"/>
                    <a:pt x="255160" y="314300"/>
                    <a:pt x="232551" y="314300"/>
                  </a:cubicBezTo>
                  <a:cubicBezTo>
                    <a:pt x="104971" y="314300"/>
                    <a:pt x="0" y="267552"/>
                    <a:pt x="0" y="211133"/>
                  </a:cubicBezTo>
                  <a:close/>
                  <a:moveTo>
                    <a:pt x="232551" y="0"/>
                  </a:moveTo>
                  <a:cubicBezTo>
                    <a:pt x="360985" y="0"/>
                    <a:pt x="465102" y="46229"/>
                    <a:pt x="465102" y="103255"/>
                  </a:cubicBezTo>
                  <a:cubicBezTo>
                    <a:pt x="465102" y="160281"/>
                    <a:pt x="360985" y="206510"/>
                    <a:pt x="232551" y="206510"/>
                  </a:cubicBezTo>
                  <a:cubicBezTo>
                    <a:pt x="104117" y="206510"/>
                    <a:pt x="0" y="160281"/>
                    <a:pt x="0" y="103255"/>
                  </a:cubicBezTo>
                  <a:cubicBezTo>
                    <a:pt x="0" y="46229"/>
                    <a:pt x="104117" y="0"/>
                    <a:pt x="23255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8" name="组合 7">
            <a:extLst>
              <a:ext uri="{FF2B5EF4-FFF2-40B4-BE49-F238E27FC236}">
                <a16:creationId xmlns:a16="http://schemas.microsoft.com/office/drawing/2014/main" id="{C51D451E-5964-2DBD-C67E-D3418419E1E1}"/>
              </a:ext>
            </a:extLst>
          </p:cNvPr>
          <p:cNvGrpSpPr/>
          <p:nvPr/>
        </p:nvGrpSpPr>
        <p:grpSpPr>
          <a:xfrm>
            <a:off x="3642523" y="4175899"/>
            <a:ext cx="1157817" cy="1299633"/>
            <a:chOff x="3387690" y="4205880"/>
            <a:chExt cx="1157817" cy="1299633"/>
          </a:xfrm>
        </p:grpSpPr>
        <p:sp>
          <p:nvSpPr>
            <p:cNvPr id="9" name="六边形 8">
              <a:extLst>
                <a:ext uri="{FF2B5EF4-FFF2-40B4-BE49-F238E27FC236}">
                  <a16:creationId xmlns:a16="http://schemas.microsoft.com/office/drawing/2014/main" id="{A048E915-E8DC-8065-22AA-1586D37A8A0A}"/>
                </a:ext>
              </a:extLst>
            </p:cNvPr>
            <p:cNvSpPr/>
            <p:nvPr/>
          </p:nvSpPr>
          <p:spPr bwMode="auto">
            <a:xfrm rot="16200000">
              <a:off x="3316782" y="4276788"/>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0" name="terminal-watch_76394">
              <a:extLst>
                <a:ext uri="{FF2B5EF4-FFF2-40B4-BE49-F238E27FC236}">
                  <a16:creationId xmlns:a16="http://schemas.microsoft.com/office/drawing/2014/main" id="{6BA75ABA-0288-0002-6858-C092FE9299BB}"/>
                </a:ext>
              </a:extLst>
            </p:cNvPr>
            <p:cNvSpPr>
              <a:spLocks noChangeAspect="1"/>
            </p:cNvSpPr>
            <p:nvPr/>
          </p:nvSpPr>
          <p:spPr bwMode="auto">
            <a:xfrm>
              <a:off x="3664814" y="4562417"/>
              <a:ext cx="609685" cy="608837"/>
            </a:xfrm>
            <a:custGeom>
              <a:avLst/>
              <a:gdLst>
                <a:gd name="T0" fmla="*/ 0 w 8160"/>
                <a:gd name="T1" fmla="*/ 4080 h 8160"/>
                <a:gd name="T2" fmla="*/ 8160 w 8160"/>
                <a:gd name="T3" fmla="*/ 4080 h 8160"/>
                <a:gd name="T4" fmla="*/ 3877 w 8160"/>
                <a:gd name="T5" fmla="*/ 771 h 8160"/>
                <a:gd name="T6" fmla="*/ 4283 w 8160"/>
                <a:gd name="T7" fmla="*/ 771 h 8160"/>
                <a:gd name="T8" fmla="*/ 4080 w 8160"/>
                <a:gd name="T9" fmla="*/ 1541 h 8160"/>
                <a:gd name="T10" fmla="*/ 3877 w 8160"/>
                <a:gd name="T11" fmla="*/ 771 h 8160"/>
                <a:gd name="T12" fmla="*/ 755 w 8160"/>
                <a:gd name="T13" fmla="*/ 4300 h 8160"/>
                <a:gd name="T14" fmla="*/ 755 w 8160"/>
                <a:gd name="T15" fmla="*/ 3893 h 8160"/>
                <a:gd name="T16" fmla="*/ 1525 w 8160"/>
                <a:gd name="T17" fmla="*/ 4097 h 8160"/>
                <a:gd name="T18" fmla="*/ 2273 w 8160"/>
                <a:gd name="T19" fmla="*/ 6191 h 8160"/>
                <a:gd name="T20" fmla="*/ 1729 w 8160"/>
                <a:gd name="T21" fmla="*/ 6651 h 8160"/>
                <a:gd name="T22" fmla="*/ 1585 w 8160"/>
                <a:gd name="T23" fmla="*/ 6304 h 8160"/>
                <a:gd name="T24" fmla="*/ 2273 w 8160"/>
                <a:gd name="T25" fmla="*/ 5904 h 8160"/>
                <a:gd name="T26" fmla="*/ 2273 w 8160"/>
                <a:gd name="T27" fmla="*/ 2290 h 8160"/>
                <a:gd name="T28" fmla="*/ 1985 w 8160"/>
                <a:gd name="T29" fmla="*/ 2290 h 8160"/>
                <a:gd name="T30" fmla="*/ 1585 w 8160"/>
                <a:gd name="T31" fmla="*/ 1602 h 8160"/>
                <a:gd name="T32" fmla="*/ 2273 w 8160"/>
                <a:gd name="T33" fmla="*/ 2002 h 8160"/>
                <a:gd name="T34" fmla="*/ 4283 w 8160"/>
                <a:gd name="T35" fmla="*/ 7422 h 8160"/>
                <a:gd name="T36" fmla="*/ 3877 w 8160"/>
                <a:gd name="T37" fmla="*/ 7422 h 8160"/>
                <a:gd name="T38" fmla="*/ 4080 w 8160"/>
                <a:gd name="T39" fmla="*/ 6652 h 8160"/>
                <a:gd name="T40" fmla="*/ 4283 w 8160"/>
                <a:gd name="T41" fmla="*/ 7422 h 8160"/>
                <a:gd name="T42" fmla="*/ 4546 w 8160"/>
                <a:gd name="T43" fmla="*/ 4300 h 8160"/>
                <a:gd name="T44" fmla="*/ 3572 w 8160"/>
                <a:gd name="T45" fmla="*/ 4097 h 8160"/>
                <a:gd name="T46" fmla="*/ 2879 w 8160"/>
                <a:gd name="T47" fmla="*/ 1876 h 8160"/>
                <a:gd name="T48" fmla="*/ 3251 w 8160"/>
                <a:gd name="T49" fmla="*/ 1711 h 8160"/>
                <a:gd name="T50" fmla="*/ 4546 w 8160"/>
                <a:gd name="T51" fmla="*/ 3893 h 8160"/>
                <a:gd name="T52" fmla="*/ 5668 w 8160"/>
                <a:gd name="T53" fmla="*/ 4096 h 8160"/>
                <a:gd name="T54" fmla="*/ 6575 w 8160"/>
                <a:gd name="T55" fmla="*/ 6591 h 8160"/>
                <a:gd name="T56" fmla="*/ 6287 w 8160"/>
                <a:gd name="T57" fmla="*/ 6591 h 8160"/>
                <a:gd name="T58" fmla="*/ 5887 w 8160"/>
                <a:gd name="T59" fmla="*/ 5903 h 8160"/>
                <a:gd name="T60" fmla="*/ 6575 w 8160"/>
                <a:gd name="T61" fmla="*/ 6304 h 8160"/>
                <a:gd name="T62" fmla="*/ 6575 w 8160"/>
                <a:gd name="T63" fmla="*/ 1889 h 8160"/>
                <a:gd name="T64" fmla="*/ 6031 w 8160"/>
                <a:gd name="T65" fmla="*/ 2349 h 8160"/>
                <a:gd name="T66" fmla="*/ 5887 w 8160"/>
                <a:gd name="T67" fmla="*/ 2002 h 8160"/>
                <a:gd name="T68" fmla="*/ 6575 w 8160"/>
                <a:gd name="T69" fmla="*/ 1602 h 8160"/>
                <a:gd name="T70" fmla="*/ 7405 w 8160"/>
                <a:gd name="T71" fmla="*/ 4300 h 8160"/>
                <a:gd name="T72" fmla="*/ 6635 w 8160"/>
                <a:gd name="T73" fmla="*/ 4097 h 8160"/>
                <a:gd name="T74" fmla="*/ 7405 w 8160"/>
                <a:gd name="T75" fmla="*/ 3893 h 8160"/>
                <a:gd name="T76" fmla="*/ 7405 w 8160"/>
                <a:gd name="T77" fmla="*/ 4300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60" h="8160">
                  <a:moveTo>
                    <a:pt x="4080" y="0"/>
                  </a:moveTo>
                  <a:cubicBezTo>
                    <a:pt x="1830" y="0"/>
                    <a:pt x="0" y="1830"/>
                    <a:pt x="0" y="4080"/>
                  </a:cubicBezTo>
                  <a:cubicBezTo>
                    <a:pt x="0" y="6330"/>
                    <a:pt x="1830" y="8160"/>
                    <a:pt x="4080" y="8160"/>
                  </a:cubicBezTo>
                  <a:cubicBezTo>
                    <a:pt x="6330" y="8160"/>
                    <a:pt x="8160" y="6330"/>
                    <a:pt x="8160" y="4080"/>
                  </a:cubicBezTo>
                  <a:cubicBezTo>
                    <a:pt x="8160" y="1830"/>
                    <a:pt x="6330" y="0"/>
                    <a:pt x="4080" y="0"/>
                  </a:cubicBezTo>
                  <a:close/>
                  <a:moveTo>
                    <a:pt x="3877" y="771"/>
                  </a:moveTo>
                  <a:cubicBezTo>
                    <a:pt x="3877" y="659"/>
                    <a:pt x="3968" y="568"/>
                    <a:pt x="4080" y="568"/>
                  </a:cubicBezTo>
                  <a:cubicBezTo>
                    <a:pt x="4192" y="568"/>
                    <a:pt x="4283" y="659"/>
                    <a:pt x="4283" y="771"/>
                  </a:cubicBezTo>
                  <a:lnTo>
                    <a:pt x="4283" y="1338"/>
                  </a:lnTo>
                  <a:cubicBezTo>
                    <a:pt x="4283" y="1450"/>
                    <a:pt x="4192" y="1541"/>
                    <a:pt x="4080" y="1541"/>
                  </a:cubicBezTo>
                  <a:cubicBezTo>
                    <a:pt x="3968" y="1541"/>
                    <a:pt x="3877" y="1450"/>
                    <a:pt x="3877" y="1338"/>
                  </a:cubicBezTo>
                  <a:lnTo>
                    <a:pt x="3877" y="771"/>
                  </a:lnTo>
                  <a:close/>
                  <a:moveTo>
                    <a:pt x="1321" y="4300"/>
                  </a:moveTo>
                  <a:lnTo>
                    <a:pt x="755" y="4300"/>
                  </a:lnTo>
                  <a:cubicBezTo>
                    <a:pt x="643" y="4300"/>
                    <a:pt x="552" y="4209"/>
                    <a:pt x="552" y="4097"/>
                  </a:cubicBezTo>
                  <a:cubicBezTo>
                    <a:pt x="552" y="3984"/>
                    <a:pt x="643" y="3893"/>
                    <a:pt x="755" y="3893"/>
                  </a:cubicBezTo>
                  <a:lnTo>
                    <a:pt x="1321" y="3893"/>
                  </a:lnTo>
                  <a:cubicBezTo>
                    <a:pt x="1434" y="3893"/>
                    <a:pt x="1525" y="3984"/>
                    <a:pt x="1525" y="4097"/>
                  </a:cubicBezTo>
                  <a:cubicBezTo>
                    <a:pt x="1525" y="4209"/>
                    <a:pt x="1434" y="4300"/>
                    <a:pt x="1321" y="4300"/>
                  </a:cubicBezTo>
                  <a:close/>
                  <a:moveTo>
                    <a:pt x="2273" y="6191"/>
                  </a:moveTo>
                  <a:lnTo>
                    <a:pt x="1873" y="6592"/>
                  </a:lnTo>
                  <a:cubicBezTo>
                    <a:pt x="1833" y="6631"/>
                    <a:pt x="1781" y="6651"/>
                    <a:pt x="1729" y="6651"/>
                  </a:cubicBezTo>
                  <a:cubicBezTo>
                    <a:pt x="1677" y="6651"/>
                    <a:pt x="1625" y="6631"/>
                    <a:pt x="1585" y="6592"/>
                  </a:cubicBezTo>
                  <a:cubicBezTo>
                    <a:pt x="1506" y="6512"/>
                    <a:pt x="1506" y="6383"/>
                    <a:pt x="1585" y="6304"/>
                  </a:cubicBezTo>
                  <a:lnTo>
                    <a:pt x="1985" y="5904"/>
                  </a:lnTo>
                  <a:cubicBezTo>
                    <a:pt x="2065" y="5824"/>
                    <a:pt x="2194" y="5824"/>
                    <a:pt x="2273" y="5904"/>
                  </a:cubicBezTo>
                  <a:cubicBezTo>
                    <a:pt x="2352" y="5983"/>
                    <a:pt x="2352" y="6112"/>
                    <a:pt x="2273" y="6191"/>
                  </a:cubicBezTo>
                  <a:close/>
                  <a:moveTo>
                    <a:pt x="2273" y="2290"/>
                  </a:moveTo>
                  <a:cubicBezTo>
                    <a:pt x="2233" y="2329"/>
                    <a:pt x="2181" y="2349"/>
                    <a:pt x="2129" y="2349"/>
                  </a:cubicBezTo>
                  <a:cubicBezTo>
                    <a:pt x="2077" y="2349"/>
                    <a:pt x="2025" y="2329"/>
                    <a:pt x="1985" y="2290"/>
                  </a:cubicBezTo>
                  <a:lnTo>
                    <a:pt x="1585" y="1889"/>
                  </a:lnTo>
                  <a:cubicBezTo>
                    <a:pt x="1506" y="1810"/>
                    <a:pt x="1506" y="1681"/>
                    <a:pt x="1585" y="1602"/>
                  </a:cubicBezTo>
                  <a:cubicBezTo>
                    <a:pt x="1664" y="1522"/>
                    <a:pt x="1793" y="1522"/>
                    <a:pt x="1873" y="1602"/>
                  </a:cubicBezTo>
                  <a:lnTo>
                    <a:pt x="2273" y="2002"/>
                  </a:lnTo>
                  <a:cubicBezTo>
                    <a:pt x="2352" y="2081"/>
                    <a:pt x="2352" y="2210"/>
                    <a:pt x="2273" y="2290"/>
                  </a:cubicBezTo>
                  <a:close/>
                  <a:moveTo>
                    <a:pt x="4283" y="7422"/>
                  </a:moveTo>
                  <a:cubicBezTo>
                    <a:pt x="4283" y="7534"/>
                    <a:pt x="4192" y="7625"/>
                    <a:pt x="4080" y="7625"/>
                  </a:cubicBezTo>
                  <a:cubicBezTo>
                    <a:pt x="3968" y="7625"/>
                    <a:pt x="3877" y="7534"/>
                    <a:pt x="3877" y="7422"/>
                  </a:cubicBezTo>
                  <a:lnTo>
                    <a:pt x="3877" y="6855"/>
                  </a:lnTo>
                  <a:cubicBezTo>
                    <a:pt x="3877" y="6743"/>
                    <a:pt x="3968" y="6652"/>
                    <a:pt x="4080" y="6652"/>
                  </a:cubicBezTo>
                  <a:cubicBezTo>
                    <a:pt x="4192" y="6652"/>
                    <a:pt x="4283" y="6743"/>
                    <a:pt x="4283" y="6855"/>
                  </a:cubicBezTo>
                  <a:lnTo>
                    <a:pt x="4283" y="7422"/>
                  </a:lnTo>
                  <a:close/>
                  <a:moveTo>
                    <a:pt x="5464" y="4300"/>
                  </a:moveTo>
                  <a:lnTo>
                    <a:pt x="4546" y="4300"/>
                  </a:lnTo>
                  <a:cubicBezTo>
                    <a:pt x="4467" y="4479"/>
                    <a:pt x="4288" y="4605"/>
                    <a:pt x="4080" y="4605"/>
                  </a:cubicBezTo>
                  <a:cubicBezTo>
                    <a:pt x="3800" y="4605"/>
                    <a:pt x="3572" y="4377"/>
                    <a:pt x="3572" y="4097"/>
                  </a:cubicBezTo>
                  <a:cubicBezTo>
                    <a:pt x="3572" y="3962"/>
                    <a:pt x="3625" y="3840"/>
                    <a:pt x="3710" y="3749"/>
                  </a:cubicBezTo>
                  <a:lnTo>
                    <a:pt x="2879" y="1876"/>
                  </a:lnTo>
                  <a:cubicBezTo>
                    <a:pt x="2834" y="1773"/>
                    <a:pt x="2880" y="1653"/>
                    <a:pt x="2983" y="1607"/>
                  </a:cubicBezTo>
                  <a:cubicBezTo>
                    <a:pt x="3085" y="1562"/>
                    <a:pt x="3206" y="1608"/>
                    <a:pt x="3251" y="1711"/>
                  </a:cubicBezTo>
                  <a:lnTo>
                    <a:pt x="4084" y="3588"/>
                  </a:lnTo>
                  <a:cubicBezTo>
                    <a:pt x="4290" y="3590"/>
                    <a:pt x="4468" y="3715"/>
                    <a:pt x="4546" y="3893"/>
                  </a:cubicBezTo>
                  <a:lnTo>
                    <a:pt x="5464" y="3893"/>
                  </a:lnTo>
                  <a:cubicBezTo>
                    <a:pt x="5577" y="3893"/>
                    <a:pt x="5668" y="3984"/>
                    <a:pt x="5668" y="4096"/>
                  </a:cubicBezTo>
                  <a:cubicBezTo>
                    <a:pt x="5668" y="4209"/>
                    <a:pt x="5577" y="4300"/>
                    <a:pt x="5464" y="4300"/>
                  </a:cubicBezTo>
                  <a:close/>
                  <a:moveTo>
                    <a:pt x="6575" y="6591"/>
                  </a:moveTo>
                  <a:cubicBezTo>
                    <a:pt x="6535" y="6631"/>
                    <a:pt x="6483" y="6651"/>
                    <a:pt x="6431" y="6651"/>
                  </a:cubicBezTo>
                  <a:cubicBezTo>
                    <a:pt x="6379" y="6651"/>
                    <a:pt x="6327" y="6631"/>
                    <a:pt x="6287" y="6591"/>
                  </a:cubicBezTo>
                  <a:lnTo>
                    <a:pt x="5887" y="6191"/>
                  </a:lnTo>
                  <a:cubicBezTo>
                    <a:pt x="5808" y="6112"/>
                    <a:pt x="5808" y="5983"/>
                    <a:pt x="5887" y="5903"/>
                  </a:cubicBezTo>
                  <a:cubicBezTo>
                    <a:pt x="5966" y="5824"/>
                    <a:pt x="6095" y="5824"/>
                    <a:pt x="6174" y="5903"/>
                  </a:cubicBezTo>
                  <a:lnTo>
                    <a:pt x="6575" y="6304"/>
                  </a:lnTo>
                  <a:cubicBezTo>
                    <a:pt x="6654" y="6383"/>
                    <a:pt x="6654" y="6512"/>
                    <a:pt x="6575" y="6591"/>
                  </a:cubicBezTo>
                  <a:close/>
                  <a:moveTo>
                    <a:pt x="6575" y="1889"/>
                  </a:moveTo>
                  <a:lnTo>
                    <a:pt x="6175" y="2290"/>
                  </a:lnTo>
                  <a:cubicBezTo>
                    <a:pt x="6135" y="2329"/>
                    <a:pt x="6083" y="2349"/>
                    <a:pt x="6031" y="2349"/>
                  </a:cubicBezTo>
                  <a:cubicBezTo>
                    <a:pt x="5979" y="2349"/>
                    <a:pt x="5927" y="2329"/>
                    <a:pt x="5887" y="2290"/>
                  </a:cubicBezTo>
                  <a:cubicBezTo>
                    <a:pt x="5808" y="2210"/>
                    <a:pt x="5808" y="2081"/>
                    <a:pt x="5887" y="2002"/>
                  </a:cubicBezTo>
                  <a:lnTo>
                    <a:pt x="6287" y="1602"/>
                  </a:lnTo>
                  <a:cubicBezTo>
                    <a:pt x="6367" y="1522"/>
                    <a:pt x="6496" y="1522"/>
                    <a:pt x="6575" y="1602"/>
                  </a:cubicBezTo>
                  <a:cubicBezTo>
                    <a:pt x="6654" y="1681"/>
                    <a:pt x="6654" y="1810"/>
                    <a:pt x="6575" y="1889"/>
                  </a:cubicBezTo>
                  <a:close/>
                  <a:moveTo>
                    <a:pt x="7405" y="4300"/>
                  </a:moveTo>
                  <a:lnTo>
                    <a:pt x="6839" y="4300"/>
                  </a:lnTo>
                  <a:cubicBezTo>
                    <a:pt x="6727" y="4300"/>
                    <a:pt x="6635" y="4209"/>
                    <a:pt x="6635" y="4097"/>
                  </a:cubicBezTo>
                  <a:cubicBezTo>
                    <a:pt x="6635" y="3984"/>
                    <a:pt x="6727" y="3893"/>
                    <a:pt x="6839" y="3893"/>
                  </a:cubicBezTo>
                  <a:lnTo>
                    <a:pt x="7405" y="3893"/>
                  </a:lnTo>
                  <a:cubicBezTo>
                    <a:pt x="7517" y="3893"/>
                    <a:pt x="7608" y="3984"/>
                    <a:pt x="7608" y="4097"/>
                  </a:cubicBezTo>
                  <a:cubicBezTo>
                    <a:pt x="7608" y="4209"/>
                    <a:pt x="7517" y="4300"/>
                    <a:pt x="7405" y="4300"/>
                  </a:cubicBezTo>
                  <a:close/>
                </a:path>
              </a:pathLst>
            </a:custGeom>
            <a:solidFill>
              <a:schemeClr val="bg1"/>
            </a:solidFill>
            <a:ln>
              <a:noFill/>
            </a:ln>
          </p:spPr>
          <p:txBody>
            <a:bodyPr/>
            <a:lstStyle/>
            <a:p>
              <a:endParaRPr lang="zh-CN" altLang="en-US">
                <a:cs typeface="+mn-ea"/>
                <a:sym typeface="+mn-lt"/>
              </a:endParaRPr>
            </a:p>
          </p:txBody>
        </p:sp>
      </p:grpSp>
      <p:grpSp>
        <p:nvGrpSpPr>
          <p:cNvPr id="11" name="组合 10">
            <a:extLst>
              <a:ext uri="{FF2B5EF4-FFF2-40B4-BE49-F238E27FC236}">
                <a16:creationId xmlns:a16="http://schemas.microsoft.com/office/drawing/2014/main" id="{A19E10EE-2460-CD50-3466-FCDE98AC8B62}"/>
              </a:ext>
            </a:extLst>
          </p:cNvPr>
          <p:cNvGrpSpPr/>
          <p:nvPr/>
        </p:nvGrpSpPr>
        <p:grpSpPr>
          <a:xfrm>
            <a:off x="4383357" y="2994798"/>
            <a:ext cx="1157817" cy="1301750"/>
            <a:chOff x="4128524" y="3024779"/>
            <a:chExt cx="1157817" cy="1301750"/>
          </a:xfrm>
        </p:grpSpPr>
        <p:sp>
          <p:nvSpPr>
            <p:cNvPr id="12" name="六边形 11">
              <a:extLst>
                <a:ext uri="{FF2B5EF4-FFF2-40B4-BE49-F238E27FC236}">
                  <a16:creationId xmlns:a16="http://schemas.microsoft.com/office/drawing/2014/main" id="{1A2AADC2-C6BC-20C0-B90E-BE51B9A262B0}"/>
                </a:ext>
              </a:extLst>
            </p:cNvPr>
            <p:cNvSpPr/>
            <p:nvPr/>
          </p:nvSpPr>
          <p:spPr bwMode="auto">
            <a:xfrm rot="16200000">
              <a:off x="4056558" y="3096745"/>
              <a:ext cx="1301750"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3" name="wifi-signal_74398">
              <a:extLst>
                <a:ext uri="{FF2B5EF4-FFF2-40B4-BE49-F238E27FC236}">
                  <a16:creationId xmlns:a16="http://schemas.microsoft.com/office/drawing/2014/main" id="{5FFE1825-3160-A1D1-62C2-D2E8088F919D}"/>
                </a:ext>
              </a:extLst>
            </p:cNvPr>
            <p:cNvSpPr>
              <a:spLocks noChangeAspect="1"/>
            </p:cNvSpPr>
            <p:nvPr/>
          </p:nvSpPr>
          <p:spPr bwMode="auto">
            <a:xfrm>
              <a:off x="4402590" y="3371238"/>
              <a:ext cx="609685" cy="608832"/>
            </a:xfrm>
            <a:custGeom>
              <a:avLst/>
              <a:gdLst>
                <a:gd name="connsiteX0" fmla="*/ 76458 w 604745"/>
                <a:gd name="connsiteY0" fmla="*/ 451195 h 603899"/>
                <a:gd name="connsiteX1" fmla="*/ 152916 w 604745"/>
                <a:gd name="connsiteY1" fmla="*/ 527547 h 603899"/>
                <a:gd name="connsiteX2" fmla="*/ 76458 w 604745"/>
                <a:gd name="connsiteY2" fmla="*/ 603899 h 603899"/>
                <a:gd name="connsiteX3" fmla="*/ 0 w 604745"/>
                <a:gd name="connsiteY3" fmla="*/ 527547 h 603899"/>
                <a:gd name="connsiteX4" fmla="*/ 76458 w 604745"/>
                <a:gd name="connsiteY4" fmla="*/ 451195 h 603899"/>
                <a:gd name="connsiteX5" fmla="*/ 76422 w 604745"/>
                <a:gd name="connsiteY5" fmla="*/ 227926 h 603899"/>
                <a:gd name="connsiteX6" fmla="*/ 376536 w 604745"/>
                <a:gd name="connsiteY6" fmla="*/ 527547 h 603899"/>
                <a:gd name="connsiteX7" fmla="*/ 265414 w 604745"/>
                <a:gd name="connsiteY7" fmla="*/ 527547 h 603899"/>
                <a:gd name="connsiteX8" fmla="*/ 76422 w 604745"/>
                <a:gd name="connsiteY8" fmla="*/ 338866 h 603899"/>
                <a:gd name="connsiteX9" fmla="*/ 76422 w 604745"/>
                <a:gd name="connsiteY9" fmla="*/ 0 h 603899"/>
                <a:gd name="connsiteX10" fmla="*/ 450008 w 604745"/>
                <a:gd name="connsiteY10" fmla="*/ 154510 h 603899"/>
                <a:gd name="connsiteX11" fmla="*/ 604745 w 604745"/>
                <a:gd name="connsiteY11" fmla="*/ 527547 h 603899"/>
                <a:gd name="connsiteX12" fmla="*/ 493497 w 604745"/>
                <a:gd name="connsiteY12" fmla="*/ 527547 h 603899"/>
                <a:gd name="connsiteX13" fmla="*/ 76422 w 604745"/>
                <a:gd name="connsiteY13" fmla="*/ 111085 h 60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4745" h="603899">
                  <a:moveTo>
                    <a:pt x="76458" y="451195"/>
                  </a:moveTo>
                  <a:cubicBezTo>
                    <a:pt x="118685" y="451195"/>
                    <a:pt x="152916" y="485379"/>
                    <a:pt x="152916" y="527547"/>
                  </a:cubicBezTo>
                  <a:cubicBezTo>
                    <a:pt x="152916" y="569715"/>
                    <a:pt x="118685" y="603899"/>
                    <a:pt x="76458" y="603899"/>
                  </a:cubicBezTo>
                  <a:cubicBezTo>
                    <a:pt x="34231" y="603899"/>
                    <a:pt x="0" y="569715"/>
                    <a:pt x="0" y="527547"/>
                  </a:cubicBezTo>
                  <a:cubicBezTo>
                    <a:pt x="0" y="485379"/>
                    <a:pt x="34231" y="451195"/>
                    <a:pt x="76458" y="451195"/>
                  </a:cubicBezTo>
                  <a:close/>
                  <a:moveTo>
                    <a:pt x="76422" y="227926"/>
                  </a:moveTo>
                  <a:cubicBezTo>
                    <a:pt x="241983" y="227926"/>
                    <a:pt x="376536" y="362258"/>
                    <a:pt x="376536" y="527547"/>
                  </a:cubicBezTo>
                  <a:lnTo>
                    <a:pt x="265414" y="527547"/>
                  </a:lnTo>
                  <a:cubicBezTo>
                    <a:pt x="265414" y="423471"/>
                    <a:pt x="180529" y="338866"/>
                    <a:pt x="76422" y="338866"/>
                  </a:cubicBezTo>
                  <a:close/>
                  <a:moveTo>
                    <a:pt x="76422" y="0"/>
                  </a:moveTo>
                  <a:cubicBezTo>
                    <a:pt x="217551" y="0"/>
                    <a:pt x="350263" y="54912"/>
                    <a:pt x="450008" y="154510"/>
                  </a:cubicBezTo>
                  <a:cubicBezTo>
                    <a:pt x="549752" y="254108"/>
                    <a:pt x="604745" y="386625"/>
                    <a:pt x="604745" y="527547"/>
                  </a:cubicBezTo>
                  <a:lnTo>
                    <a:pt x="493497" y="527547"/>
                  </a:lnTo>
                  <a:cubicBezTo>
                    <a:pt x="493497" y="297953"/>
                    <a:pt x="306494" y="111085"/>
                    <a:pt x="76422" y="111085"/>
                  </a:cubicBezTo>
                  <a:close/>
                </a:path>
              </a:pathLst>
            </a:custGeom>
            <a:solidFill>
              <a:schemeClr val="bg1"/>
            </a:solidFill>
            <a:ln>
              <a:noFill/>
            </a:ln>
          </p:spPr>
          <p:txBody>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595B9FC0-1E7C-D840-993C-1C8BFCCA6DA4}"/>
              </a:ext>
            </a:extLst>
          </p:cNvPr>
          <p:cNvGrpSpPr/>
          <p:nvPr/>
        </p:nvGrpSpPr>
        <p:grpSpPr>
          <a:xfrm>
            <a:off x="3684856" y="1815816"/>
            <a:ext cx="1157817" cy="1299633"/>
            <a:chOff x="3430023" y="1845797"/>
            <a:chExt cx="1157817" cy="1299633"/>
          </a:xfrm>
        </p:grpSpPr>
        <p:sp>
          <p:nvSpPr>
            <p:cNvPr id="15" name="六边形 14">
              <a:extLst>
                <a:ext uri="{FF2B5EF4-FFF2-40B4-BE49-F238E27FC236}">
                  <a16:creationId xmlns:a16="http://schemas.microsoft.com/office/drawing/2014/main" id="{10346A5C-17CB-00F7-21AE-EBD73A0C634F}"/>
                </a:ext>
              </a:extLst>
            </p:cNvPr>
            <p:cNvSpPr/>
            <p:nvPr/>
          </p:nvSpPr>
          <p:spPr bwMode="auto">
            <a:xfrm rot="16200000">
              <a:off x="3359115" y="1916705"/>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solidFill>
                  <a:schemeClr val="tx1">
                    <a:lumMod val="75000"/>
                    <a:lumOff val="25000"/>
                  </a:schemeClr>
                </a:solidFill>
                <a:cs typeface="+mn-ea"/>
                <a:sym typeface="+mn-lt"/>
              </a:endParaRPr>
            </a:p>
          </p:txBody>
        </p:sp>
        <p:sp>
          <p:nvSpPr>
            <p:cNvPr id="16" name="zoom-in-tool_77322">
              <a:extLst>
                <a:ext uri="{FF2B5EF4-FFF2-40B4-BE49-F238E27FC236}">
                  <a16:creationId xmlns:a16="http://schemas.microsoft.com/office/drawing/2014/main" id="{73CF11E6-D47F-C760-423D-A2F36B89F3E4}"/>
                </a:ext>
              </a:extLst>
            </p:cNvPr>
            <p:cNvSpPr>
              <a:spLocks noChangeAspect="1"/>
            </p:cNvSpPr>
            <p:nvPr/>
          </p:nvSpPr>
          <p:spPr bwMode="auto">
            <a:xfrm>
              <a:off x="3714770" y="2237819"/>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txBody>
            <a:bodyPr/>
            <a:lstStyle/>
            <a:p>
              <a:endParaRPr lang="zh-CN" altLang="en-US">
                <a:cs typeface="+mn-ea"/>
                <a:sym typeface="+mn-lt"/>
              </a:endParaRPr>
            </a:p>
          </p:txBody>
        </p:sp>
      </p:grpSp>
      <p:grpSp>
        <p:nvGrpSpPr>
          <p:cNvPr id="17" name="Group 7">
            <a:extLst>
              <a:ext uri="{FF2B5EF4-FFF2-40B4-BE49-F238E27FC236}">
                <a16:creationId xmlns:a16="http://schemas.microsoft.com/office/drawing/2014/main" id="{AB9E595A-F6BC-FA6C-7B57-942E40390C24}"/>
              </a:ext>
            </a:extLst>
          </p:cNvPr>
          <p:cNvGrpSpPr/>
          <p:nvPr/>
        </p:nvGrpSpPr>
        <p:grpSpPr>
          <a:xfrm>
            <a:off x="1604173" y="2994799"/>
            <a:ext cx="1176867" cy="1301750"/>
            <a:chOff x="1330290" y="3042830"/>
            <a:chExt cx="1176867" cy="1301750"/>
          </a:xfrm>
        </p:grpSpPr>
        <p:sp>
          <p:nvSpPr>
            <p:cNvPr id="18" name="六边形 17">
              <a:extLst>
                <a:ext uri="{FF2B5EF4-FFF2-40B4-BE49-F238E27FC236}">
                  <a16:creationId xmlns:a16="http://schemas.microsoft.com/office/drawing/2014/main" id="{95A6AE6D-9336-DEEB-E6BB-A9F1A51A0FCE}"/>
                </a:ext>
              </a:extLst>
            </p:cNvPr>
            <p:cNvSpPr/>
            <p:nvPr/>
          </p:nvSpPr>
          <p:spPr bwMode="auto">
            <a:xfrm rot="16200000">
              <a:off x="1267849" y="3105271"/>
              <a:ext cx="1301750" cy="117686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9" name="AutoShape 59">
              <a:extLst>
                <a:ext uri="{FF2B5EF4-FFF2-40B4-BE49-F238E27FC236}">
                  <a16:creationId xmlns:a16="http://schemas.microsoft.com/office/drawing/2014/main" id="{5088EADB-B9EC-4509-A8F6-37197604734F}"/>
                </a:ext>
              </a:extLst>
            </p:cNvPr>
            <p:cNvSpPr/>
            <p:nvPr/>
          </p:nvSpPr>
          <p:spPr bwMode="auto">
            <a:xfrm>
              <a:off x="1658892" y="3428136"/>
              <a:ext cx="519663" cy="531136"/>
            </a:xfrm>
            <a:custGeom>
              <a:avLst/>
              <a:gdLst>
                <a:gd name="connsiteX0" fmla="*/ 161282 w 594584"/>
                <a:gd name="connsiteY0" fmla="*/ 498228 h 607710"/>
                <a:gd name="connsiteX1" fmla="*/ 161282 w 594584"/>
                <a:gd name="connsiteY1" fmla="*/ 517026 h 607710"/>
                <a:gd name="connsiteX2" fmla="*/ 524261 w 594584"/>
                <a:gd name="connsiteY2" fmla="*/ 517026 h 607710"/>
                <a:gd name="connsiteX3" fmla="*/ 524261 w 594584"/>
                <a:gd name="connsiteY3" fmla="*/ 498228 h 607710"/>
                <a:gd name="connsiteX4" fmla="*/ 161282 w 594584"/>
                <a:gd name="connsiteY4" fmla="*/ 422914 h 607710"/>
                <a:gd name="connsiteX5" fmla="*/ 161282 w 594584"/>
                <a:gd name="connsiteY5" fmla="*/ 441713 h 607710"/>
                <a:gd name="connsiteX6" fmla="*/ 524261 w 594584"/>
                <a:gd name="connsiteY6" fmla="*/ 441713 h 607710"/>
                <a:gd name="connsiteX7" fmla="*/ 524261 w 594584"/>
                <a:gd name="connsiteY7" fmla="*/ 422914 h 607710"/>
                <a:gd name="connsiteX8" fmla="*/ 161282 w 594584"/>
                <a:gd name="connsiteY8" fmla="*/ 347719 h 607710"/>
                <a:gd name="connsiteX9" fmla="*/ 161282 w 594584"/>
                <a:gd name="connsiteY9" fmla="*/ 366518 h 607710"/>
                <a:gd name="connsiteX10" fmla="*/ 524261 w 594584"/>
                <a:gd name="connsiteY10" fmla="*/ 366518 h 607710"/>
                <a:gd name="connsiteX11" fmla="*/ 524261 w 594584"/>
                <a:gd name="connsiteY11" fmla="*/ 347719 h 607710"/>
                <a:gd name="connsiteX12" fmla="*/ 161282 w 594584"/>
                <a:gd name="connsiteY12" fmla="*/ 272405 h 607710"/>
                <a:gd name="connsiteX13" fmla="*/ 161282 w 594584"/>
                <a:gd name="connsiteY13" fmla="*/ 291204 h 607710"/>
                <a:gd name="connsiteX14" fmla="*/ 524261 w 594584"/>
                <a:gd name="connsiteY14" fmla="*/ 291204 h 607710"/>
                <a:gd name="connsiteX15" fmla="*/ 524261 w 594584"/>
                <a:gd name="connsiteY15" fmla="*/ 272405 h 607710"/>
                <a:gd name="connsiteX16" fmla="*/ 161282 w 594584"/>
                <a:gd name="connsiteY16" fmla="*/ 197210 h 607710"/>
                <a:gd name="connsiteX17" fmla="*/ 161282 w 594584"/>
                <a:gd name="connsiteY17" fmla="*/ 216009 h 607710"/>
                <a:gd name="connsiteX18" fmla="*/ 524261 w 594584"/>
                <a:gd name="connsiteY18" fmla="*/ 216009 h 607710"/>
                <a:gd name="connsiteX19" fmla="*/ 524261 w 594584"/>
                <a:gd name="connsiteY19" fmla="*/ 197210 h 607710"/>
                <a:gd name="connsiteX20" fmla="*/ 0 w 594584"/>
                <a:gd name="connsiteY20" fmla="*/ 140778 h 607710"/>
                <a:gd name="connsiteX21" fmla="*/ 72118 w 594584"/>
                <a:gd name="connsiteY21" fmla="*/ 140778 h 607710"/>
                <a:gd name="connsiteX22" fmla="*/ 72118 w 594584"/>
                <a:gd name="connsiteY22" fmla="*/ 607710 h 607710"/>
                <a:gd name="connsiteX23" fmla="*/ 0 w 594584"/>
                <a:gd name="connsiteY23" fmla="*/ 607710 h 607710"/>
                <a:gd name="connsiteX24" fmla="*/ 161282 w 594584"/>
                <a:gd name="connsiteY24" fmla="*/ 121897 h 607710"/>
                <a:gd name="connsiteX25" fmla="*/ 161282 w 594584"/>
                <a:gd name="connsiteY25" fmla="*/ 140814 h 607710"/>
                <a:gd name="connsiteX26" fmla="*/ 524261 w 594584"/>
                <a:gd name="connsiteY26" fmla="*/ 140814 h 607710"/>
                <a:gd name="connsiteX27" fmla="*/ 524261 w 594584"/>
                <a:gd name="connsiteY27" fmla="*/ 121897 h 607710"/>
                <a:gd name="connsiteX28" fmla="*/ 90959 w 594584"/>
                <a:gd name="connsiteY28" fmla="*/ 0 h 607710"/>
                <a:gd name="connsiteX29" fmla="*/ 594584 w 594584"/>
                <a:gd name="connsiteY29" fmla="*/ 0 h 607710"/>
                <a:gd name="connsiteX30" fmla="*/ 594584 w 594584"/>
                <a:gd name="connsiteY30" fmla="*/ 607710 h 607710"/>
                <a:gd name="connsiteX31" fmla="*/ 90959 w 594584"/>
                <a:gd name="connsiteY31" fmla="*/ 607710 h 607710"/>
                <a:gd name="connsiteX32" fmla="*/ 90959 w 594584"/>
                <a:gd name="connsiteY32" fmla="*/ 12189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4584" h="607710">
                  <a:moveTo>
                    <a:pt x="161282" y="498228"/>
                  </a:moveTo>
                  <a:lnTo>
                    <a:pt x="161282" y="517026"/>
                  </a:lnTo>
                  <a:lnTo>
                    <a:pt x="524261" y="517026"/>
                  </a:lnTo>
                  <a:lnTo>
                    <a:pt x="524261" y="498228"/>
                  </a:lnTo>
                  <a:close/>
                  <a:moveTo>
                    <a:pt x="161282" y="422914"/>
                  </a:moveTo>
                  <a:lnTo>
                    <a:pt x="161282" y="441713"/>
                  </a:lnTo>
                  <a:lnTo>
                    <a:pt x="524261" y="441713"/>
                  </a:lnTo>
                  <a:lnTo>
                    <a:pt x="524261" y="422914"/>
                  </a:lnTo>
                  <a:close/>
                  <a:moveTo>
                    <a:pt x="161282" y="347719"/>
                  </a:moveTo>
                  <a:lnTo>
                    <a:pt x="161282" y="366518"/>
                  </a:lnTo>
                  <a:lnTo>
                    <a:pt x="524261" y="366518"/>
                  </a:lnTo>
                  <a:lnTo>
                    <a:pt x="524261" y="347719"/>
                  </a:lnTo>
                  <a:close/>
                  <a:moveTo>
                    <a:pt x="161282" y="272405"/>
                  </a:moveTo>
                  <a:lnTo>
                    <a:pt x="161282" y="291204"/>
                  </a:lnTo>
                  <a:lnTo>
                    <a:pt x="524261" y="291204"/>
                  </a:lnTo>
                  <a:lnTo>
                    <a:pt x="524261" y="272405"/>
                  </a:lnTo>
                  <a:close/>
                  <a:moveTo>
                    <a:pt x="161282" y="197210"/>
                  </a:moveTo>
                  <a:lnTo>
                    <a:pt x="161282" y="216009"/>
                  </a:lnTo>
                  <a:lnTo>
                    <a:pt x="524261" y="216009"/>
                  </a:lnTo>
                  <a:lnTo>
                    <a:pt x="524261" y="197210"/>
                  </a:lnTo>
                  <a:close/>
                  <a:moveTo>
                    <a:pt x="0" y="140778"/>
                  </a:moveTo>
                  <a:lnTo>
                    <a:pt x="72118" y="140778"/>
                  </a:lnTo>
                  <a:lnTo>
                    <a:pt x="72118" y="607710"/>
                  </a:lnTo>
                  <a:lnTo>
                    <a:pt x="0" y="607710"/>
                  </a:lnTo>
                  <a:close/>
                  <a:moveTo>
                    <a:pt x="161282" y="121897"/>
                  </a:moveTo>
                  <a:lnTo>
                    <a:pt x="161282" y="140814"/>
                  </a:lnTo>
                  <a:lnTo>
                    <a:pt x="524261" y="140814"/>
                  </a:lnTo>
                  <a:lnTo>
                    <a:pt x="524261" y="121897"/>
                  </a:lnTo>
                  <a:close/>
                  <a:moveTo>
                    <a:pt x="90959" y="0"/>
                  </a:moveTo>
                  <a:lnTo>
                    <a:pt x="594584" y="0"/>
                  </a:lnTo>
                  <a:lnTo>
                    <a:pt x="594584" y="607710"/>
                  </a:lnTo>
                  <a:lnTo>
                    <a:pt x="90959" y="607710"/>
                  </a:lnTo>
                  <a:lnTo>
                    <a:pt x="90959" y="1218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sp>
        <p:nvSpPr>
          <p:cNvPr id="20" name="Rectangle 36">
            <a:extLst>
              <a:ext uri="{FF2B5EF4-FFF2-40B4-BE49-F238E27FC236}">
                <a16:creationId xmlns:a16="http://schemas.microsoft.com/office/drawing/2014/main" id="{EB23B0A1-18D5-2D62-389E-0799A522CB73}"/>
              </a:ext>
            </a:extLst>
          </p:cNvPr>
          <p:cNvSpPr>
            <a:spLocks noChangeArrowheads="1"/>
          </p:cNvSpPr>
          <p:nvPr/>
        </p:nvSpPr>
        <p:spPr bwMode="auto">
          <a:xfrm>
            <a:off x="6355319" y="605642"/>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buFont typeface="Wingdings" panose="05000000000000000000" pitchFamily="2" charset="2"/>
              <a:buChar char="u"/>
            </a:pPr>
            <a:r>
              <a:rPr lang="zh-CN" altLang="en-US" sz="2000" b="1" dirty="0">
                <a:solidFill>
                  <a:schemeClr val="tx1">
                    <a:lumMod val="75000"/>
                    <a:lumOff val="25000"/>
                  </a:schemeClr>
                </a:solidFill>
                <a:cs typeface="+mn-ea"/>
                <a:sym typeface="+mn-lt"/>
              </a:rPr>
              <a:t>随机生成图</a:t>
            </a:r>
          </a:p>
        </p:txBody>
      </p:sp>
      <p:sp>
        <p:nvSpPr>
          <p:cNvPr id="23" name="TextBox 24">
            <a:extLst>
              <a:ext uri="{FF2B5EF4-FFF2-40B4-BE49-F238E27FC236}">
                <a16:creationId xmlns:a16="http://schemas.microsoft.com/office/drawing/2014/main" id="{3E5AD979-3B72-9680-6A9C-428F68C1B951}"/>
              </a:ext>
            </a:extLst>
          </p:cNvPr>
          <p:cNvSpPr txBox="1"/>
          <p:nvPr/>
        </p:nvSpPr>
        <p:spPr>
          <a:xfrm>
            <a:off x="6639706" y="1038279"/>
            <a:ext cx="5094823" cy="78705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600" dirty="0">
                <a:solidFill>
                  <a:schemeClr val="bg1">
                    <a:lumMod val="50000"/>
                  </a:schemeClr>
                </a:solidFill>
                <a:cs typeface="+mn-ea"/>
                <a:sym typeface="+mn-lt"/>
              </a:rPr>
              <a:t>此方式操作与“导入图文件”相似，用户还需要填写节点数量及路径数量，向系统提供随机生成图的条件。</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4ED75286-2091-2696-EE07-37DC73708230}"/>
              </a:ext>
            </a:extLst>
          </p:cNvPr>
          <p:cNvSpPr txBox="1"/>
          <p:nvPr/>
        </p:nvSpPr>
        <p:spPr>
          <a:xfrm>
            <a:off x="6639706" y="5572189"/>
            <a:ext cx="4482103" cy="33308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sz="1600" b="1" dirty="0">
                <a:solidFill>
                  <a:schemeClr val="bg1">
                    <a:lumMod val="50000"/>
                  </a:schemeClr>
                </a:solidFill>
                <a:cs typeface="+mn-ea"/>
                <a:sym typeface="+mn-lt"/>
              </a:rPr>
              <a:t>·TXT</a:t>
            </a:r>
            <a:r>
              <a:rPr lang="zh-CN" altLang="en-US" sz="1600" b="1" dirty="0">
                <a:solidFill>
                  <a:schemeClr val="bg1">
                    <a:lumMod val="50000"/>
                  </a:schemeClr>
                </a:solidFill>
                <a:cs typeface="+mn-ea"/>
                <a:sym typeface="+mn-lt"/>
              </a:rPr>
              <a:t>内图的格式</a:t>
            </a:r>
            <a:endParaRPr kumimoji="0" lang="zh-CN" altLang="en-US" sz="1600" b="1"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22" name="图片 21">
            <a:extLst>
              <a:ext uri="{FF2B5EF4-FFF2-40B4-BE49-F238E27FC236}">
                <a16:creationId xmlns:a16="http://schemas.microsoft.com/office/drawing/2014/main" id="{2FE2EBE5-7B7D-A02E-94B8-D55E56B87E67}"/>
              </a:ext>
            </a:extLst>
          </p:cNvPr>
          <p:cNvPicPr>
            <a:picLocks noChangeAspect="1"/>
          </p:cNvPicPr>
          <p:nvPr/>
        </p:nvPicPr>
        <p:blipFill>
          <a:blip r:embed="rId9"/>
          <a:stretch>
            <a:fillRect/>
          </a:stretch>
        </p:blipFill>
        <p:spPr>
          <a:xfrm>
            <a:off x="702064" y="1253838"/>
            <a:ext cx="5094823" cy="4252533"/>
          </a:xfrm>
          <a:prstGeom prst="rect">
            <a:avLst/>
          </a:prstGeom>
        </p:spPr>
      </p:pic>
      <p:pic>
        <p:nvPicPr>
          <p:cNvPr id="37" name="图片 36">
            <a:extLst>
              <a:ext uri="{FF2B5EF4-FFF2-40B4-BE49-F238E27FC236}">
                <a16:creationId xmlns:a16="http://schemas.microsoft.com/office/drawing/2014/main" id="{9C4EF9E2-5B4D-1CEA-CF70-DA29C31A4C58}"/>
              </a:ext>
            </a:extLst>
          </p:cNvPr>
          <p:cNvPicPr>
            <a:picLocks noChangeAspect="1"/>
          </p:cNvPicPr>
          <p:nvPr/>
        </p:nvPicPr>
        <p:blipFill>
          <a:blip r:embed="rId10"/>
          <a:stretch>
            <a:fillRect/>
          </a:stretch>
        </p:blipFill>
        <p:spPr>
          <a:xfrm>
            <a:off x="6457692" y="2055820"/>
            <a:ext cx="5290765" cy="4240156"/>
          </a:xfrm>
          <a:prstGeom prst="rect">
            <a:avLst/>
          </a:prstGeom>
        </p:spPr>
      </p:pic>
    </p:spTree>
    <p:extLst>
      <p:ext uri="{BB962C8B-B14F-4D97-AF65-F5344CB8AC3E}">
        <p14:creationId xmlns:p14="http://schemas.microsoft.com/office/powerpoint/2010/main" val="14410820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07D9A-9DD4-C641-1A90-55B7989BFA0A}"/>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D959A785-455B-DE46-3C2E-9D033408EBDF}"/>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EC14F6CC-81DA-F0CF-D4EC-19B278BFDD40}"/>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6CB0C3B9-C35E-3292-1174-2A53F9926D1C}"/>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893CAF4C-7621-B9A5-818D-85C2648BAE43}"/>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CA923124-77AA-5FF9-D9A0-F1E7F3BCE50F}"/>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FF07972C-3900-1C3D-2B73-D5CF21E1F51D}"/>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算法演示系统主界面展示</a:t>
              </a:r>
              <a:endParaRPr lang="en-US" altLang="zh-CN" sz="2400" b="1" dirty="0">
                <a:cs typeface="+mn-ea"/>
                <a:sym typeface="+mn-lt"/>
              </a:endParaRPr>
            </a:p>
            <a:p>
              <a:r>
                <a:rPr lang="en-US" altLang="zh-CN" sz="1200" dirty="0">
                  <a:solidFill>
                    <a:schemeClr val="bg1">
                      <a:lumMod val="50000"/>
                    </a:schemeClr>
                  </a:solidFill>
                  <a:cs typeface="+mn-ea"/>
                  <a:sym typeface="+mn-lt"/>
                </a:rPr>
                <a:t>Zhu Jie Mian Zhan Shi</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3B7013F6-2F97-3B1C-F961-DD7ABC06C2B3}"/>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EDA3589B-3BA3-EED9-4208-F71CC5598FFE}"/>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95570D45-D505-87A3-4EC5-96CFF9264A31}"/>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9979467D-07F6-3DEF-0C42-A287F6142729}"/>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B1E454C6-9B3D-D824-F262-7FA119F89EE1}"/>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Group 15">
            <a:extLst>
              <a:ext uri="{FF2B5EF4-FFF2-40B4-BE49-F238E27FC236}">
                <a16:creationId xmlns:a16="http://schemas.microsoft.com/office/drawing/2014/main" id="{1E5E7F7A-F38E-5EC1-DA73-37381E6FBDC1}"/>
              </a:ext>
            </a:extLst>
          </p:cNvPr>
          <p:cNvGrpSpPr/>
          <p:nvPr/>
        </p:nvGrpSpPr>
        <p:grpSpPr>
          <a:xfrm>
            <a:off x="2309023" y="1815816"/>
            <a:ext cx="1157817" cy="1299633"/>
            <a:chOff x="2035140" y="1863847"/>
            <a:chExt cx="1157817" cy="1299633"/>
          </a:xfrm>
        </p:grpSpPr>
        <p:sp>
          <p:nvSpPr>
            <p:cNvPr id="3" name="六边形 2">
              <a:extLst>
                <a:ext uri="{FF2B5EF4-FFF2-40B4-BE49-F238E27FC236}">
                  <a16:creationId xmlns:a16="http://schemas.microsoft.com/office/drawing/2014/main" id="{B423F0C2-63B5-B383-90D9-0542E5CC0C44}"/>
                </a:ext>
              </a:extLst>
            </p:cNvPr>
            <p:cNvSpPr/>
            <p:nvPr/>
          </p:nvSpPr>
          <p:spPr bwMode="auto">
            <a:xfrm rot="16200000">
              <a:off x="1964232" y="1934755"/>
              <a:ext cx="1299633"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4" name="AutoShape 112">
              <a:extLst>
                <a:ext uri="{FF2B5EF4-FFF2-40B4-BE49-F238E27FC236}">
                  <a16:creationId xmlns:a16="http://schemas.microsoft.com/office/drawing/2014/main" id="{19C9FA40-4C64-E357-B222-D9044C71080C}"/>
                </a:ext>
              </a:extLst>
            </p:cNvPr>
            <p:cNvSpPr/>
            <p:nvPr/>
          </p:nvSpPr>
          <p:spPr bwMode="auto">
            <a:xfrm>
              <a:off x="2399409" y="2248095"/>
              <a:ext cx="429277" cy="531136"/>
            </a:xfrm>
            <a:custGeom>
              <a:avLst/>
              <a:gdLst>
                <a:gd name="connsiteX0" fmla="*/ 203312 w 490994"/>
                <a:gd name="connsiteY0" fmla="*/ 568333 h 607497"/>
                <a:gd name="connsiteX1" fmla="*/ 287691 w 490994"/>
                <a:gd name="connsiteY1" fmla="*/ 568333 h 607497"/>
                <a:gd name="connsiteX2" fmla="*/ 307242 w 490994"/>
                <a:gd name="connsiteY2" fmla="*/ 587955 h 607497"/>
                <a:gd name="connsiteX3" fmla="*/ 287691 w 490994"/>
                <a:gd name="connsiteY3" fmla="*/ 607497 h 607497"/>
                <a:gd name="connsiteX4" fmla="*/ 203312 w 490994"/>
                <a:gd name="connsiteY4" fmla="*/ 607497 h 607497"/>
                <a:gd name="connsiteX5" fmla="*/ 183682 w 490994"/>
                <a:gd name="connsiteY5" fmla="*/ 587955 h 607497"/>
                <a:gd name="connsiteX6" fmla="*/ 203312 w 490994"/>
                <a:gd name="connsiteY6" fmla="*/ 568333 h 607497"/>
                <a:gd name="connsiteX7" fmla="*/ 186520 w 490994"/>
                <a:gd name="connsiteY7" fmla="*/ 510187 h 607497"/>
                <a:gd name="connsiteX8" fmla="*/ 304395 w 490994"/>
                <a:gd name="connsiteY8" fmla="*/ 510187 h 607497"/>
                <a:gd name="connsiteX9" fmla="*/ 324107 w 490994"/>
                <a:gd name="connsiteY9" fmla="*/ 529804 h 607497"/>
                <a:gd name="connsiteX10" fmla="*/ 304395 w 490994"/>
                <a:gd name="connsiteY10" fmla="*/ 549421 h 607497"/>
                <a:gd name="connsiteX11" fmla="*/ 186520 w 490994"/>
                <a:gd name="connsiteY11" fmla="*/ 549421 h 607497"/>
                <a:gd name="connsiteX12" fmla="*/ 166887 w 490994"/>
                <a:gd name="connsiteY12" fmla="*/ 529804 h 607497"/>
                <a:gd name="connsiteX13" fmla="*/ 186520 w 490994"/>
                <a:gd name="connsiteY13" fmla="*/ 510187 h 607497"/>
                <a:gd name="connsiteX14" fmla="*/ 62837 w 490994"/>
                <a:gd name="connsiteY14" fmla="*/ 319449 h 607497"/>
                <a:gd name="connsiteX15" fmla="*/ 79611 w 490994"/>
                <a:gd name="connsiteY15" fmla="*/ 330831 h 607497"/>
                <a:gd name="connsiteX16" fmla="*/ 87445 w 490994"/>
                <a:gd name="connsiteY16" fmla="*/ 348457 h 607497"/>
                <a:gd name="connsiteX17" fmla="*/ 79137 w 490994"/>
                <a:gd name="connsiteY17" fmla="*/ 374856 h 607497"/>
                <a:gd name="connsiteX18" fmla="*/ 64498 w 490994"/>
                <a:gd name="connsiteY18" fmla="*/ 383314 h 607497"/>
                <a:gd name="connsiteX19" fmla="*/ 54687 w 490994"/>
                <a:gd name="connsiteY19" fmla="*/ 385922 h 607497"/>
                <a:gd name="connsiteX20" fmla="*/ 37675 w 490994"/>
                <a:gd name="connsiteY20" fmla="*/ 376121 h 607497"/>
                <a:gd name="connsiteX21" fmla="*/ 28021 w 490994"/>
                <a:gd name="connsiteY21" fmla="*/ 359285 h 607497"/>
                <a:gd name="connsiteX22" fmla="*/ 26043 w 490994"/>
                <a:gd name="connsiteY22" fmla="*/ 344426 h 607497"/>
                <a:gd name="connsiteX23" fmla="*/ 35222 w 490994"/>
                <a:gd name="connsiteY23" fmla="*/ 332491 h 607497"/>
                <a:gd name="connsiteX24" fmla="*/ 53500 w 490994"/>
                <a:gd name="connsiteY24" fmla="*/ 321978 h 607497"/>
                <a:gd name="connsiteX25" fmla="*/ 62837 w 490994"/>
                <a:gd name="connsiteY25" fmla="*/ 319449 h 607497"/>
                <a:gd name="connsiteX26" fmla="*/ 427899 w 490994"/>
                <a:gd name="connsiteY26" fmla="*/ 319379 h 607497"/>
                <a:gd name="connsiteX27" fmla="*/ 437320 w 490994"/>
                <a:gd name="connsiteY27" fmla="*/ 321908 h 607497"/>
                <a:gd name="connsiteX28" fmla="*/ 455767 w 490994"/>
                <a:gd name="connsiteY28" fmla="*/ 332498 h 607497"/>
                <a:gd name="connsiteX29" fmla="*/ 464871 w 490994"/>
                <a:gd name="connsiteY29" fmla="*/ 344431 h 607497"/>
                <a:gd name="connsiteX30" fmla="*/ 462971 w 490994"/>
                <a:gd name="connsiteY30" fmla="*/ 359289 h 607497"/>
                <a:gd name="connsiteX31" fmla="*/ 453233 w 490994"/>
                <a:gd name="connsiteY31" fmla="*/ 376122 h 607497"/>
                <a:gd name="connsiteX32" fmla="*/ 436212 w 490994"/>
                <a:gd name="connsiteY32" fmla="*/ 385922 h 607497"/>
                <a:gd name="connsiteX33" fmla="*/ 426395 w 490994"/>
                <a:gd name="connsiteY33" fmla="*/ 383235 h 607497"/>
                <a:gd name="connsiteX34" fmla="*/ 411511 w 490994"/>
                <a:gd name="connsiteY34" fmla="*/ 374700 h 607497"/>
                <a:gd name="connsiteX35" fmla="*/ 403198 w 490994"/>
                <a:gd name="connsiteY35" fmla="*/ 348225 h 607497"/>
                <a:gd name="connsiteX36" fmla="*/ 411115 w 490994"/>
                <a:gd name="connsiteY36" fmla="*/ 330759 h 607497"/>
                <a:gd name="connsiteX37" fmla="*/ 427899 w 490994"/>
                <a:gd name="connsiteY37" fmla="*/ 319379 h 607497"/>
                <a:gd name="connsiteX38" fmla="*/ 19624 w 490994"/>
                <a:gd name="connsiteY38" fmla="*/ 215859 h 607497"/>
                <a:gd name="connsiteX39" fmla="*/ 40990 w 490994"/>
                <a:gd name="connsiteY39" fmla="*/ 215859 h 607497"/>
                <a:gd name="connsiteX40" fmla="*/ 54917 w 490994"/>
                <a:gd name="connsiteY40" fmla="*/ 222024 h 607497"/>
                <a:gd name="connsiteX41" fmla="*/ 59269 w 490994"/>
                <a:gd name="connsiteY41" fmla="*/ 236489 h 607497"/>
                <a:gd name="connsiteX42" fmla="*/ 58636 w 490994"/>
                <a:gd name="connsiteY42" fmla="*/ 245104 h 607497"/>
                <a:gd name="connsiteX43" fmla="*/ 59269 w 490994"/>
                <a:gd name="connsiteY43" fmla="*/ 253719 h 607497"/>
                <a:gd name="connsiteX44" fmla="*/ 54996 w 490994"/>
                <a:gd name="connsiteY44" fmla="*/ 268263 h 607497"/>
                <a:gd name="connsiteX45" fmla="*/ 41069 w 490994"/>
                <a:gd name="connsiteY45" fmla="*/ 274428 h 607497"/>
                <a:gd name="connsiteX46" fmla="*/ 19624 w 490994"/>
                <a:gd name="connsiteY46" fmla="*/ 274428 h 607497"/>
                <a:gd name="connsiteX47" fmla="*/ 0 w 490994"/>
                <a:gd name="connsiteY47" fmla="*/ 254826 h 607497"/>
                <a:gd name="connsiteX48" fmla="*/ 0 w 490994"/>
                <a:gd name="connsiteY48" fmla="*/ 235461 h 607497"/>
                <a:gd name="connsiteX49" fmla="*/ 19624 w 490994"/>
                <a:gd name="connsiteY49" fmla="*/ 215859 h 607497"/>
                <a:gd name="connsiteX50" fmla="*/ 450011 w 490994"/>
                <a:gd name="connsiteY50" fmla="*/ 215789 h 607497"/>
                <a:gd name="connsiteX51" fmla="*/ 471373 w 490994"/>
                <a:gd name="connsiteY51" fmla="*/ 215789 h 607497"/>
                <a:gd name="connsiteX52" fmla="*/ 490994 w 490994"/>
                <a:gd name="connsiteY52" fmla="*/ 235467 h 607497"/>
                <a:gd name="connsiteX53" fmla="*/ 490994 w 490994"/>
                <a:gd name="connsiteY53" fmla="*/ 254830 h 607497"/>
                <a:gd name="connsiteX54" fmla="*/ 471373 w 490994"/>
                <a:gd name="connsiteY54" fmla="*/ 274429 h 607497"/>
                <a:gd name="connsiteX55" fmla="*/ 449931 w 490994"/>
                <a:gd name="connsiteY55" fmla="*/ 274429 h 607497"/>
                <a:gd name="connsiteX56" fmla="*/ 436007 w 490994"/>
                <a:gd name="connsiteY56" fmla="*/ 268265 h 607497"/>
                <a:gd name="connsiteX57" fmla="*/ 431655 w 490994"/>
                <a:gd name="connsiteY57" fmla="*/ 253723 h 607497"/>
                <a:gd name="connsiteX58" fmla="*/ 432367 w 490994"/>
                <a:gd name="connsiteY58" fmla="*/ 245109 h 607497"/>
                <a:gd name="connsiteX59" fmla="*/ 431655 w 490994"/>
                <a:gd name="connsiteY59" fmla="*/ 236495 h 607497"/>
                <a:gd name="connsiteX60" fmla="*/ 436007 w 490994"/>
                <a:gd name="connsiteY60" fmla="*/ 221953 h 607497"/>
                <a:gd name="connsiteX61" fmla="*/ 450011 w 490994"/>
                <a:gd name="connsiteY61" fmla="*/ 215789 h 607497"/>
                <a:gd name="connsiteX62" fmla="*/ 245501 w 490994"/>
                <a:gd name="connsiteY62" fmla="*/ 133735 h 607497"/>
                <a:gd name="connsiteX63" fmla="*/ 137281 w 490994"/>
                <a:gd name="connsiteY63" fmla="*/ 241809 h 607497"/>
                <a:gd name="connsiteX64" fmla="*/ 171639 w 490994"/>
                <a:gd name="connsiteY64" fmla="*/ 338656 h 607497"/>
                <a:gd name="connsiteX65" fmla="*/ 208372 w 490994"/>
                <a:gd name="connsiteY65" fmla="*/ 425858 h 607497"/>
                <a:gd name="connsiteX66" fmla="*/ 211459 w 490994"/>
                <a:gd name="connsiteY66" fmla="*/ 428388 h 607497"/>
                <a:gd name="connsiteX67" fmla="*/ 279305 w 490994"/>
                <a:gd name="connsiteY67" fmla="*/ 428388 h 607497"/>
                <a:gd name="connsiteX68" fmla="*/ 282313 w 490994"/>
                <a:gd name="connsiteY68" fmla="*/ 425858 h 607497"/>
                <a:gd name="connsiteX69" fmla="*/ 319838 w 490994"/>
                <a:gd name="connsiteY69" fmla="*/ 336759 h 607497"/>
                <a:gd name="connsiteX70" fmla="*/ 319918 w 490994"/>
                <a:gd name="connsiteY70" fmla="*/ 336601 h 607497"/>
                <a:gd name="connsiteX71" fmla="*/ 353722 w 490994"/>
                <a:gd name="connsiteY71" fmla="*/ 241809 h 607497"/>
                <a:gd name="connsiteX72" fmla="*/ 245501 w 490994"/>
                <a:gd name="connsiteY72" fmla="*/ 133735 h 607497"/>
                <a:gd name="connsiteX73" fmla="*/ 436205 w 490994"/>
                <a:gd name="connsiteY73" fmla="*/ 104366 h 607497"/>
                <a:gd name="connsiteX74" fmla="*/ 453224 w 490994"/>
                <a:gd name="connsiteY74" fmla="*/ 114168 h 607497"/>
                <a:gd name="connsiteX75" fmla="*/ 462960 w 490994"/>
                <a:gd name="connsiteY75" fmla="*/ 131006 h 607497"/>
                <a:gd name="connsiteX76" fmla="*/ 455757 w 490994"/>
                <a:gd name="connsiteY76" fmla="*/ 157804 h 607497"/>
                <a:gd name="connsiteX77" fmla="*/ 437788 w 490994"/>
                <a:gd name="connsiteY77" fmla="*/ 168159 h 607497"/>
                <a:gd name="connsiteX78" fmla="*/ 428289 w 490994"/>
                <a:gd name="connsiteY78" fmla="*/ 170768 h 607497"/>
                <a:gd name="connsiteX79" fmla="*/ 411349 w 490994"/>
                <a:gd name="connsiteY79" fmla="*/ 160254 h 607497"/>
                <a:gd name="connsiteX80" fmla="*/ 402009 w 490994"/>
                <a:gd name="connsiteY80" fmla="*/ 144365 h 607497"/>
                <a:gd name="connsiteX81" fmla="*/ 399317 w 490994"/>
                <a:gd name="connsiteY81" fmla="*/ 129346 h 607497"/>
                <a:gd name="connsiteX82" fmla="*/ 408262 w 490994"/>
                <a:gd name="connsiteY82" fmla="*/ 117488 h 607497"/>
                <a:gd name="connsiteX83" fmla="*/ 426389 w 490994"/>
                <a:gd name="connsiteY83" fmla="*/ 107054 h 607497"/>
                <a:gd name="connsiteX84" fmla="*/ 436205 w 490994"/>
                <a:gd name="connsiteY84" fmla="*/ 104366 h 607497"/>
                <a:gd name="connsiteX85" fmla="*/ 54676 w 490994"/>
                <a:gd name="connsiteY85" fmla="*/ 104366 h 607497"/>
                <a:gd name="connsiteX86" fmla="*/ 64501 w 490994"/>
                <a:gd name="connsiteY86" fmla="*/ 107054 h 607497"/>
                <a:gd name="connsiteX87" fmla="*/ 82644 w 490994"/>
                <a:gd name="connsiteY87" fmla="*/ 117488 h 607497"/>
                <a:gd name="connsiteX88" fmla="*/ 91596 w 490994"/>
                <a:gd name="connsiteY88" fmla="*/ 129346 h 607497"/>
                <a:gd name="connsiteX89" fmla="*/ 88903 w 490994"/>
                <a:gd name="connsiteY89" fmla="*/ 144365 h 607497"/>
                <a:gd name="connsiteX90" fmla="*/ 79633 w 490994"/>
                <a:gd name="connsiteY90" fmla="*/ 160254 h 607497"/>
                <a:gd name="connsiteX91" fmla="*/ 62678 w 490994"/>
                <a:gd name="connsiteY91" fmla="*/ 170768 h 607497"/>
                <a:gd name="connsiteX92" fmla="*/ 53171 w 490994"/>
                <a:gd name="connsiteY92" fmla="*/ 168159 h 607497"/>
                <a:gd name="connsiteX93" fmla="*/ 35186 w 490994"/>
                <a:gd name="connsiteY93" fmla="*/ 157804 h 607497"/>
                <a:gd name="connsiteX94" fmla="*/ 27977 w 490994"/>
                <a:gd name="connsiteY94" fmla="*/ 131006 h 607497"/>
                <a:gd name="connsiteX95" fmla="*/ 37642 w 490994"/>
                <a:gd name="connsiteY95" fmla="*/ 114168 h 607497"/>
                <a:gd name="connsiteX96" fmla="*/ 54676 w 490994"/>
                <a:gd name="connsiteY96" fmla="*/ 104366 h 607497"/>
                <a:gd name="connsiteX97" fmla="*/ 245501 w 490994"/>
                <a:gd name="connsiteY97" fmla="*/ 75152 h 607497"/>
                <a:gd name="connsiteX98" fmla="*/ 412384 w 490994"/>
                <a:gd name="connsiteY98" fmla="*/ 241809 h 607497"/>
                <a:gd name="connsiteX99" fmla="*/ 372247 w 490994"/>
                <a:gd name="connsiteY99" fmla="*/ 363006 h 607497"/>
                <a:gd name="connsiteX100" fmla="*/ 334168 w 490994"/>
                <a:gd name="connsiteY100" fmla="*/ 468155 h 607497"/>
                <a:gd name="connsiteX101" fmla="*/ 314138 w 490994"/>
                <a:gd name="connsiteY101" fmla="*/ 486971 h 607497"/>
                <a:gd name="connsiteX102" fmla="*/ 176864 w 490994"/>
                <a:gd name="connsiteY102" fmla="*/ 486971 h 607497"/>
                <a:gd name="connsiteX103" fmla="*/ 156755 w 490994"/>
                <a:gd name="connsiteY103" fmla="*/ 468155 h 607497"/>
                <a:gd name="connsiteX104" fmla="*/ 119151 w 490994"/>
                <a:gd name="connsiteY104" fmla="*/ 364825 h 607497"/>
                <a:gd name="connsiteX105" fmla="*/ 78618 w 490994"/>
                <a:gd name="connsiteY105" fmla="*/ 241809 h 607497"/>
                <a:gd name="connsiteX106" fmla="*/ 245501 w 490994"/>
                <a:gd name="connsiteY106" fmla="*/ 75152 h 607497"/>
                <a:gd name="connsiteX107" fmla="*/ 350001 w 490994"/>
                <a:gd name="connsiteY107" fmla="*/ 25404 h 607497"/>
                <a:gd name="connsiteX108" fmla="*/ 359812 w 490994"/>
                <a:gd name="connsiteY108" fmla="*/ 28012 h 607497"/>
                <a:gd name="connsiteX109" fmla="*/ 376587 w 490994"/>
                <a:gd name="connsiteY109" fmla="*/ 37731 h 607497"/>
                <a:gd name="connsiteX110" fmla="*/ 383787 w 490994"/>
                <a:gd name="connsiteY110" fmla="*/ 64519 h 607497"/>
                <a:gd name="connsiteX111" fmla="*/ 373343 w 490994"/>
                <a:gd name="connsiteY111" fmla="*/ 82536 h 607497"/>
                <a:gd name="connsiteX112" fmla="*/ 357043 w 490994"/>
                <a:gd name="connsiteY112" fmla="*/ 92018 h 607497"/>
                <a:gd name="connsiteX113" fmla="*/ 346440 w 490994"/>
                <a:gd name="connsiteY113" fmla="*/ 88857 h 607497"/>
                <a:gd name="connsiteX114" fmla="*/ 330536 w 490994"/>
                <a:gd name="connsiteY114" fmla="*/ 79533 h 607497"/>
                <a:gd name="connsiteX115" fmla="*/ 320803 w 490994"/>
                <a:gd name="connsiteY115" fmla="*/ 67917 h 607497"/>
                <a:gd name="connsiteX116" fmla="*/ 322623 w 490994"/>
                <a:gd name="connsiteY116" fmla="*/ 53219 h 607497"/>
                <a:gd name="connsiteX117" fmla="*/ 332989 w 490994"/>
                <a:gd name="connsiteY117" fmla="*/ 35202 h 607497"/>
                <a:gd name="connsiteX118" fmla="*/ 350001 w 490994"/>
                <a:gd name="connsiteY118" fmla="*/ 25404 h 607497"/>
                <a:gd name="connsiteX119" fmla="*/ 140881 w 490994"/>
                <a:gd name="connsiteY119" fmla="*/ 25404 h 607497"/>
                <a:gd name="connsiteX120" fmla="*/ 157911 w 490994"/>
                <a:gd name="connsiteY120" fmla="*/ 35202 h 607497"/>
                <a:gd name="connsiteX121" fmla="*/ 168367 w 490994"/>
                <a:gd name="connsiteY121" fmla="*/ 53219 h 607497"/>
                <a:gd name="connsiteX122" fmla="*/ 170189 w 490994"/>
                <a:gd name="connsiteY122" fmla="*/ 67917 h 607497"/>
                <a:gd name="connsiteX123" fmla="*/ 160367 w 490994"/>
                <a:gd name="connsiteY123" fmla="*/ 79533 h 607497"/>
                <a:gd name="connsiteX124" fmla="*/ 144446 w 490994"/>
                <a:gd name="connsiteY124" fmla="*/ 88857 h 607497"/>
                <a:gd name="connsiteX125" fmla="*/ 133831 w 490994"/>
                <a:gd name="connsiteY125" fmla="*/ 92018 h 607497"/>
                <a:gd name="connsiteX126" fmla="*/ 117514 w 490994"/>
                <a:gd name="connsiteY126" fmla="*/ 82615 h 607497"/>
                <a:gd name="connsiteX127" fmla="*/ 107058 w 490994"/>
                <a:gd name="connsiteY127" fmla="*/ 64519 h 607497"/>
                <a:gd name="connsiteX128" fmla="*/ 105078 w 490994"/>
                <a:gd name="connsiteY128" fmla="*/ 49584 h 607497"/>
                <a:gd name="connsiteX129" fmla="*/ 114266 w 490994"/>
                <a:gd name="connsiteY129" fmla="*/ 37731 h 607497"/>
                <a:gd name="connsiteX130" fmla="*/ 131059 w 490994"/>
                <a:gd name="connsiteY130" fmla="*/ 28012 h 607497"/>
                <a:gd name="connsiteX131" fmla="*/ 140881 w 490994"/>
                <a:gd name="connsiteY131" fmla="*/ 25404 h 607497"/>
                <a:gd name="connsiteX132" fmla="*/ 235768 w 490994"/>
                <a:gd name="connsiteY132" fmla="*/ 0 h 607497"/>
                <a:gd name="connsiteX133" fmla="*/ 255156 w 490994"/>
                <a:gd name="connsiteY133" fmla="*/ 0 h 607497"/>
                <a:gd name="connsiteX134" fmla="*/ 274782 w 490994"/>
                <a:gd name="connsiteY134" fmla="*/ 19595 h 607497"/>
                <a:gd name="connsiteX135" fmla="*/ 274782 w 490994"/>
                <a:gd name="connsiteY135" fmla="*/ 40927 h 607497"/>
                <a:gd name="connsiteX136" fmla="*/ 256581 w 490994"/>
                <a:gd name="connsiteY136" fmla="*/ 59416 h 607497"/>
                <a:gd name="connsiteX137" fmla="*/ 254127 w 490994"/>
                <a:gd name="connsiteY137" fmla="*/ 59258 h 607497"/>
                <a:gd name="connsiteX138" fmla="*/ 245502 w 490994"/>
                <a:gd name="connsiteY138" fmla="*/ 58547 h 607497"/>
                <a:gd name="connsiteX139" fmla="*/ 236876 w 490994"/>
                <a:gd name="connsiteY139" fmla="*/ 59258 h 607497"/>
                <a:gd name="connsiteX140" fmla="*/ 234422 w 490994"/>
                <a:gd name="connsiteY140" fmla="*/ 59416 h 607497"/>
                <a:gd name="connsiteX141" fmla="*/ 216142 w 490994"/>
                <a:gd name="connsiteY141" fmla="*/ 40927 h 607497"/>
                <a:gd name="connsiteX142" fmla="*/ 216142 w 490994"/>
                <a:gd name="connsiteY142" fmla="*/ 19595 h 607497"/>
                <a:gd name="connsiteX143" fmla="*/ 235768 w 490994"/>
                <a:gd name="connsiteY143" fmla="*/ 0 h 60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0994" h="607497">
                  <a:moveTo>
                    <a:pt x="203312" y="568333"/>
                  </a:moveTo>
                  <a:lnTo>
                    <a:pt x="287691" y="568333"/>
                  </a:lnTo>
                  <a:cubicBezTo>
                    <a:pt x="298456" y="568333"/>
                    <a:pt x="307242" y="577115"/>
                    <a:pt x="307242" y="587955"/>
                  </a:cubicBezTo>
                  <a:cubicBezTo>
                    <a:pt x="307242" y="598794"/>
                    <a:pt x="298456" y="607497"/>
                    <a:pt x="287691" y="607497"/>
                  </a:cubicBezTo>
                  <a:lnTo>
                    <a:pt x="203312" y="607497"/>
                  </a:lnTo>
                  <a:cubicBezTo>
                    <a:pt x="192468" y="607497"/>
                    <a:pt x="183682" y="598794"/>
                    <a:pt x="183682" y="587955"/>
                  </a:cubicBezTo>
                  <a:cubicBezTo>
                    <a:pt x="183682" y="577115"/>
                    <a:pt x="192468" y="568333"/>
                    <a:pt x="203312" y="568333"/>
                  </a:cubicBezTo>
                  <a:close/>
                  <a:moveTo>
                    <a:pt x="186520" y="510187"/>
                  </a:moveTo>
                  <a:lnTo>
                    <a:pt x="304395" y="510187"/>
                  </a:lnTo>
                  <a:cubicBezTo>
                    <a:pt x="315320" y="510187"/>
                    <a:pt x="324107" y="518967"/>
                    <a:pt x="324107" y="529804"/>
                  </a:cubicBezTo>
                  <a:cubicBezTo>
                    <a:pt x="324107" y="540641"/>
                    <a:pt x="315320" y="549421"/>
                    <a:pt x="304395" y="549421"/>
                  </a:cubicBezTo>
                  <a:lnTo>
                    <a:pt x="186520" y="549421"/>
                  </a:lnTo>
                  <a:cubicBezTo>
                    <a:pt x="175674" y="549421"/>
                    <a:pt x="166887" y="540641"/>
                    <a:pt x="166887" y="529804"/>
                  </a:cubicBezTo>
                  <a:cubicBezTo>
                    <a:pt x="166887" y="518967"/>
                    <a:pt x="175674" y="510187"/>
                    <a:pt x="186520" y="510187"/>
                  </a:cubicBezTo>
                  <a:close/>
                  <a:moveTo>
                    <a:pt x="62837" y="319449"/>
                  </a:moveTo>
                  <a:cubicBezTo>
                    <a:pt x="70116" y="319449"/>
                    <a:pt x="76684" y="323954"/>
                    <a:pt x="79611" y="330831"/>
                  </a:cubicBezTo>
                  <a:cubicBezTo>
                    <a:pt x="82064" y="336601"/>
                    <a:pt x="84676" y="342529"/>
                    <a:pt x="87445" y="348457"/>
                  </a:cubicBezTo>
                  <a:cubicBezTo>
                    <a:pt x="91876" y="358021"/>
                    <a:pt x="88236" y="369640"/>
                    <a:pt x="79137" y="374856"/>
                  </a:cubicBezTo>
                  <a:lnTo>
                    <a:pt x="64498" y="383314"/>
                  </a:lnTo>
                  <a:cubicBezTo>
                    <a:pt x="61571" y="384974"/>
                    <a:pt x="58168" y="385922"/>
                    <a:pt x="54687" y="385922"/>
                  </a:cubicBezTo>
                  <a:cubicBezTo>
                    <a:pt x="47724" y="385922"/>
                    <a:pt x="41156" y="382128"/>
                    <a:pt x="37675" y="376121"/>
                  </a:cubicBezTo>
                  <a:lnTo>
                    <a:pt x="28021" y="359285"/>
                  </a:lnTo>
                  <a:cubicBezTo>
                    <a:pt x="25410" y="354780"/>
                    <a:pt x="24698" y="349484"/>
                    <a:pt x="26043" y="344426"/>
                  </a:cubicBezTo>
                  <a:cubicBezTo>
                    <a:pt x="27388" y="339367"/>
                    <a:pt x="30632" y="335099"/>
                    <a:pt x="35222" y="332491"/>
                  </a:cubicBezTo>
                  <a:lnTo>
                    <a:pt x="53500" y="321978"/>
                  </a:lnTo>
                  <a:cubicBezTo>
                    <a:pt x="56348" y="320319"/>
                    <a:pt x="59593" y="319449"/>
                    <a:pt x="62837" y="319449"/>
                  </a:cubicBezTo>
                  <a:close/>
                  <a:moveTo>
                    <a:pt x="427899" y="319379"/>
                  </a:moveTo>
                  <a:cubicBezTo>
                    <a:pt x="431145" y="319379"/>
                    <a:pt x="434391" y="320248"/>
                    <a:pt x="437320" y="321908"/>
                  </a:cubicBezTo>
                  <a:lnTo>
                    <a:pt x="455767" y="332498"/>
                  </a:lnTo>
                  <a:cubicBezTo>
                    <a:pt x="460279" y="335106"/>
                    <a:pt x="463525" y="339374"/>
                    <a:pt x="464871" y="344431"/>
                  </a:cubicBezTo>
                  <a:cubicBezTo>
                    <a:pt x="466296" y="349489"/>
                    <a:pt x="465583" y="354784"/>
                    <a:pt x="462971" y="359289"/>
                  </a:cubicBezTo>
                  <a:lnTo>
                    <a:pt x="453233" y="376122"/>
                  </a:lnTo>
                  <a:cubicBezTo>
                    <a:pt x="449750" y="382129"/>
                    <a:pt x="443258" y="385922"/>
                    <a:pt x="436212" y="385922"/>
                  </a:cubicBezTo>
                  <a:cubicBezTo>
                    <a:pt x="432808" y="385922"/>
                    <a:pt x="429403" y="384974"/>
                    <a:pt x="426395" y="383235"/>
                  </a:cubicBezTo>
                  <a:lnTo>
                    <a:pt x="411511" y="374700"/>
                  </a:lnTo>
                  <a:cubicBezTo>
                    <a:pt x="402407" y="369405"/>
                    <a:pt x="398765" y="357787"/>
                    <a:pt x="403198" y="348225"/>
                  </a:cubicBezTo>
                  <a:cubicBezTo>
                    <a:pt x="405969" y="342456"/>
                    <a:pt x="408582" y="336529"/>
                    <a:pt x="411115" y="330759"/>
                  </a:cubicBezTo>
                  <a:cubicBezTo>
                    <a:pt x="414045" y="323805"/>
                    <a:pt x="420616" y="319379"/>
                    <a:pt x="427899" y="319379"/>
                  </a:cubicBezTo>
                  <a:close/>
                  <a:moveTo>
                    <a:pt x="19624" y="215859"/>
                  </a:moveTo>
                  <a:lnTo>
                    <a:pt x="40990" y="215859"/>
                  </a:lnTo>
                  <a:cubicBezTo>
                    <a:pt x="46371" y="215859"/>
                    <a:pt x="51435" y="218072"/>
                    <a:pt x="54917" y="222024"/>
                  </a:cubicBezTo>
                  <a:cubicBezTo>
                    <a:pt x="58398" y="225897"/>
                    <a:pt x="59981" y="231193"/>
                    <a:pt x="59269" y="236489"/>
                  </a:cubicBezTo>
                  <a:cubicBezTo>
                    <a:pt x="58952" y="239097"/>
                    <a:pt x="58636" y="242101"/>
                    <a:pt x="58636" y="245104"/>
                  </a:cubicBezTo>
                  <a:cubicBezTo>
                    <a:pt x="58636" y="248187"/>
                    <a:pt x="58952" y="251348"/>
                    <a:pt x="59269" y="253719"/>
                  </a:cubicBezTo>
                  <a:cubicBezTo>
                    <a:pt x="59981" y="259094"/>
                    <a:pt x="58398" y="264390"/>
                    <a:pt x="54996" y="268263"/>
                  </a:cubicBezTo>
                  <a:cubicBezTo>
                    <a:pt x="51514" y="272136"/>
                    <a:pt x="46450" y="274428"/>
                    <a:pt x="41069" y="274428"/>
                  </a:cubicBezTo>
                  <a:lnTo>
                    <a:pt x="19624" y="274428"/>
                  </a:lnTo>
                  <a:cubicBezTo>
                    <a:pt x="8783" y="274428"/>
                    <a:pt x="0" y="265576"/>
                    <a:pt x="0" y="254826"/>
                  </a:cubicBezTo>
                  <a:lnTo>
                    <a:pt x="0" y="235461"/>
                  </a:lnTo>
                  <a:cubicBezTo>
                    <a:pt x="0" y="224633"/>
                    <a:pt x="8783" y="215859"/>
                    <a:pt x="19624" y="215859"/>
                  </a:cubicBezTo>
                  <a:close/>
                  <a:moveTo>
                    <a:pt x="450011" y="215789"/>
                  </a:moveTo>
                  <a:lnTo>
                    <a:pt x="471373" y="215789"/>
                  </a:lnTo>
                  <a:cubicBezTo>
                    <a:pt x="482133" y="215789"/>
                    <a:pt x="490994" y="224640"/>
                    <a:pt x="490994" y="235467"/>
                  </a:cubicBezTo>
                  <a:lnTo>
                    <a:pt x="490994" y="254830"/>
                  </a:lnTo>
                  <a:cubicBezTo>
                    <a:pt x="490994" y="265578"/>
                    <a:pt x="482133" y="274429"/>
                    <a:pt x="471373" y="274429"/>
                  </a:cubicBezTo>
                  <a:lnTo>
                    <a:pt x="449931" y="274429"/>
                  </a:lnTo>
                  <a:cubicBezTo>
                    <a:pt x="444472" y="274429"/>
                    <a:pt x="439409" y="272137"/>
                    <a:pt x="436007" y="268265"/>
                  </a:cubicBezTo>
                  <a:cubicBezTo>
                    <a:pt x="432525" y="264313"/>
                    <a:pt x="430943" y="259018"/>
                    <a:pt x="431655" y="253723"/>
                  </a:cubicBezTo>
                  <a:cubicBezTo>
                    <a:pt x="431972" y="251352"/>
                    <a:pt x="432367" y="248191"/>
                    <a:pt x="432367" y="245109"/>
                  </a:cubicBezTo>
                  <a:cubicBezTo>
                    <a:pt x="432367" y="242106"/>
                    <a:pt x="431972" y="239024"/>
                    <a:pt x="431655" y="236495"/>
                  </a:cubicBezTo>
                  <a:cubicBezTo>
                    <a:pt x="431022" y="231200"/>
                    <a:pt x="432604" y="225905"/>
                    <a:pt x="436007" y="221953"/>
                  </a:cubicBezTo>
                  <a:cubicBezTo>
                    <a:pt x="439488" y="218081"/>
                    <a:pt x="444551" y="215789"/>
                    <a:pt x="450011" y="215789"/>
                  </a:cubicBezTo>
                  <a:close/>
                  <a:moveTo>
                    <a:pt x="245501" y="133735"/>
                  </a:moveTo>
                  <a:cubicBezTo>
                    <a:pt x="185810" y="133735"/>
                    <a:pt x="137281" y="182198"/>
                    <a:pt x="137281" y="241809"/>
                  </a:cubicBezTo>
                  <a:cubicBezTo>
                    <a:pt x="137281" y="269717"/>
                    <a:pt x="153905" y="303159"/>
                    <a:pt x="171639" y="338656"/>
                  </a:cubicBezTo>
                  <a:cubicBezTo>
                    <a:pt x="185572" y="366564"/>
                    <a:pt x="199901" y="395342"/>
                    <a:pt x="208372" y="425858"/>
                  </a:cubicBezTo>
                  <a:cubicBezTo>
                    <a:pt x="208768" y="427123"/>
                    <a:pt x="210430" y="428388"/>
                    <a:pt x="211459" y="428388"/>
                  </a:cubicBezTo>
                  <a:lnTo>
                    <a:pt x="279305" y="428388"/>
                  </a:lnTo>
                  <a:cubicBezTo>
                    <a:pt x="280255" y="428388"/>
                    <a:pt x="281997" y="427123"/>
                    <a:pt x="282313" y="425858"/>
                  </a:cubicBezTo>
                  <a:cubicBezTo>
                    <a:pt x="290863" y="394314"/>
                    <a:pt x="305588" y="364983"/>
                    <a:pt x="319838" y="336759"/>
                  </a:cubicBezTo>
                  <a:lnTo>
                    <a:pt x="319918" y="336601"/>
                  </a:lnTo>
                  <a:cubicBezTo>
                    <a:pt x="337255" y="301973"/>
                    <a:pt x="353722" y="269321"/>
                    <a:pt x="353722" y="241809"/>
                  </a:cubicBezTo>
                  <a:cubicBezTo>
                    <a:pt x="353722" y="182198"/>
                    <a:pt x="305113" y="133735"/>
                    <a:pt x="245501" y="133735"/>
                  </a:cubicBezTo>
                  <a:close/>
                  <a:moveTo>
                    <a:pt x="436205" y="104366"/>
                  </a:moveTo>
                  <a:cubicBezTo>
                    <a:pt x="443250" y="104366"/>
                    <a:pt x="449741" y="108160"/>
                    <a:pt x="453224" y="114168"/>
                  </a:cubicBezTo>
                  <a:lnTo>
                    <a:pt x="462960" y="131006"/>
                  </a:lnTo>
                  <a:cubicBezTo>
                    <a:pt x="468343" y="140334"/>
                    <a:pt x="465098" y="152428"/>
                    <a:pt x="455757" y="157804"/>
                  </a:cubicBezTo>
                  <a:lnTo>
                    <a:pt x="437788" y="168159"/>
                  </a:lnTo>
                  <a:cubicBezTo>
                    <a:pt x="434859" y="169819"/>
                    <a:pt x="431535" y="170768"/>
                    <a:pt x="428289" y="170768"/>
                  </a:cubicBezTo>
                  <a:cubicBezTo>
                    <a:pt x="421165" y="170768"/>
                    <a:pt x="414674" y="166737"/>
                    <a:pt x="411349" y="160254"/>
                  </a:cubicBezTo>
                  <a:cubicBezTo>
                    <a:pt x="408579" y="154879"/>
                    <a:pt x="405413" y="149504"/>
                    <a:pt x="402009" y="144365"/>
                  </a:cubicBezTo>
                  <a:cubicBezTo>
                    <a:pt x="399080" y="139780"/>
                    <a:pt x="398130" y="134484"/>
                    <a:pt x="399317" y="129346"/>
                  </a:cubicBezTo>
                  <a:cubicBezTo>
                    <a:pt x="400505" y="124366"/>
                    <a:pt x="403671" y="120097"/>
                    <a:pt x="408262" y="117488"/>
                  </a:cubicBezTo>
                  <a:lnTo>
                    <a:pt x="426389" y="107054"/>
                  </a:lnTo>
                  <a:cubicBezTo>
                    <a:pt x="429397" y="105315"/>
                    <a:pt x="432801" y="104366"/>
                    <a:pt x="436205" y="104366"/>
                  </a:cubicBezTo>
                  <a:close/>
                  <a:moveTo>
                    <a:pt x="54676" y="104366"/>
                  </a:moveTo>
                  <a:cubicBezTo>
                    <a:pt x="58162" y="104366"/>
                    <a:pt x="61569" y="105315"/>
                    <a:pt x="64501" y="107054"/>
                  </a:cubicBezTo>
                  <a:lnTo>
                    <a:pt x="82644" y="117488"/>
                  </a:lnTo>
                  <a:cubicBezTo>
                    <a:pt x="87239" y="120097"/>
                    <a:pt x="90408" y="124366"/>
                    <a:pt x="91596" y="129346"/>
                  </a:cubicBezTo>
                  <a:cubicBezTo>
                    <a:pt x="92864" y="134484"/>
                    <a:pt x="91913" y="139780"/>
                    <a:pt x="88903" y="144365"/>
                  </a:cubicBezTo>
                  <a:cubicBezTo>
                    <a:pt x="85575" y="149504"/>
                    <a:pt x="82406" y="154879"/>
                    <a:pt x="79633" y="160254"/>
                  </a:cubicBezTo>
                  <a:cubicBezTo>
                    <a:pt x="76305" y="166737"/>
                    <a:pt x="69809" y="170768"/>
                    <a:pt x="62678" y="170768"/>
                  </a:cubicBezTo>
                  <a:cubicBezTo>
                    <a:pt x="59430" y="170768"/>
                    <a:pt x="56102" y="169819"/>
                    <a:pt x="53171" y="168159"/>
                  </a:cubicBezTo>
                  <a:lnTo>
                    <a:pt x="35186" y="157804"/>
                  </a:lnTo>
                  <a:cubicBezTo>
                    <a:pt x="25758" y="152428"/>
                    <a:pt x="22510" y="140334"/>
                    <a:pt x="27977" y="131006"/>
                  </a:cubicBezTo>
                  <a:lnTo>
                    <a:pt x="37642" y="114168"/>
                  </a:lnTo>
                  <a:cubicBezTo>
                    <a:pt x="41128" y="108160"/>
                    <a:pt x="47704" y="104366"/>
                    <a:pt x="54676" y="104366"/>
                  </a:cubicBezTo>
                  <a:close/>
                  <a:moveTo>
                    <a:pt x="245501" y="75152"/>
                  </a:moveTo>
                  <a:cubicBezTo>
                    <a:pt x="337493" y="75152"/>
                    <a:pt x="412384" y="149942"/>
                    <a:pt x="412384" y="241809"/>
                  </a:cubicBezTo>
                  <a:cubicBezTo>
                    <a:pt x="412384" y="283236"/>
                    <a:pt x="391959" y="323793"/>
                    <a:pt x="372247" y="363006"/>
                  </a:cubicBezTo>
                  <a:cubicBezTo>
                    <a:pt x="354909" y="397634"/>
                    <a:pt x="336859" y="433448"/>
                    <a:pt x="334168" y="468155"/>
                  </a:cubicBezTo>
                  <a:cubicBezTo>
                    <a:pt x="333297" y="478749"/>
                    <a:pt x="324509" y="486971"/>
                    <a:pt x="314138" y="486971"/>
                  </a:cubicBezTo>
                  <a:lnTo>
                    <a:pt x="176864" y="486971"/>
                  </a:lnTo>
                  <a:cubicBezTo>
                    <a:pt x="166493" y="486971"/>
                    <a:pt x="157705" y="478749"/>
                    <a:pt x="156755" y="468155"/>
                  </a:cubicBezTo>
                  <a:cubicBezTo>
                    <a:pt x="153985" y="434792"/>
                    <a:pt x="137043" y="400797"/>
                    <a:pt x="119151" y="364825"/>
                  </a:cubicBezTo>
                  <a:cubicBezTo>
                    <a:pt x="99201" y="324821"/>
                    <a:pt x="78539" y="283473"/>
                    <a:pt x="78618" y="241809"/>
                  </a:cubicBezTo>
                  <a:cubicBezTo>
                    <a:pt x="78618" y="149942"/>
                    <a:pt x="153430" y="75152"/>
                    <a:pt x="245501" y="75152"/>
                  </a:cubicBezTo>
                  <a:close/>
                  <a:moveTo>
                    <a:pt x="350001" y="25404"/>
                  </a:moveTo>
                  <a:cubicBezTo>
                    <a:pt x="353482" y="25404"/>
                    <a:pt x="356885" y="26273"/>
                    <a:pt x="359812" y="28012"/>
                  </a:cubicBezTo>
                  <a:lnTo>
                    <a:pt x="376587" y="37731"/>
                  </a:lnTo>
                  <a:cubicBezTo>
                    <a:pt x="386003" y="43104"/>
                    <a:pt x="389168" y="55116"/>
                    <a:pt x="383787" y="64519"/>
                  </a:cubicBezTo>
                  <a:lnTo>
                    <a:pt x="373343" y="82536"/>
                  </a:lnTo>
                  <a:cubicBezTo>
                    <a:pt x="369940" y="88462"/>
                    <a:pt x="363848" y="92018"/>
                    <a:pt x="357043" y="92018"/>
                  </a:cubicBezTo>
                  <a:cubicBezTo>
                    <a:pt x="353324" y="92018"/>
                    <a:pt x="349684" y="90912"/>
                    <a:pt x="346440" y="88857"/>
                  </a:cubicBezTo>
                  <a:cubicBezTo>
                    <a:pt x="341297" y="85459"/>
                    <a:pt x="335916" y="82378"/>
                    <a:pt x="330536" y="79533"/>
                  </a:cubicBezTo>
                  <a:cubicBezTo>
                    <a:pt x="325788" y="77083"/>
                    <a:pt x="322307" y="72974"/>
                    <a:pt x="320803" y="67917"/>
                  </a:cubicBezTo>
                  <a:cubicBezTo>
                    <a:pt x="319379" y="62939"/>
                    <a:pt x="320012" y="57723"/>
                    <a:pt x="322623" y="53219"/>
                  </a:cubicBezTo>
                  <a:lnTo>
                    <a:pt x="332989" y="35202"/>
                  </a:lnTo>
                  <a:cubicBezTo>
                    <a:pt x="336549" y="29197"/>
                    <a:pt x="343038" y="25404"/>
                    <a:pt x="350001" y="25404"/>
                  </a:cubicBezTo>
                  <a:close/>
                  <a:moveTo>
                    <a:pt x="140881" y="25404"/>
                  </a:moveTo>
                  <a:cubicBezTo>
                    <a:pt x="147931" y="25404"/>
                    <a:pt x="154426" y="29197"/>
                    <a:pt x="157911" y="35202"/>
                  </a:cubicBezTo>
                  <a:lnTo>
                    <a:pt x="168367" y="53219"/>
                  </a:lnTo>
                  <a:cubicBezTo>
                    <a:pt x="170981" y="57723"/>
                    <a:pt x="171615" y="62939"/>
                    <a:pt x="170189" y="67917"/>
                  </a:cubicBezTo>
                  <a:cubicBezTo>
                    <a:pt x="168684" y="72974"/>
                    <a:pt x="165199" y="77083"/>
                    <a:pt x="160367" y="79533"/>
                  </a:cubicBezTo>
                  <a:cubicBezTo>
                    <a:pt x="154981" y="82378"/>
                    <a:pt x="149673" y="85459"/>
                    <a:pt x="144446" y="88857"/>
                  </a:cubicBezTo>
                  <a:cubicBezTo>
                    <a:pt x="141198" y="90912"/>
                    <a:pt x="137554" y="92018"/>
                    <a:pt x="133831" y="92018"/>
                  </a:cubicBezTo>
                  <a:cubicBezTo>
                    <a:pt x="127019" y="92018"/>
                    <a:pt x="120999" y="88541"/>
                    <a:pt x="117514" y="82615"/>
                  </a:cubicBezTo>
                  <a:lnTo>
                    <a:pt x="107058" y="64519"/>
                  </a:lnTo>
                  <a:cubicBezTo>
                    <a:pt x="104444" y="59936"/>
                    <a:pt x="103731" y="54641"/>
                    <a:pt x="105078" y="49584"/>
                  </a:cubicBezTo>
                  <a:cubicBezTo>
                    <a:pt x="106424" y="44527"/>
                    <a:pt x="109672" y="40339"/>
                    <a:pt x="114266" y="37731"/>
                  </a:cubicBezTo>
                  <a:lnTo>
                    <a:pt x="131059" y="28012"/>
                  </a:lnTo>
                  <a:cubicBezTo>
                    <a:pt x="134069" y="26273"/>
                    <a:pt x="137475" y="25404"/>
                    <a:pt x="140881" y="25404"/>
                  </a:cubicBezTo>
                  <a:close/>
                  <a:moveTo>
                    <a:pt x="235768" y="0"/>
                  </a:moveTo>
                  <a:lnTo>
                    <a:pt x="255156" y="0"/>
                  </a:lnTo>
                  <a:cubicBezTo>
                    <a:pt x="265998" y="0"/>
                    <a:pt x="274782" y="8770"/>
                    <a:pt x="274782" y="19595"/>
                  </a:cubicBezTo>
                  <a:lnTo>
                    <a:pt x="274782" y="40927"/>
                  </a:lnTo>
                  <a:cubicBezTo>
                    <a:pt x="274782" y="51278"/>
                    <a:pt x="266789" y="59416"/>
                    <a:pt x="256581" y="59416"/>
                  </a:cubicBezTo>
                  <a:cubicBezTo>
                    <a:pt x="255710" y="59416"/>
                    <a:pt x="254919" y="59337"/>
                    <a:pt x="254127" y="59258"/>
                  </a:cubicBezTo>
                  <a:cubicBezTo>
                    <a:pt x="251516" y="58863"/>
                    <a:pt x="248509" y="58547"/>
                    <a:pt x="245502" y="58547"/>
                  </a:cubicBezTo>
                  <a:cubicBezTo>
                    <a:pt x="242415" y="58547"/>
                    <a:pt x="239408" y="58863"/>
                    <a:pt x="236876" y="59258"/>
                  </a:cubicBezTo>
                  <a:cubicBezTo>
                    <a:pt x="236005" y="59337"/>
                    <a:pt x="235214" y="59416"/>
                    <a:pt x="234422" y="59416"/>
                  </a:cubicBezTo>
                  <a:cubicBezTo>
                    <a:pt x="224135" y="59416"/>
                    <a:pt x="216142" y="51278"/>
                    <a:pt x="216142" y="40927"/>
                  </a:cubicBezTo>
                  <a:lnTo>
                    <a:pt x="216142" y="19595"/>
                  </a:lnTo>
                  <a:cubicBezTo>
                    <a:pt x="216142" y="8770"/>
                    <a:pt x="224926" y="0"/>
                    <a:pt x="235768"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5" name="Group 18">
            <a:extLst>
              <a:ext uri="{FF2B5EF4-FFF2-40B4-BE49-F238E27FC236}">
                <a16:creationId xmlns:a16="http://schemas.microsoft.com/office/drawing/2014/main" id="{DBD2D4C3-9AD8-35FD-4CBD-6BE466D2F5F6}"/>
              </a:ext>
            </a:extLst>
          </p:cNvPr>
          <p:cNvGrpSpPr/>
          <p:nvPr/>
        </p:nvGrpSpPr>
        <p:grpSpPr>
          <a:xfrm>
            <a:off x="2234941" y="4175900"/>
            <a:ext cx="1157816" cy="1299633"/>
            <a:chOff x="1961058" y="4223931"/>
            <a:chExt cx="1157816" cy="1299633"/>
          </a:xfrm>
          <a:solidFill>
            <a:srgbClr val="00B0F0"/>
          </a:solidFill>
        </p:grpSpPr>
        <p:sp>
          <p:nvSpPr>
            <p:cNvPr id="6" name="六边形 5">
              <a:extLst>
                <a:ext uri="{FF2B5EF4-FFF2-40B4-BE49-F238E27FC236}">
                  <a16:creationId xmlns:a16="http://schemas.microsoft.com/office/drawing/2014/main" id="{2D6EA1F1-F307-2440-6C1F-99B212AFF41B}"/>
                </a:ext>
              </a:extLst>
            </p:cNvPr>
            <p:cNvSpPr/>
            <p:nvPr/>
          </p:nvSpPr>
          <p:spPr bwMode="auto">
            <a:xfrm rot="16200000">
              <a:off x="1890149" y="4294840"/>
              <a:ext cx="1299633" cy="1157816"/>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7" name="AutoShape 17">
              <a:extLst>
                <a:ext uri="{FF2B5EF4-FFF2-40B4-BE49-F238E27FC236}">
                  <a16:creationId xmlns:a16="http://schemas.microsoft.com/office/drawing/2014/main" id="{6D448D30-948E-8A8E-CE06-3281E3D1177B}"/>
                </a:ext>
              </a:extLst>
            </p:cNvPr>
            <p:cNvSpPr/>
            <p:nvPr/>
          </p:nvSpPr>
          <p:spPr bwMode="auto">
            <a:xfrm>
              <a:off x="2295931" y="4630053"/>
              <a:ext cx="488067" cy="487384"/>
            </a:xfrm>
            <a:custGeom>
              <a:avLst/>
              <a:gdLst>
                <a:gd name="connsiteX0" fmla="*/ 426365 w 555531"/>
                <a:gd name="connsiteY0" fmla="*/ 380555 h 554754"/>
                <a:gd name="connsiteX1" fmla="*/ 381157 w 555531"/>
                <a:gd name="connsiteY1" fmla="*/ 425718 h 554754"/>
                <a:gd name="connsiteX2" fmla="*/ 426365 w 555531"/>
                <a:gd name="connsiteY2" fmla="*/ 470880 h 554754"/>
                <a:gd name="connsiteX3" fmla="*/ 471573 w 555531"/>
                <a:gd name="connsiteY3" fmla="*/ 425718 h 554754"/>
                <a:gd name="connsiteX4" fmla="*/ 426365 w 555531"/>
                <a:gd name="connsiteY4" fmla="*/ 380555 h 554754"/>
                <a:gd name="connsiteX5" fmla="*/ 0 w 555531"/>
                <a:gd name="connsiteY5" fmla="*/ 346689 h 554754"/>
                <a:gd name="connsiteX6" fmla="*/ 232675 w 555531"/>
                <a:gd name="connsiteY6" fmla="*/ 449856 h 554754"/>
                <a:gd name="connsiteX7" fmla="*/ 255296 w 555531"/>
                <a:gd name="connsiteY7" fmla="*/ 449856 h 554754"/>
                <a:gd name="connsiteX8" fmla="*/ 287612 w 555531"/>
                <a:gd name="connsiteY8" fmla="*/ 483708 h 554754"/>
                <a:gd name="connsiteX9" fmla="*/ 285996 w 555531"/>
                <a:gd name="connsiteY9" fmla="*/ 527231 h 554754"/>
                <a:gd name="connsiteX10" fmla="*/ 232675 w 555531"/>
                <a:gd name="connsiteY10" fmla="*/ 528843 h 554754"/>
                <a:gd name="connsiteX11" fmla="*/ 0 w 555531"/>
                <a:gd name="connsiteY11" fmla="*/ 425676 h 554754"/>
                <a:gd name="connsiteX12" fmla="*/ 410219 w 555531"/>
                <a:gd name="connsiteY12" fmla="*/ 296681 h 554754"/>
                <a:gd name="connsiteX13" fmla="*/ 442511 w 555531"/>
                <a:gd name="connsiteY13" fmla="*/ 296681 h 554754"/>
                <a:gd name="connsiteX14" fmla="*/ 448969 w 555531"/>
                <a:gd name="connsiteY14" fmla="*/ 335392 h 554754"/>
                <a:gd name="connsiteX15" fmla="*/ 474802 w 555531"/>
                <a:gd name="connsiteY15" fmla="*/ 345070 h 554754"/>
                <a:gd name="connsiteX16" fmla="*/ 507094 w 555531"/>
                <a:gd name="connsiteY16" fmla="*/ 322488 h 554754"/>
                <a:gd name="connsiteX17" fmla="*/ 529698 w 555531"/>
                <a:gd name="connsiteY17" fmla="*/ 346683 h 554754"/>
                <a:gd name="connsiteX18" fmla="*/ 507094 w 555531"/>
                <a:gd name="connsiteY18" fmla="*/ 377329 h 554754"/>
                <a:gd name="connsiteX19" fmla="*/ 516781 w 555531"/>
                <a:gd name="connsiteY19" fmla="*/ 403136 h 554754"/>
                <a:gd name="connsiteX20" fmla="*/ 555531 w 555531"/>
                <a:gd name="connsiteY20" fmla="*/ 409588 h 554754"/>
                <a:gd name="connsiteX21" fmla="*/ 555531 w 555531"/>
                <a:gd name="connsiteY21" fmla="*/ 441847 h 554754"/>
                <a:gd name="connsiteX22" fmla="*/ 516781 w 555531"/>
                <a:gd name="connsiteY22" fmla="*/ 448299 h 554754"/>
                <a:gd name="connsiteX23" fmla="*/ 507094 w 555531"/>
                <a:gd name="connsiteY23" fmla="*/ 474106 h 554754"/>
                <a:gd name="connsiteX24" fmla="*/ 529698 w 555531"/>
                <a:gd name="connsiteY24" fmla="*/ 506365 h 554754"/>
                <a:gd name="connsiteX25" fmla="*/ 507094 w 555531"/>
                <a:gd name="connsiteY25" fmla="*/ 528947 h 554754"/>
                <a:gd name="connsiteX26" fmla="*/ 474802 w 555531"/>
                <a:gd name="connsiteY26" fmla="*/ 506365 h 554754"/>
                <a:gd name="connsiteX27" fmla="*/ 448969 w 555531"/>
                <a:gd name="connsiteY27" fmla="*/ 516043 h 554754"/>
                <a:gd name="connsiteX28" fmla="*/ 442511 w 555531"/>
                <a:gd name="connsiteY28" fmla="*/ 554754 h 554754"/>
                <a:gd name="connsiteX29" fmla="*/ 410219 w 555531"/>
                <a:gd name="connsiteY29" fmla="*/ 554754 h 554754"/>
                <a:gd name="connsiteX30" fmla="*/ 403761 w 555531"/>
                <a:gd name="connsiteY30" fmla="*/ 517656 h 554754"/>
                <a:gd name="connsiteX31" fmla="*/ 377928 w 555531"/>
                <a:gd name="connsiteY31" fmla="*/ 506365 h 554754"/>
                <a:gd name="connsiteX32" fmla="*/ 347251 w 555531"/>
                <a:gd name="connsiteY32" fmla="*/ 528947 h 554754"/>
                <a:gd name="connsiteX33" fmla="*/ 323032 w 555531"/>
                <a:gd name="connsiteY33" fmla="*/ 506365 h 554754"/>
                <a:gd name="connsiteX34" fmla="*/ 345636 w 555531"/>
                <a:gd name="connsiteY34" fmla="*/ 474106 h 554754"/>
                <a:gd name="connsiteX35" fmla="*/ 335949 w 555531"/>
                <a:gd name="connsiteY35" fmla="*/ 448299 h 554754"/>
                <a:gd name="connsiteX36" fmla="*/ 297199 w 555531"/>
                <a:gd name="connsiteY36" fmla="*/ 441847 h 554754"/>
                <a:gd name="connsiteX37" fmla="*/ 297199 w 555531"/>
                <a:gd name="connsiteY37" fmla="*/ 409588 h 554754"/>
                <a:gd name="connsiteX38" fmla="*/ 335949 w 555531"/>
                <a:gd name="connsiteY38" fmla="*/ 403136 h 554754"/>
                <a:gd name="connsiteX39" fmla="*/ 345636 w 555531"/>
                <a:gd name="connsiteY39" fmla="*/ 377329 h 554754"/>
                <a:gd name="connsiteX40" fmla="*/ 324647 w 555531"/>
                <a:gd name="connsiteY40" fmla="*/ 346683 h 554754"/>
                <a:gd name="connsiteX41" fmla="*/ 347251 w 555531"/>
                <a:gd name="connsiteY41" fmla="*/ 322488 h 554754"/>
                <a:gd name="connsiteX42" fmla="*/ 377928 w 555531"/>
                <a:gd name="connsiteY42" fmla="*/ 345070 h 554754"/>
                <a:gd name="connsiteX43" fmla="*/ 403761 w 555531"/>
                <a:gd name="connsiteY43" fmla="*/ 335392 h 554754"/>
                <a:gd name="connsiteX44" fmla="*/ 0 w 555531"/>
                <a:gd name="connsiteY44" fmla="*/ 238640 h 554754"/>
                <a:gd name="connsiteX45" fmla="*/ 232675 w 555531"/>
                <a:gd name="connsiteY45" fmla="*/ 343386 h 554754"/>
                <a:gd name="connsiteX46" fmla="*/ 281149 w 555531"/>
                <a:gd name="connsiteY46" fmla="*/ 340164 h 554754"/>
                <a:gd name="connsiteX47" fmla="*/ 287612 w 555531"/>
                <a:gd name="connsiteY47" fmla="*/ 367559 h 554754"/>
                <a:gd name="connsiteX48" fmla="*/ 255296 w 555531"/>
                <a:gd name="connsiteY48" fmla="*/ 409457 h 554754"/>
                <a:gd name="connsiteX49" fmla="*/ 255296 w 555531"/>
                <a:gd name="connsiteY49" fmla="*/ 420738 h 554754"/>
                <a:gd name="connsiteX50" fmla="*/ 232675 w 555531"/>
                <a:gd name="connsiteY50" fmla="*/ 422349 h 554754"/>
                <a:gd name="connsiteX51" fmla="*/ 0 w 555531"/>
                <a:gd name="connsiteY51" fmla="*/ 319214 h 554754"/>
                <a:gd name="connsiteX52" fmla="*/ 0 w 555531"/>
                <a:gd name="connsiteY52" fmla="*/ 132146 h 554754"/>
                <a:gd name="connsiteX53" fmla="*/ 232551 w 555531"/>
                <a:gd name="connsiteY53" fmla="*/ 235313 h 554754"/>
                <a:gd name="connsiteX54" fmla="*/ 465102 w 555531"/>
                <a:gd name="connsiteY54" fmla="*/ 132146 h 554754"/>
                <a:gd name="connsiteX55" fmla="*/ 465102 w 555531"/>
                <a:gd name="connsiteY55" fmla="*/ 211133 h 554754"/>
                <a:gd name="connsiteX56" fmla="*/ 444108 w 555531"/>
                <a:gd name="connsiteY56" fmla="*/ 254657 h 554754"/>
                <a:gd name="connsiteX57" fmla="*/ 442493 w 555531"/>
                <a:gd name="connsiteY57" fmla="*/ 254657 h 554754"/>
                <a:gd name="connsiteX58" fmla="*/ 410194 w 555531"/>
                <a:gd name="connsiteY58" fmla="*/ 254657 h 554754"/>
                <a:gd name="connsiteX59" fmla="*/ 368206 w 555531"/>
                <a:gd name="connsiteY59" fmla="*/ 285284 h 554754"/>
                <a:gd name="connsiteX60" fmla="*/ 347212 w 555531"/>
                <a:gd name="connsiteY60" fmla="*/ 280448 h 554754"/>
                <a:gd name="connsiteX61" fmla="*/ 316528 w 555531"/>
                <a:gd name="connsiteY61" fmla="*/ 293344 h 554754"/>
                <a:gd name="connsiteX62" fmla="*/ 298764 w 555531"/>
                <a:gd name="connsiteY62" fmla="*/ 309464 h 554754"/>
                <a:gd name="connsiteX63" fmla="*/ 232551 w 555531"/>
                <a:gd name="connsiteY63" fmla="*/ 314300 h 554754"/>
                <a:gd name="connsiteX64" fmla="*/ 0 w 555531"/>
                <a:gd name="connsiteY64" fmla="*/ 211133 h 554754"/>
                <a:gd name="connsiteX65" fmla="*/ 232551 w 555531"/>
                <a:gd name="connsiteY65" fmla="*/ 0 h 554754"/>
                <a:gd name="connsiteX66" fmla="*/ 465102 w 555531"/>
                <a:gd name="connsiteY66" fmla="*/ 103255 h 554754"/>
                <a:gd name="connsiteX67" fmla="*/ 232551 w 555531"/>
                <a:gd name="connsiteY67" fmla="*/ 206510 h 554754"/>
                <a:gd name="connsiteX68" fmla="*/ 0 w 555531"/>
                <a:gd name="connsiteY68" fmla="*/ 103255 h 554754"/>
                <a:gd name="connsiteX69" fmla="*/ 232551 w 555531"/>
                <a:gd name="connsiteY69" fmla="*/ 0 h 55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55531" h="554754">
                  <a:moveTo>
                    <a:pt x="426365" y="380555"/>
                  </a:moveTo>
                  <a:cubicBezTo>
                    <a:pt x="402147" y="380555"/>
                    <a:pt x="381157" y="401523"/>
                    <a:pt x="381157" y="425718"/>
                  </a:cubicBezTo>
                  <a:cubicBezTo>
                    <a:pt x="381157" y="451525"/>
                    <a:pt x="402147" y="470880"/>
                    <a:pt x="426365" y="470880"/>
                  </a:cubicBezTo>
                  <a:cubicBezTo>
                    <a:pt x="452198" y="470880"/>
                    <a:pt x="471573" y="451525"/>
                    <a:pt x="471573" y="425718"/>
                  </a:cubicBezTo>
                  <a:cubicBezTo>
                    <a:pt x="471573" y="401523"/>
                    <a:pt x="452198" y="380555"/>
                    <a:pt x="426365" y="380555"/>
                  </a:cubicBezTo>
                  <a:close/>
                  <a:moveTo>
                    <a:pt x="0" y="346689"/>
                  </a:moveTo>
                  <a:cubicBezTo>
                    <a:pt x="0" y="404720"/>
                    <a:pt x="105027" y="449856"/>
                    <a:pt x="232675" y="449856"/>
                  </a:cubicBezTo>
                  <a:cubicBezTo>
                    <a:pt x="240754" y="449856"/>
                    <a:pt x="247217" y="449856"/>
                    <a:pt x="255296" y="449856"/>
                  </a:cubicBezTo>
                  <a:cubicBezTo>
                    <a:pt x="258528" y="465976"/>
                    <a:pt x="269838" y="478872"/>
                    <a:pt x="287612" y="483708"/>
                  </a:cubicBezTo>
                  <a:cubicBezTo>
                    <a:pt x="279533" y="496603"/>
                    <a:pt x="279533" y="512723"/>
                    <a:pt x="285996" y="527231"/>
                  </a:cubicBezTo>
                  <a:cubicBezTo>
                    <a:pt x="269838" y="528843"/>
                    <a:pt x="252064" y="528843"/>
                    <a:pt x="232675" y="528843"/>
                  </a:cubicBezTo>
                  <a:cubicBezTo>
                    <a:pt x="105027" y="528843"/>
                    <a:pt x="0" y="483708"/>
                    <a:pt x="0" y="425676"/>
                  </a:cubicBezTo>
                  <a:close/>
                  <a:moveTo>
                    <a:pt x="410219" y="296681"/>
                  </a:moveTo>
                  <a:lnTo>
                    <a:pt x="442511" y="296681"/>
                  </a:lnTo>
                  <a:lnTo>
                    <a:pt x="448969" y="335392"/>
                  </a:lnTo>
                  <a:cubicBezTo>
                    <a:pt x="458657" y="337005"/>
                    <a:pt x="466730" y="341844"/>
                    <a:pt x="474802" y="345070"/>
                  </a:cubicBezTo>
                  <a:lnTo>
                    <a:pt x="507094" y="322488"/>
                  </a:lnTo>
                  <a:lnTo>
                    <a:pt x="529698" y="346683"/>
                  </a:lnTo>
                  <a:lnTo>
                    <a:pt x="507094" y="377329"/>
                  </a:lnTo>
                  <a:cubicBezTo>
                    <a:pt x="511938" y="385394"/>
                    <a:pt x="515167" y="393459"/>
                    <a:pt x="516781" y="403136"/>
                  </a:cubicBezTo>
                  <a:lnTo>
                    <a:pt x="555531" y="409588"/>
                  </a:lnTo>
                  <a:lnTo>
                    <a:pt x="555531" y="441847"/>
                  </a:lnTo>
                  <a:lnTo>
                    <a:pt x="516781" y="448299"/>
                  </a:lnTo>
                  <a:cubicBezTo>
                    <a:pt x="515167" y="457977"/>
                    <a:pt x="511938" y="466042"/>
                    <a:pt x="507094" y="474106"/>
                  </a:cubicBezTo>
                  <a:lnTo>
                    <a:pt x="529698" y="506365"/>
                  </a:lnTo>
                  <a:lnTo>
                    <a:pt x="507094" y="528947"/>
                  </a:lnTo>
                  <a:lnTo>
                    <a:pt x="474802" y="506365"/>
                  </a:lnTo>
                  <a:cubicBezTo>
                    <a:pt x="466730" y="511204"/>
                    <a:pt x="458657" y="514430"/>
                    <a:pt x="448969" y="516043"/>
                  </a:cubicBezTo>
                  <a:lnTo>
                    <a:pt x="442511" y="554754"/>
                  </a:lnTo>
                  <a:lnTo>
                    <a:pt x="410219" y="554754"/>
                  </a:lnTo>
                  <a:lnTo>
                    <a:pt x="403761" y="517656"/>
                  </a:lnTo>
                  <a:cubicBezTo>
                    <a:pt x="394074" y="514430"/>
                    <a:pt x="386001" y="511204"/>
                    <a:pt x="377928" y="506365"/>
                  </a:cubicBezTo>
                  <a:lnTo>
                    <a:pt x="347251" y="528947"/>
                  </a:lnTo>
                  <a:lnTo>
                    <a:pt x="323032" y="506365"/>
                  </a:lnTo>
                  <a:lnTo>
                    <a:pt x="345636" y="474106"/>
                  </a:lnTo>
                  <a:cubicBezTo>
                    <a:pt x="340793" y="466042"/>
                    <a:pt x="337564" y="457977"/>
                    <a:pt x="335949" y="448299"/>
                  </a:cubicBezTo>
                  <a:lnTo>
                    <a:pt x="297199" y="441847"/>
                  </a:lnTo>
                  <a:lnTo>
                    <a:pt x="297199" y="409588"/>
                  </a:lnTo>
                  <a:lnTo>
                    <a:pt x="335949" y="403136"/>
                  </a:lnTo>
                  <a:cubicBezTo>
                    <a:pt x="337564" y="393459"/>
                    <a:pt x="340793" y="385394"/>
                    <a:pt x="345636" y="377329"/>
                  </a:cubicBezTo>
                  <a:lnTo>
                    <a:pt x="324647" y="346683"/>
                  </a:lnTo>
                  <a:lnTo>
                    <a:pt x="347251" y="322488"/>
                  </a:lnTo>
                  <a:lnTo>
                    <a:pt x="377928" y="345070"/>
                  </a:lnTo>
                  <a:cubicBezTo>
                    <a:pt x="386001" y="340231"/>
                    <a:pt x="394074" y="337005"/>
                    <a:pt x="403761" y="335392"/>
                  </a:cubicBezTo>
                  <a:close/>
                  <a:moveTo>
                    <a:pt x="0" y="238640"/>
                  </a:moveTo>
                  <a:cubicBezTo>
                    <a:pt x="0" y="296653"/>
                    <a:pt x="105027" y="343386"/>
                    <a:pt x="232675" y="343386"/>
                  </a:cubicBezTo>
                  <a:cubicBezTo>
                    <a:pt x="248833" y="343386"/>
                    <a:pt x="266606" y="341775"/>
                    <a:pt x="281149" y="340164"/>
                  </a:cubicBezTo>
                  <a:cubicBezTo>
                    <a:pt x="279533" y="349832"/>
                    <a:pt x="282764" y="359501"/>
                    <a:pt x="287612" y="367559"/>
                  </a:cubicBezTo>
                  <a:cubicBezTo>
                    <a:pt x="268222" y="372393"/>
                    <a:pt x="255296" y="390119"/>
                    <a:pt x="255296" y="409457"/>
                  </a:cubicBezTo>
                  <a:lnTo>
                    <a:pt x="255296" y="420738"/>
                  </a:lnTo>
                  <a:cubicBezTo>
                    <a:pt x="247217" y="422349"/>
                    <a:pt x="240754" y="422349"/>
                    <a:pt x="232675" y="422349"/>
                  </a:cubicBezTo>
                  <a:cubicBezTo>
                    <a:pt x="105027" y="422349"/>
                    <a:pt x="0" y="375616"/>
                    <a:pt x="0" y="319214"/>
                  </a:cubicBezTo>
                  <a:close/>
                  <a:moveTo>
                    <a:pt x="0" y="132146"/>
                  </a:moveTo>
                  <a:cubicBezTo>
                    <a:pt x="0" y="188565"/>
                    <a:pt x="104971" y="235313"/>
                    <a:pt x="232551" y="235313"/>
                  </a:cubicBezTo>
                  <a:cubicBezTo>
                    <a:pt x="361746" y="235313"/>
                    <a:pt x="465102" y="188565"/>
                    <a:pt x="465102" y="132146"/>
                  </a:cubicBezTo>
                  <a:lnTo>
                    <a:pt x="465102" y="211133"/>
                  </a:lnTo>
                  <a:cubicBezTo>
                    <a:pt x="465102" y="225641"/>
                    <a:pt x="458642" y="240149"/>
                    <a:pt x="444108" y="254657"/>
                  </a:cubicBezTo>
                  <a:cubicBezTo>
                    <a:pt x="444108" y="254657"/>
                    <a:pt x="442493" y="254657"/>
                    <a:pt x="442493" y="254657"/>
                  </a:cubicBezTo>
                  <a:lnTo>
                    <a:pt x="410194" y="254657"/>
                  </a:lnTo>
                  <a:cubicBezTo>
                    <a:pt x="390815" y="254657"/>
                    <a:pt x="373051" y="267552"/>
                    <a:pt x="368206" y="285284"/>
                  </a:cubicBezTo>
                  <a:cubicBezTo>
                    <a:pt x="361746" y="282060"/>
                    <a:pt x="353671" y="280448"/>
                    <a:pt x="347212" y="280448"/>
                  </a:cubicBezTo>
                  <a:cubicBezTo>
                    <a:pt x="335907" y="280448"/>
                    <a:pt x="324603" y="283672"/>
                    <a:pt x="316528" y="293344"/>
                  </a:cubicBezTo>
                  <a:lnTo>
                    <a:pt x="298764" y="309464"/>
                  </a:lnTo>
                  <a:cubicBezTo>
                    <a:pt x="277769" y="312688"/>
                    <a:pt x="255160" y="314300"/>
                    <a:pt x="232551" y="314300"/>
                  </a:cubicBezTo>
                  <a:cubicBezTo>
                    <a:pt x="104971" y="314300"/>
                    <a:pt x="0" y="267552"/>
                    <a:pt x="0" y="211133"/>
                  </a:cubicBezTo>
                  <a:close/>
                  <a:moveTo>
                    <a:pt x="232551" y="0"/>
                  </a:moveTo>
                  <a:cubicBezTo>
                    <a:pt x="360985" y="0"/>
                    <a:pt x="465102" y="46229"/>
                    <a:pt x="465102" y="103255"/>
                  </a:cubicBezTo>
                  <a:cubicBezTo>
                    <a:pt x="465102" y="160281"/>
                    <a:pt x="360985" y="206510"/>
                    <a:pt x="232551" y="206510"/>
                  </a:cubicBezTo>
                  <a:cubicBezTo>
                    <a:pt x="104117" y="206510"/>
                    <a:pt x="0" y="160281"/>
                    <a:pt x="0" y="103255"/>
                  </a:cubicBezTo>
                  <a:cubicBezTo>
                    <a:pt x="0" y="46229"/>
                    <a:pt x="104117" y="0"/>
                    <a:pt x="23255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8" name="组合 7">
            <a:extLst>
              <a:ext uri="{FF2B5EF4-FFF2-40B4-BE49-F238E27FC236}">
                <a16:creationId xmlns:a16="http://schemas.microsoft.com/office/drawing/2014/main" id="{B2C1A1C8-9FCF-56E2-EC37-0A3C8D952935}"/>
              </a:ext>
            </a:extLst>
          </p:cNvPr>
          <p:cNvGrpSpPr/>
          <p:nvPr/>
        </p:nvGrpSpPr>
        <p:grpSpPr>
          <a:xfrm>
            <a:off x="3642523" y="4175899"/>
            <a:ext cx="1157817" cy="1299633"/>
            <a:chOff x="3387690" y="4205880"/>
            <a:chExt cx="1157817" cy="1299633"/>
          </a:xfrm>
        </p:grpSpPr>
        <p:sp>
          <p:nvSpPr>
            <p:cNvPr id="9" name="六边形 8">
              <a:extLst>
                <a:ext uri="{FF2B5EF4-FFF2-40B4-BE49-F238E27FC236}">
                  <a16:creationId xmlns:a16="http://schemas.microsoft.com/office/drawing/2014/main" id="{3A0695C5-4E17-9128-8BC4-22AEFFFB643B}"/>
                </a:ext>
              </a:extLst>
            </p:cNvPr>
            <p:cNvSpPr/>
            <p:nvPr/>
          </p:nvSpPr>
          <p:spPr bwMode="auto">
            <a:xfrm rot="16200000">
              <a:off x="3316782" y="4276788"/>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0" name="terminal-watch_76394">
              <a:extLst>
                <a:ext uri="{FF2B5EF4-FFF2-40B4-BE49-F238E27FC236}">
                  <a16:creationId xmlns:a16="http://schemas.microsoft.com/office/drawing/2014/main" id="{3C7120C9-303F-DDE3-C9FE-D961A3F42FF0}"/>
                </a:ext>
              </a:extLst>
            </p:cNvPr>
            <p:cNvSpPr>
              <a:spLocks noChangeAspect="1"/>
            </p:cNvSpPr>
            <p:nvPr/>
          </p:nvSpPr>
          <p:spPr bwMode="auto">
            <a:xfrm>
              <a:off x="3664814" y="4562417"/>
              <a:ext cx="609685" cy="608837"/>
            </a:xfrm>
            <a:custGeom>
              <a:avLst/>
              <a:gdLst>
                <a:gd name="T0" fmla="*/ 0 w 8160"/>
                <a:gd name="T1" fmla="*/ 4080 h 8160"/>
                <a:gd name="T2" fmla="*/ 8160 w 8160"/>
                <a:gd name="T3" fmla="*/ 4080 h 8160"/>
                <a:gd name="T4" fmla="*/ 3877 w 8160"/>
                <a:gd name="T5" fmla="*/ 771 h 8160"/>
                <a:gd name="T6" fmla="*/ 4283 w 8160"/>
                <a:gd name="T7" fmla="*/ 771 h 8160"/>
                <a:gd name="T8" fmla="*/ 4080 w 8160"/>
                <a:gd name="T9" fmla="*/ 1541 h 8160"/>
                <a:gd name="T10" fmla="*/ 3877 w 8160"/>
                <a:gd name="T11" fmla="*/ 771 h 8160"/>
                <a:gd name="T12" fmla="*/ 755 w 8160"/>
                <a:gd name="T13" fmla="*/ 4300 h 8160"/>
                <a:gd name="T14" fmla="*/ 755 w 8160"/>
                <a:gd name="T15" fmla="*/ 3893 h 8160"/>
                <a:gd name="T16" fmla="*/ 1525 w 8160"/>
                <a:gd name="T17" fmla="*/ 4097 h 8160"/>
                <a:gd name="T18" fmla="*/ 2273 w 8160"/>
                <a:gd name="T19" fmla="*/ 6191 h 8160"/>
                <a:gd name="T20" fmla="*/ 1729 w 8160"/>
                <a:gd name="T21" fmla="*/ 6651 h 8160"/>
                <a:gd name="T22" fmla="*/ 1585 w 8160"/>
                <a:gd name="T23" fmla="*/ 6304 h 8160"/>
                <a:gd name="T24" fmla="*/ 2273 w 8160"/>
                <a:gd name="T25" fmla="*/ 5904 h 8160"/>
                <a:gd name="T26" fmla="*/ 2273 w 8160"/>
                <a:gd name="T27" fmla="*/ 2290 h 8160"/>
                <a:gd name="T28" fmla="*/ 1985 w 8160"/>
                <a:gd name="T29" fmla="*/ 2290 h 8160"/>
                <a:gd name="T30" fmla="*/ 1585 w 8160"/>
                <a:gd name="T31" fmla="*/ 1602 h 8160"/>
                <a:gd name="T32" fmla="*/ 2273 w 8160"/>
                <a:gd name="T33" fmla="*/ 2002 h 8160"/>
                <a:gd name="T34" fmla="*/ 4283 w 8160"/>
                <a:gd name="T35" fmla="*/ 7422 h 8160"/>
                <a:gd name="T36" fmla="*/ 3877 w 8160"/>
                <a:gd name="T37" fmla="*/ 7422 h 8160"/>
                <a:gd name="T38" fmla="*/ 4080 w 8160"/>
                <a:gd name="T39" fmla="*/ 6652 h 8160"/>
                <a:gd name="T40" fmla="*/ 4283 w 8160"/>
                <a:gd name="T41" fmla="*/ 7422 h 8160"/>
                <a:gd name="T42" fmla="*/ 4546 w 8160"/>
                <a:gd name="T43" fmla="*/ 4300 h 8160"/>
                <a:gd name="T44" fmla="*/ 3572 w 8160"/>
                <a:gd name="T45" fmla="*/ 4097 h 8160"/>
                <a:gd name="T46" fmla="*/ 2879 w 8160"/>
                <a:gd name="T47" fmla="*/ 1876 h 8160"/>
                <a:gd name="T48" fmla="*/ 3251 w 8160"/>
                <a:gd name="T49" fmla="*/ 1711 h 8160"/>
                <a:gd name="T50" fmla="*/ 4546 w 8160"/>
                <a:gd name="T51" fmla="*/ 3893 h 8160"/>
                <a:gd name="T52" fmla="*/ 5668 w 8160"/>
                <a:gd name="T53" fmla="*/ 4096 h 8160"/>
                <a:gd name="T54" fmla="*/ 6575 w 8160"/>
                <a:gd name="T55" fmla="*/ 6591 h 8160"/>
                <a:gd name="T56" fmla="*/ 6287 w 8160"/>
                <a:gd name="T57" fmla="*/ 6591 h 8160"/>
                <a:gd name="T58" fmla="*/ 5887 w 8160"/>
                <a:gd name="T59" fmla="*/ 5903 h 8160"/>
                <a:gd name="T60" fmla="*/ 6575 w 8160"/>
                <a:gd name="T61" fmla="*/ 6304 h 8160"/>
                <a:gd name="T62" fmla="*/ 6575 w 8160"/>
                <a:gd name="T63" fmla="*/ 1889 h 8160"/>
                <a:gd name="T64" fmla="*/ 6031 w 8160"/>
                <a:gd name="T65" fmla="*/ 2349 h 8160"/>
                <a:gd name="T66" fmla="*/ 5887 w 8160"/>
                <a:gd name="T67" fmla="*/ 2002 h 8160"/>
                <a:gd name="T68" fmla="*/ 6575 w 8160"/>
                <a:gd name="T69" fmla="*/ 1602 h 8160"/>
                <a:gd name="T70" fmla="*/ 7405 w 8160"/>
                <a:gd name="T71" fmla="*/ 4300 h 8160"/>
                <a:gd name="T72" fmla="*/ 6635 w 8160"/>
                <a:gd name="T73" fmla="*/ 4097 h 8160"/>
                <a:gd name="T74" fmla="*/ 7405 w 8160"/>
                <a:gd name="T75" fmla="*/ 3893 h 8160"/>
                <a:gd name="T76" fmla="*/ 7405 w 8160"/>
                <a:gd name="T77" fmla="*/ 4300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60" h="8160">
                  <a:moveTo>
                    <a:pt x="4080" y="0"/>
                  </a:moveTo>
                  <a:cubicBezTo>
                    <a:pt x="1830" y="0"/>
                    <a:pt x="0" y="1830"/>
                    <a:pt x="0" y="4080"/>
                  </a:cubicBezTo>
                  <a:cubicBezTo>
                    <a:pt x="0" y="6330"/>
                    <a:pt x="1830" y="8160"/>
                    <a:pt x="4080" y="8160"/>
                  </a:cubicBezTo>
                  <a:cubicBezTo>
                    <a:pt x="6330" y="8160"/>
                    <a:pt x="8160" y="6330"/>
                    <a:pt x="8160" y="4080"/>
                  </a:cubicBezTo>
                  <a:cubicBezTo>
                    <a:pt x="8160" y="1830"/>
                    <a:pt x="6330" y="0"/>
                    <a:pt x="4080" y="0"/>
                  </a:cubicBezTo>
                  <a:close/>
                  <a:moveTo>
                    <a:pt x="3877" y="771"/>
                  </a:moveTo>
                  <a:cubicBezTo>
                    <a:pt x="3877" y="659"/>
                    <a:pt x="3968" y="568"/>
                    <a:pt x="4080" y="568"/>
                  </a:cubicBezTo>
                  <a:cubicBezTo>
                    <a:pt x="4192" y="568"/>
                    <a:pt x="4283" y="659"/>
                    <a:pt x="4283" y="771"/>
                  </a:cubicBezTo>
                  <a:lnTo>
                    <a:pt x="4283" y="1338"/>
                  </a:lnTo>
                  <a:cubicBezTo>
                    <a:pt x="4283" y="1450"/>
                    <a:pt x="4192" y="1541"/>
                    <a:pt x="4080" y="1541"/>
                  </a:cubicBezTo>
                  <a:cubicBezTo>
                    <a:pt x="3968" y="1541"/>
                    <a:pt x="3877" y="1450"/>
                    <a:pt x="3877" y="1338"/>
                  </a:cubicBezTo>
                  <a:lnTo>
                    <a:pt x="3877" y="771"/>
                  </a:lnTo>
                  <a:close/>
                  <a:moveTo>
                    <a:pt x="1321" y="4300"/>
                  </a:moveTo>
                  <a:lnTo>
                    <a:pt x="755" y="4300"/>
                  </a:lnTo>
                  <a:cubicBezTo>
                    <a:pt x="643" y="4300"/>
                    <a:pt x="552" y="4209"/>
                    <a:pt x="552" y="4097"/>
                  </a:cubicBezTo>
                  <a:cubicBezTo>
                    <a:pt x="552" y="3984"/>
                    <a:pt x="643" y="3893"/>
                    <a:pt x="755" y="3893"/>
                  </a:cubicBezTo>
                  <a:lnTo>
                    <a:pt x="1321" y="3893"/>
                  </a:lnTo>
                  <a:cubicBezTo>
                    <a:pt x="1434" y="3893"/>
                    <a:pt x="1525" y="3984"/>
                    <a:pt x="1525" y="4097"/>
                  </a:cubicBezTo>
                  <a:cubicBezTo>
                    <a:pt x="1525" y="4209"/>
                    <a:pt x="1434" y="4300"/>
                    <a:pt x="1321" y="4300"/>
                  </a:cubicBezTo>
                  <a:close/>
                  <a:moveTo>
                    <a:pt x="2273" y="6191"/>
                  </a:moveTo>
                  <a:lnTo>
                    <a:pt x="1873" y="6592"/>
                  </a:lnTo>
                  <a:cubicBezTo>
                    <a:pt x="1833" y="6631"/>
                    <a:pt x="1781" y="6651"/>
                    <a:pt x="1729" y="6651"/>
                  </a:cubicBezTo>
                  <a:cubicBezTo>
                    <a:pt x="1677" y="6651"/>
                    <a:pt x="1625" y="6631"/>
                    <a:pt x="1585" y="6592"/>
                  </a:cubicBezTo>
                  <a:cubicBezTo>
                    <a:pt x="1506" y="6512"/>
                    <a:pt x="1506" y="6383"/>
                    <a:pt x="1585" y="6304"/>
                  </a:cubicBezTo>
                  <a:lnTo>
                    <a:pt x="1985" y="5904"/>
                  </a:lnTo>
                  <a:cubicBezTo>
                    <a:pt x="2065" y="5824"/>
                    <a:pt x="2194" y="5824"/>
                    <a:pt x="2273" y="5904"/>
                  </a:cubicBezTo>
                  <a:cubicBezTo>
                    <a:pt x="2352" y="5983"/>
                    <a:pt x="2352" y="6112"/>
                    <a:pt x="2273" y="6191"/>
                  </a:cubicBezTo>
                  <a:close/>
                  <a:moveTo>
                    <a:pt x="2273" y="2290"/>
                  </a:moveTo>
                  <a:cubicBezTo>
                    <a:pt x="2233" y="2329"/>
                    <a:pt x="2181" y="2349"/>
                    <a:pt x="2129" y="2349"/>
                  </a:cubicBezTo>
                  <a:cubicBezTo>
                    <a:pt x="2077" y="2349"/>
                    <a:pt x="2025" y="2329"/>
                    <a:pt x="1985" y="2290"/>
                  </a:cubicBezTo>
                  <a:lnTo>
                    <a:pt x="1585" y="1889"/>
                  </a:lnTo>
                  <a:cubicBezTo>
                    <a:pt x="1506" y="1810"/>
                    <a:pt x="1506" y="1681"/>
                    <a:pt x="1585" y="1602"/>
                  </a:cubicBezTo>
                  <a:cubicBezTo>
                    <a:pt x="1664" y="1522"/>
                    <a:pt x="1793" y="1522"/>
                    <a:pt x="1873" y="1602"/>
                  </a:cubicBezTo>
                  <a:lnTo>
                    <a:pt x="2273" y="2002"/>
                  </a:lnTo>
                  <a:cubicBezTo>
                    <a:pt x="2352" y="2081"/>
                    <a:pt x="2352" y="2210"/>
                    <a:pt x="2273" y="2290"/>
                  </a:cubicBezTo>
                  <a:close/>
                  <a:moveTo>
                    <a:pt x="4283" y="7422"/>
                  </a:moveTo>
                  <a:cubicBezTo>
                    <a:pt x="4283" y="7534"/>
                    <a:pt x="4192" y="7625"/>
                    <a:pt x="4080" y="7625"/>
                  </a:cubicBezTo>
                  <a:cubicBezTo>
                    <a:pt x="3968" y="7625"/>
                    <a:pt x="3877" y="7534"/>
                    <a:pt x="3877" y="7422"/>
                  </a:cubicBezTo>
                  <a:lnTo>
                    <a:pt x="3877" y="6855"/>
                  </a:lnTo>
                  <a:cubicBezTo>
                    <a:pt x="3877" y="6743"/>
                    <a:pt x="3968" y="6652"/>
                    <a:pt x="4080" y="6652"/>
                  </a:cubicBezTo>
                  <a:cubicBezTo>
                    <a:pt x="4192" y="6652"/>
                    <a:pt x="4283" y="6743"/>
                    <a:pt x="4283" y="6855"/>
                  </a:cubicBezTo>
                  <a:lnTo>
                    <a:pt x="4283" y="7422"/>
                  </a:lnTo>
                  <a:close/>
                  <a:moveTo>
                    <a:pt x="5464" y="4300"/>
                  </a:moveTo>
                  <a:lnTo>
                    <a:pt x="4546" y="4300"/>
                  </a:lnTo>
                  <a:cubicBezTo>
                    <a:pt x="4467" y="4479"/>
                    <a:pt x="4288" y="4605"/>
                    <a:pt x="4080" y="4605"/>
                  </a:cubicBezTo>
                  <a:cubicBezTo>
                    <a:pt x="3800" y="4605"/>
                    <a:pt x="3572" y="4377"/>
                    <a:pt x="3572" y="4097"/>
                  </a:cubicBezTo>
                  <a:cubicBezTo>
                    <a:pt x="3572" y="3962"/>
                    <a:pt x="3625" y="3840"/>
                    <a:pt x="3710" y="3749"/>
                  </a:cubicBezTo>
                  <a:lnTo>
                    <a:pt x="2879" y="1876"/>
                  </a:lnTo>
                  <a:cubicBezTo>
                    <a:pt x="2834" y="1773"/>
                    <a:pt x="2880" y="1653"/>
                    <a:pt x="2983" y="1607"/>
                  </a:cubicBezTo>
                  <a:cubicBezTo>
                    <a:pt x="3085" y="1562"/>
                    <a:pt x="3206" y="1608"/>
                    <a:pt x="3251" y="1711"/>
                  </a:cubicBezTo>
                  <a:lnTo>
                    <a:pt x="4084" y="3588"/>
                  </a:lnTo>
                  <a:cubicBezTo>
                    <a:pt x="4290" y="3590"/>
                    <a:pt x="4468" y="3715"/>
                    <a:pt x="4546" y="3893"/>
                  </a:cubicBezTo>
                  <a:lnTo>
                    <a:pt x="5464" y="3893"/>
                  </a:lnTo>
                  <a:cubicBezTo>
                    <a:pt x="5577" y="3893"/>
                    <a:pt x="5668" y="3984"/>
                    <a:pt x="5668" y="4096"/>
                  </a:cubicBezTo>
                  <a:cubicBezTo>
                    <a:pt x="5668" y="4209"/>
                    <a:pt x="5577" y="4300"/>
                    <a:pt x="5464" y="4300"/>
                  </a:cubicBezTo>
                  <a:close/>
                  <a:moveTo>
                    <a:pt x="6575" y="6591"/>
                  </a:moveTo>
                  <a:cubicBezTo>
                    <a:pt x="6535" y="6631"/>
                    <a:pt x="6483" y="6651"/>
                    <a:pt x="6431" y="6651"/>
                  </a:cubicBezTo>
                  <a:cubicBezTo>
                    <a:pt x="6379" y="6651"/>
                    <a:pt x="6327" y="6631"/>
                    <a:pt x="6287" y="6591"/>
                  </a:cubicBezTo>
                  <a:lnTo>
                    <a:pt x="5887" y="6191"/>
                  </a:lnTo>
                  <a:cubicBezTo>
                    <a:pt x="5808" y="6112"/>
                    <a:pt x="5808" y="5983"/>
                    <a:pt x="5887" y="5903"/>
                  </a:cubicBezTo>
                  <a:cubicBezTo>
                    <a:pt x="5966" y="5824"/>
                    <a:pt x="6095" y="5824"/>
                    <a:pt x="6174" y="5903"/>
                  </a:cubicBezTo>
                  <a:lnTo>
                    <a:pt x="6575" y="6304"/>
                  </a:lnTo>
                  <a:cubicBezTo>
                    <a:pt x="6654" y="6383"/>
                    <a:pt x="6654" y="6512"/>
                    <a:pt x="6575" y="6591"/>
                  </a:cubicBezTo>
                  <a:close/>
                  <a:moveTo>
                    <a:pt x="6575" y="1889"/>
                  </a:moveTo>
                  <a:lnTo>
                    <a:pt x="6175" y="2290"/>
                  </a:lnTo>
                  <a:cubicBezTo>
                    <a:pt x="6135" y="2329"/>
                    <a:pt x="6083" y="2349"/>
                    <a:pt x="6031" y="2349"/>
                  </a:cubicBezTo>
                  <a:cubicBezTo>
                    <a:pt x="5979" y="2349"/>
                    <a:pt x="5927" y="2329"/>
                    <a:pt x="5887" y="2290"/>
                  </a:cubicBezTo>
                  <a:cubicBezTo>
                    <a:pt x="5808" y="2210"/>
                    <a:pt x="5808" y="2081"/>
                    <a:pt x="5887" y="2002"/>
                  </a:cubicBezTo>
                  <a:lnTo>
                    <a:pt x="6287" y="1602"/>
                  </a:lnTo>
                  <a:cubicBezTo>
                    <a:pt x="6367" y="1522"/>
                    <a:pt x="6496" y="1522"/>
                    <a:pt x="6575" y="1602"/>
                  </a:cubicBezTo>
                  <a:cubicBezTo>
                    <a:pt x="6654" y="1681"/>
                    <a:pt x="6654" y="1810"/>
                    <a:pt x="6575" y="1889"/>
                  </a:cubicBezTo>
                  <a:close/>
                  <a:moveTo>
                    <a:pt x="7405" y="4300"/>
                  </a:moveTo>
                  <a:lnTo>
                    <a:pt x="6839" y="4300"/>
                  </a:lnTo>
                  <a:cubicBezTo>
                    <a:pt x="6727" y="4300"/>
                    <a:pt x="6635" y="4209"/>
                    <a:pt x="6635" y="4097"/>
                  </a:cubicBezTo>
                  <a:cubicBezTo>
                    <a:pt x="6635" y="3984"/>
                    <a:pt x="6727" y="3893"/>
                    <a:pt x="6839" y="3893"/>
                  </a:cubicBezTo>
                  <a:lnTo>
                    <a:pt x="7405" y="3893"/>
                  </a:lnTo>
                  <a:cubicBezTo>
                    <a:pt x="7517" y="3893"/>
                    <a:pt x="7608" y="3984"/>
                    <a:pt x="7608" y="4097"/>
                  </a:cubicBezTo>
                  <a:cubicBezTo>
                    <a:pt x="7608" y="4209"/>
                    <a:pt x="7517" y="4300"/>
                    <a:pt x="7405" y="4300"/>
                  </a:cubicBezTo>
                  <a:close/>
                </a:path>
              </a:pathLst>
            </a:custGeom>
            <a:solidFill>
              <a:schemeClr val="bg1"/>
            </a:solidFill>
            <a:ln>
              <a:noFill/>
            </a:ln>
          </p:spPr>
          <p:txBody>
            <a:bodyPr/>
            <a:lstStyle/>
            <a:p>
              <a:endParaRPr lang="zh-CN" altLang="en-US">
                <a:cs typeface="+mn-ea"/>
                <a:sym typeface="+mn-lt"/>
              </a:endParaRPr>
            </a:p>
          </p:txBody>
        </p:sp>
      </p:grpSp>
      <p:grpSp>
        <p:nvGrpSpPr>
          <p:cNvPr id="11" name="组合 10">
            <a:extLst>
              <a:ext uri="{FF2B5EF4-FFF2-40B4-BE49-F238E27FC236}">
                <a16:creationId xmlns:a16="http://schemas.microsoft.com/office/drawing/2014/main" id="{02A16849-5263-A9F4-4AD7-D860F54B6BDB}"/>
              </a:ext>
            </a:extLst>
          </p:cNvPr>
          <p:cNvGrpSpPr/>
          <p:nvPr/>
        </p:nvGrpSpPr>
        <p:grpSpPr>
          <a:xfrm>
            <a:off x="4383357" y="2994798"/>
            <a:ext cx="1157817" cy="1301750"/>
            <a:chOff x="4128524" y="3024779"/>
            <a:chExt cx="1157817" cy="1301750"/>
          </a:xfrm>
        </p:grpSpPr>
        <p:sp>
          <p:nvSpPr>
            <p:cNvPr id="12" name="六边形 11">
              <a:extLst>
                <a:ext uri="{FF2B5EF4-FFF2-40B4-BE49-F238E27FC236}">
                  <a16:creationId xmlns:a16="http://schemas.microsoft.com/office/drawing/2014/main" id="{EE5C6BC5-BF85-FBD9-8498-35EE159D6A8C}"/>
                </a:ext>
              </a:extLst>
            </p:cNvPr>
            <p:cNvSpPr/>
            <p:nvPr/>
          </p:nvSpPr>
          <p:spPr bwMode="auto">
            <a:xfrm rot="16200000">
              <a:off x="4056558" y="3096745"/>
              <a:ext cx="1301750"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3" name="wifi-signal_74398">
              <a:extLst>
                <a:ext uri="{FF2B5EF4-FFF2-40B4-BE49-F238E27FC236}">
                  <a16:creationId xmlns:a16="http://schemas.microsoft.com/office/drawing/2014/main" id="{7E596FAD-940F-5F32-3A16-4545D8AA1C04}"/>
                </a:ext>
              </a:extLst>
            </p:cNvPr>
            <p:cNvSpPr>
              <a:spLocks noChangeAspect="1"/>
            </p:cNvSpPr>
            <p:nvPr/>
          </p:nvSpPr>
          <p:spPr bwMode="auto">
            <a:xfrm>
              <a:off x="4402590" y="3371238"/>
              <a:ext cx="609685" cy="608832"/>
            </a:xfrm>
            <a:custGeom>
              <a:avLst/>
              <a:gdLst>
                <a:gd name="connsiteX0" fmla="*/ 76458 w 604745"/>
                <a:gd name="connsiteY0" fmla="*/ 451195 h 603899"/>
                <a:gd name="connsiteX1" fmla="*/ 152916 w 604745"/>
                <a:gd name="connsiteY1" fmla="*/ 527547 h 603899"/>
                <a:gd name="connsiteX2" fmla="*/ 76458 w 604745"/>
                <a:gd name="connsiteY2" fmla="*/ 603899 h 603899"/>
                <a:gd name="connsiteX3" fmla="*/ 0 w 604745"/>
                <a:gd name="connsiteY3" fmla="*/ 527547 h 603899"/>
                <a:gd name="connsiteX4" fmla="*/ 76458 w 604745"/>
                <a:gd name="connsiteY4" fmla="*/ 451195 h 603899"/>
                <a:gd name="connsiteX5" fmla="*/ 76422 w 604745"/>
                <a:gd name="connsiteY5" fmla="*/ 227926 h 603899"/>
                <a:gd name="connsiteX6" fmla="*/ 376536 w 604745"/>
                <a:gd name="connsiteY6" fmla="*/ 527547 h 603899"/>
                <a:gd name="connsiteX7" fmla="*/ 265414 w 604745"/>
                <a:gd name="connsiteY7" fmla="*/ 527547 h 603899"/>
                <a:gd name="connsiteX8" fmla="*/ 76422 w 604745"/>
                <a:gd name="connsiteY8" fmla="*/ 338866 h 603899"/>
                <a:gd name="connsiteX9" fmla="*/ 76422 w 604745"/>
                <a:gd name="connsiteY9" fmla="*/ 0 h 603899"/>
                <a:gd name="connsiteX10" fmla="*/ 450008 w 604745"/>
                <a:gd name="connsiteY10" fmla="*/ 154510 h 603899"/>
                <a:gd name="connsiteX11" fmla="*/ 604745 w 604745"/>
                <a:gd name="connsiteY11" fmla="*/ 527547 h 603899"/>
                <a:gd name="connsiteX12" fmla="*/ 493497 w 604745"/>
                <a:gd name="connsiteY12" fmla="*/ 527547 h 603899"/>
                <a:gd name="connsiteX13" fmla="*/ 76422 w 604745"/>
                <a:gd name="connsiteY13" fmla="*/ 111085 h 60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4745" h="603899">
                  <a:moveTo>
                    <a:pt x="76458" y="451195"/>
                  </a:moveTo>
                  <a:cubicBezTo>
                    <a:pt x="118685" y="451195"/>
                    <a:pt x="152916" y="485379"/>
                    <a:pt x="152916" y="527547"/>
                  </a:cubicBezTo>
                  <a:cubicBezTo>
                    <a:pt x="152916" y="569715"/>
                    <a:pt x="118685" y="603899"/>
                    <a:pt x="76458" y="603899"/>
                  </a:cubicBezTo>
                  <a:cubicBezTo>
                    <a:pt x="34231" y="603899"/>
                    <a:pt x="0" y="569715"/>
                    <a:pt x="0" y="527547"/>
                  </a:cubicBezTo>
                  <a:cubicBezTo>
                    <a:pt x="0" y="485379"/>
                    <a:pt x="34231" y="451195"/>
                    <a:pt x="76458" y="451195"/>
                  </a:cubicBezTo>
                  <a:close/>
                  <a:moveTo>
                    <a:pt x="76422" y="227926"/>
                  </a:moveTo>
                  <a:cubicBezTo>
                    <a:pt x="241983" y="227926"/>
                    <a:pt x="376536" y="362258"/>
                    <a:pt x="376536" y="527547"/>
                  </a:cubicBezTo>
                  <a:lnTo>
                    <a:pt x="265414" y="527547"/>
                  </a:lnTo>
                  <a:cubicBezTo>
                    <a:pt x="265414" y="423471"/>
                    <a:pt x="180529" y="338866"/>
                    <a:pt x="76422" y="338866"/>
                  </a:cubicBezTo>
                  <a:close/>
                  <a:moveTo>
                    <a:pt x="76422" y="0"/>
                  </a:moveTo>
                  <a:cubicBezTo>
                    <a:pt x="217551" y="0"/>
                    <a:pt x="350263" y="54912"/>
                    <a:pt x="450008" y="154510"/>
                  </a:cubicBezTo>
                  <a:cubicBezTo>
                    <a:pt x="549752" y="254108"/>
                    <a:pt x="604745" y="386625"/>
                    <a:pt x="604745" y="527547"/>
                  </a:cubicBezTo>
                  <a:lnTo>
                    <a:pt x="493497" y="527547"/>
                  </a:lnTo>
                  <a:cubicBezTo>
                    <a:pt x="493497" y="297953"/>
                    <a:pt x="306494" y="111085"/>
                    <a:pt x="76422" y="111085"/>
                  </a:cubicBezTo>
                  <a:close/>
                </a:path>
              </a:pathLst>
            </a:custGeom>
            <a:solidFill>
              <a:schemeClr val="bg1"/>
            </a:solidFill>
            <a:ln>
              <a:noFill/>
            </a:ln>
          </p:spPr>
          <p:txBody>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B32980B2-9BE9-75F2-B473-DE2E8C4E375F}"/>
              </a:ext>
            </a:extLst>
          </p:cNvPr>
          <p:cNvGrpSpPr/>
          <p:nvPr/>
        </p:nvGrpSpPr>
        <p:grpSpPr>
          <a:xfrm>
            <a:off x="3684856" y="1815816"/>
            <a:ext cx="1157817" cy="1299633"/>
            <a:chOff x="3430023" y="1845797"/>
            <a:chExt cx="1157817" cy="1299633"/>
          </a:xfrm>
        </p:grpSpPr>
        <p:sp>
          <p:nvSpPr>
            <p:cNvPr id="15" name="六边形 14">
              <a:extLst>
                <a:ext uri="{FF2B5EF4-FFF2-40B4-BE49-F238E27FC236}">
                  <a16:creationId xmlns:a16="http://schemas.microsoft.com/office/drawing/2014/main" id="{0D98B7E6-C655-24A0-8956-55AEA2F0E293}"/>
                </a:ext>
              </a:extLst>
            </p:cNvPr>
            <p:cNvSpPr/>
            <p:nvPr/>
          </p:nvSpPr>
          <p:spPr bwMode="auto">
            <a:xfrm rot="16200000">
              <a:off x="3359115" y="1916705"/>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solidFill>
                  <a:schemeClr val="tx1">
                    <a:lumMod val="75000"/>
                    <a:lumOff val="25000"/>
                  </a:schemeClr>
                </a:solidFill>
                <a:cs typeface="+mn-ea"/>
                <a:sym typeface="+mn-lt"/>
              </a:endParaRPr>
            </a:p>
          </p:txBody>
        </p:sp>
        <p:sp>
          <p:nvSpPr>
            <p:cNvPr id="16" name="zoom-in-tool_77322">
              <a:extLst>
                <a:ext uri="{FF2B5EF4-FFF2-40B4-BE49-F238E27FC236}">
                  <a16:creationId xmlns:a16="http://schemas.microsoft.com/office/drawing/2014/main" id="{75E3A6AD-F29C-EC9D-7A0F-9D61D09BFF6A}"/>
                </a:ext>
              </a:extLst>
            </p:cNvPr>
            <p:cNvSpPr>
              <a:spLocks noChangeAspect="1"/>
            </p:cNvSpPr>
            <p:nvPr/>
          </p:nvSpPr>
          <p:spPr bwMode="auto">
            <a:xfrm>
              <a:off x="3714770" y="2237819"/>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txBody>
            <a:bodyPr/>
            <a:lstStyle/>
            <a:p>
              <a:endParaRPr lang="zh-CN" altLang="en-US">
                <a:cs typeface="+mn-ea"/>
                <a:sym typeface="+mn-lt"/>
              </a:endParaRPr>
            </a:p>
          </p:txBody>
        </p:sp>
      </p:grpSp>
      <p:grpSp>
        <p:nvGrpSpPr>
          <p:cNvPr id="17" name="Group 7">
            <a:extLst>
              <a:ext uri="{FF2B5EF4-FFF2-40B4-BE49-F238E27FC236}">
                <a16:creationId xmlns:a16="http://schemas.microsoft.com/office/drawing/2014/main" id="{A7E46A86-3458-B5D3-837D-F01ADDD5D9F5}"/>
              </a:ext>
            </a:extLst>
          </p:cNvPr>
          <p:cNvGrpSpPr/>
          <p:nvPr/>
        </p:nvGrpSpPr>
        <p:grpSpPr>
          <a:xfrm>
            <a:off x="1604173" y="2994799"/>
            <a:ext cx="1176867" cy="1301750"/>
            <a:chOff x="1330290" y="3042830"/>
            <a:chExt cx="1176867" cy="1301750"/>
          </a:xfrm>
        </p:grpSpPr>
        <p:sp>
          <p:nvSpPr>
            <p:cNvPr id="18" name="六边形 17">
              <a:extLst>
                <a:ext uri="{FF2B5EF4-FFF2-40B4-BE49-F238E27FC236}">
                  <a16:creationId xmlns:a16="http://schemas.microsoft.com/office/drawing/2014/main" id="{DD218E3E-2DE0-AB1B-AB1C-19ED5C1BB4A8}"/>
                </a:ext>
              </a:extLst>
            </p:cNvPr>
            <p:cNvSpPr/>
            <p:nvPr/>
          </p:nvSpPr>
          <p:spPr bwMode="auto">
            <a:xfrm rot="16200000">
              <a:off x="1267849" y="3105271"/>
              <a:ext cx="1301750" cy="117686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9" name="AutoShape 59">
              <a:extLst>
                <a:ext uri="{FF2B5EF4-FFF2-40B4-BE49-F238E27FC236}">
                  <a16:creationId xmlns:a16="http://schemas.microsoft.com/office/drawing/2014/main" id="{B94ED2E8-9E50-E111-BDD3-1B1D4B98B099}"/>
                </a:ext>
              </a:extLst>
            </p:cNvPr>
            <p:cNvSpPr/>
            <p:nvPr/>
          </p:nvSpPr>
          <p:spPr bwMode="auto">
            <a:xfrm>
              <a:off x="1658892" y="3428136"/>
              <a:ext cx="519663" cy="531136"/>
            </a:xfrm>
            <a:custGeom>
              <a:avLst/>
              <a:gdLst>
                <a:gd name="connsiteX0" fmla="*/ 161282 w 594584"/>
                <a:gd name="connsiteY0" fmla="*/ 498228 h 607710"/>
                <a:gd name="connsiteX1" fmla="*/ 161282 w 594584"/>
                <a:gd name="connsiteY1" fmla="*/ 517026 h 607710"/>
                <a:gd name="connsiteX2" fmla="*/ 524261 w 594584"/>
                <a:gd name="connsiteY2" fmla="*/ 517026 h 607710"/>
                <a:gd name="connsiteX3" fmla="*/ 524261 w 594584"/>
                <a:gd name="connsiteY3" fmla="*/ 498228 h 607710"/>
                <a:gd name="connsiteX4" fmla="*/ 161282 w 594584"/>
                <a:gd name="connsiteY4" fmla="*/ 422914 h 607710"/>
                <a:gd name="connsiteX5" fmla="*/ 161282 w 594584"/>
                <a:gd name="connsiteY5" fmla="*/ 441713 h 607710"/>
                <a:gd name="connsiteX6" fmla="*/ 524261 w 594584"/>
                <a:gd name="connsiteY6" fmla="*/ 441713 h 607710"/>
                <a:gd name="connsiteX7" fmla="*/ 524261 w 594584"/>
                <a:gd name="connsiteY7" fmla="*/ 422914 h 607710"/>
                <a:gd name="connsiteX8" fmla="*/ 161282 w 594584"/>
                <a:gd name="connsiteY8" fmla="*/ 347719 h 607710"/>
                <a:gd name="connsiteX9" fmla="*/ 161282 w 594584"/>
                <a:gd name="connsiteY9" fmla="*/ 366518 h 607710"/>
                <a:gd name="connsiteX10" fmla="*/ 524261 w 594584"/>
                <a:gd name="connsiteY10" fmla="*/ 366518 h 607710"/>
                <a:gd name="connsiteX11" fmla="*/ 524261 w 594584"/>
                <a:gd name="connsiteY11" fmla="*/ 347719 h 607710"/>
                <a:gd name="connsiteX12" fmla="*/ 161282 w 594584"/>
                <a:gd name="connsiteY12" fmla="*/ 272405 h 607710"/>
                <a:gd name="connsiteX13" fmla="*/ 161282 w 594584"/>
                <a:gd name="connsiteY13" fmla="*/ 291204 h 607710"/>
                <a:gd name="connsiteX14" fmla="*/ 524261 w 594584"/>
                <a:gd name="connsiteY14" fmla="*/ 291204 h 607710"/>
                <a:gd name="connsiteX15" fmla="*/ 524261 w 594584"/>
                <a:gd name="connsiteY15" fmla="*/ 272405 h 607710"/>
                <a:gd name="connsiteX16" fmla="*/ 161282 w 594584"/>
                <a:gd name="connsiteY16" fmla="*/ 197210 h 607710"/>
                <a:gd name="connsiteX17" fmla="*/ 161282 w 594584"/>
                <a:gd name="connsiteY17" fmla="*/ 216009 h 607710"/>
                <a:gd name="connsiteX18" fmla="*/ 524261 w 594584"/>
                <a:gd name="connsiteY18" fmla="*/ 216009 h 607710"/>
                <a:gd name="connsiteX19" fmla="*/ 524261 w 594584"/>
                <a:gd name="connsiteY19" fmla="*/ 197210 h 607710"/>
                <a:gd name="connsiteX20" fmla="*/ 0 w 594584"/>
                <a:gd name="connsiteY20" fmla="*/ 140778 h 607710"/>
                <a:gd name="connsiteX21" fmla="*/ 72118 w 594584"/>
                <a:gd name="connsiteY21" fmla="*/ 140778 h 607710"/>
                <a:gd name="connsiteX22" fmla="*/ 72118 w 594584"/>
                <a:gd name="connsiteY22" fmla="*/ 607710 h 607710"/>
                <a:gd name="connsiteX23" fmla="*/ 0 w 594584"/>
                <a:gd name="connsiteY23" fmla="*/ 607710 h 607710"/>
                <a:gd name="connsiteX24" fmla="*/ 161282 w 594584"/>
                <a:gd name="connsiteY24" fmla="*/ 121897 h 607710"/>
                <a:gd name="connsiteX25" fmla="*/ 161282 w 594584"/>
                <a:gd name="connsiteY25" fmla="*/ 140814 h 607710"/>
                <a:gd name="connsiteX26" fmla="*/ 524261 w 594584"/>
                <a:gd name="connsiteY26" fmla="*/ 140814 h 607710"/>
                <a:gd name="connsiteX27" fmla="*/ 524261 w 594584"/>
                <a:gd name="connsiteY27" fmla="*/ 121897 h 607710"/>
                <a:gd name="connsiteX28" fmla="*/ 90959 w 594584"/>
                <a:gd name="connsiteY28" fmla="*/ 0 h 607710"/>
                <a:gd name="connsiteX29" fmla="*/ 594584 w 594584"/>
                <a:gd name="connsiteY29" fmla="*/ 0 h 607710"/>
                <a:gd name="connsiteX30" fmla="*/ 594584 w 594584"/>
                <a:gd name="connsiteY30" fmla="*/ 607710 h 607710"/>
                <a:gd name="connsiteX31" fmla="*/ 90959 w 594584"/>
                <a:gd name="connsiteY31" fmla="*/ 607710 h 607710"/>
                <a:gd name="connsiteX32" fmla="*/ 90959 w 594584"/>
                <a:gd name="connsiteY32" fmla="*/ 12189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4584" h="607710">
                  <a:moveTo>
                    <a:pt x="161282" y="498228"/>
                  </a:moveTo>
                  <a:lnTo>
                    <a:pt x="161282" y="517026"/>
                  </a:lnTo>
                  <a:lnTo>
                    <a:pt x="524261" y="517026"/>
                  </a:lnTo>
                  <a:lnTo>
                    <a:pt x="524261" y="498228"/>
                  </a:lnTo>
                  <a:close/>
                  <a:moveTo>
                    <a:pt x="161282" y="422914"/>
                  </a:moveTo>
                  <a:lnTo>
                    <a:pt x="161282" y="441713"/>
                  </a:lnTo>
                  <a:lnTo>
                    <a:pt x="524261" y="441713"/>
                  </a:lnTo>
                  <a:lnTo>
                    <a:pt x="524261" y="422914"/>
                  </a:lnTo>
                  <a:close/>
                  <a:moveTo>
                    <a:pt x="161282" y="347719"/>
                  </a:moveTo>
                  <a:lnTo>
                    <a:pt x="161282" y="366518"/>
                  </a:lnTo>
                  <a:lnTo>
                    <a:pt x="524261" y="366518"/>
                  </a:lnTo>
                  <a:lnTo>
                    <a:pt x="524261" y="347719"/>
                  </a:lnTo>
                  <a:close/>
                  <a:moveTo>
                    <a:pt x="161282" y="272405"/>
                  </a:moveTo>
                  <a:lnTo>
                    <a:pt x="161282" y="291204"/>
                  </a:lnTo>
                  <a:lnTo>
                    <a:pt x="524261" y="291204"/>
                  </a:lnTo>
                  <a:lnTo>
                    <a:pt x="524261" y="272405"/>
                  </a:lnTo>
                  <a:close/>
                  <a:moveTo>
                    <a:pt x="161282" y="197210"/>
                  </a:moveTo>
                  <a:lnTo>
                    <a:pt x="161282" y="216009"/>
                  </a:lnTo>
                  <a:lnTo>
                    <a:pt x="524261" y="216009"/>
                  </a:lnTo>
                  <a:lnTo>
                    <a:pt x="524261" y="197210"/>
                  </a:lnTo>
                  <a:close/>
                  <a:moveTo>
                    <a:pt x="0" y="140778"/>
                  </a:moveTo>
                  <a:lnTo>
                    <a:pt x="72118" y="140778"/>
                  </a:lnTo>
                  <a:lnTo>
                    <a:pt x="72118" y="607710"/>
                  </a:lnTo>
                  <a:lnTo>
                    <a:pt x="0" y="607710"/>
                  </a:lnTo>
                  <a:close/>
                  <a:moveTo>
                    <a:pt x="161282" y="121897"/>
                  </a:moveTo>
                  <a:lnTo>
                    <a:pt x="161282" y="140814"/>
                  </a:lnTo>
                  <a:lnTo>
                    <a:pt x="524261" y="140814"/>
                  </a:lnTo>
                  <a:lnTo>
                    <a:pt x="524261" y="121897"/>
                  </a:lnTo>
                  <a:close/>
                  <a:moveTo>
                    <a:pt x="90959" y="0"/>
                  </a:moveTo>
                  <a:lnTo>
                    <a:pt x="594584" y="0"/>
                  </a:lnTo>
                  <a:lnTo>
                    <a:pt x="594584" y="607710"/>
                  </a:lnTo>
                  <a:lnTo>
                    <a:pt x="90959" y="607710"/>
                  </a:lnTo>
                  <a:lnTo>
                    <a:pt x="90959" y="1218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sp>
        <p:nvSpPr>
          <p:cNvPr id="20" name="Rectangle 36">
            <a:extLst>
              <a:ext uri="{FF2B5EF4-FFF2-40B4-BE49-F238E27FC236}">
                <a16:creationId xmlns:a16="http://schemas.microsoft.com/office/drawing/2014/main" id="{26AC9F8B-B89B-541B-2D80-ACE855156545}"/>
              </a:ext>
            </a:extLst>
          </p:cNvPr>
          <p:cNvSpPr>
            <a:spLocks noChangeArrowheads="1"/>
          </p:cNvSpPr>
          <p:nvPr/>
        </p:nvSpPr>
        <p:spPr bwMode="auto">
          <a:xfrm>
            <a:off x="6639706" y="3028890"/>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buFont typeface="Wingdings" panose="05000000000000000000" pitchFamily="2" charset="2"/>
              <a:buChar char="u"/>
            </a:pPr>
            <a:r>
              <a:rPr lang="zh-CN" altLang="en-US" sz="2000" b="1" dirty="0">
                <a:solidFill>
                  <a:schemeClr val="tx1">
                    <a:lumMod val="75000"/>
                    <a:lumOff val="25000"/>
                  </a:schemeClr>
                </a:solidFill>
                <a:cs typeface="+mn-ea"/>
                <a:sym typeface="+mn-lt"/>
              </a:rPr>
              <a:t>随机生成图</a:t>
            </a:r>
          </a:p>
        </p:txBody>
      </p:sp>
      <p:sp>
        <p:nvSpPr>
          <p:cNvPr id="23" name="TextBox 24">
            <a:extLst>
              <a:ext uri="{FF2B5EF4-FFF2-40B4-BE49-F238E27FC236}">
                <a16:creationId xmlns:a16="http://schemas.microsoft.com/office/drawing/2014/main" id="{1828971A-18AE-0881-E01E-4E5CAFF3FCF2}"/>
              </a:ext>
            </a:extLst>
          </p:cNvPr>
          <p:cNvSpPr txBox="1"/>
          <p:nvPr/>
        </p:nvSpPr>
        <p:spPr>
          <a:xfrm>
            <a:off x="6649611" y="3429000"/>
            <a:ext cx="5094823" cy="78705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600" dirty="0">
                <a:solidFill>
                  <a:schemeClr val="bg1">
                    <a:lumMod val="50000"/>
                  </a:schemeClr>
                </a:solidFill>
                <a:cs typeface="+mn-ea"/>
                <a:sym typeface="+mn-lt"/>
              </a:rPr>
              <a:t>此方式操作与“导入图文件”相似，用户还需要填写节点数量及路径数量，向系统提供随机生成图的条件。</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00322237-00F9-68DA-BC42-EE6F81A91BDF}"/>
              </a:ext>
            </a:extLst>
          </p:cNvPr>
          <p:cNvSpPr txBox="1"/>
          <p:nvPr/>
        </p:nvSpPr>
        <p:spPr>
          <a:xfrm>
            <a:off x="6639706" y="5572189"/>
            <a:ext cx="4482103" cy="33308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sz="1600" b="1" dirty="0">
                <a:solidFill>
                  <a:schemeClr val="bg1">
                    <a:lumMod val="50000"/>
                  </a:schemeClr>
                </a:solidFill>
                <a:cs typeface="+mn-ea"/>
                <a:sym typeface="+mn-lt"/>
              </a:rPr>
              <a:t>·</a:t>
            </a:r>
            <a:r>
              <a:rPr lang="zh-CN" altLang="en-US" sz="1600" b="1" dirty="0">
                <a:solidFill>
                  <a:schemeClr val="bg1">
                    <a:lumMod val="50000"/>
                  </a:schemeClr>
                </a:solidFill>
                <a:cs typeface="+mn-ea"/>
                <a:sym typeface="+mn-lt"/>
              </a:rPr>
              <a:t>结果展示</a:t>
            </a:r>
            <a:endParaRPr kumimoji="0" lang="zh-CN" altLang="en-US" sz="1600" b="1"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38" name="图片 37">
            <a:extLst>
              <a:ext uri="{FF2B5EF4-FFF2-40B4-BE49-F238E27FC236}">
                <a16:creationId xmlns:a16="http://schemas.microsoft.com/office/drawing/2014/main" id="{494E8AC6-9179-C84B-E61D-2263D158EEC3}"/>
              </a:ext>
            </a:extLst>
          </p:cNvPr>
          <p:cNvPicPr>
            <a:picLocks noChangeAspect="1"/>
          </p:cNvPicPr>
          <p:nvPr/>
        </p:nvPicPr>
        <p:blipFill>
          <a:blip r:embed="rId9"/>
          <a:stretch>
            <a:fillRect/>
          </a:stretch>
        </p:blipFill>
        <p:spPr>
          <a:xfrm>
            <a:off x="700962" y="1208088"/>
            <a:ext cx="5620047" cy="4685261"/>
          </a:xfrm>
          <a:prstGeom prst="rect">
            <a:avLst/>
          </a:prstGeom>
        </p:spPr>
      </p:pic>
    </p:spTree>
    <p:extLst>
      <p:ext uri="{BB962C8B-B14F-4D97-AF65-F5344CB8AC3E}">
        <p14:creationId xmlns:p14="http://schemas.microsoft.com/office/powerpoint/2010/main" val="750771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4800"/>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2" y="196612"/>
              <a:ext cx="4288865" cy="646331"/>
            </a:xfrm>
            <a:prstGeom prst="rect">
              <a:avLst/>
            </a:prstGeom>
            <a:solidFill>
              <a:schemeClr val="bg1"/>
            </a:solidFill>
          </p:spPr>
          <p:txBody>
            <a:bodyPr wrap="square" rtlCol="0">
              <a:spAutoFit/>
            </a:bodyPr>
            <a:lstStyle/>
            <a:p>
              <a:r>
                <a:rPr lang="zh-CN" altLang="en-US" sz="2400" b="1" dirty="0">
                  <a:cs typeface="+mn-ea"/>
                  <a:sym typeface="+mn-lt"/>
                </a:rPr>
                <a:t>界面中用户操作错误反馈</a:t>
              </a:r>
              <a:endParaRPr lang="zh-CN" altLang="en-US" sz="1200" dirty="0">
                <a:solidFill>
                  <a:schemeClr val="bg1">
                    <a:lumMod val="50000"/>
                  </a:schemeClr>
                </a:solidFill>
                <a:cs typeface="+mn-ea"/>
                <a:sym typeface="+mn-lt"/>
              </a:endParaRPr>
            </a:p>
            <a:p>
              <a:r>
                <a:rPr lang="en-US" altLang="zh-CN" sz="1200" dirty="0">
                  <a:solidFill>
                    <a:schemeClr val="bg1">
                      <a:lumMod val="50000"/>
                    </a:schemeClr>
                  </a:solidFill>
                  <a:cs typeface="+mn-ea"/>
                  <a:sym typeface="+mn-lt"/>
                </a:rPr>
                <a:t>Wrong and mistakes</a:t>
              </a:r>
              <a:endParaRPr lang="zh-CN" altLang="en-US" sz="1200" dirty="0">
                <a:solidFill>
                  <a:schemeClr val="bg1">
                    <a:lumMod val="50000"/>
                  </a:schemeClr>
                </a:solidFill>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组合 1"/>
          <p:cNvGrpSpPr/>
          <p:nvPr/>
        </p:nvGrpSpPr>
        <p:grpSpPr bwMode="auto">
          <a:xfrm>
            <a:off x="808173" y="1959883"/>
            <a:ext cx="4847435" cy="908116"/>
            <a:chOff x="803786" y="1959667"/>
            <a:chExt cx="4477634" cy="908576"/>
          </a:xfrm>
        </p:grpSpPr>
        <p:sp>
          <p:nvSpPr>
            <p:cNvPr id="3" name="Rounded Rectangle 5@|1FFC:7355919|FBC:16777215|LFC:16777215|LBC:16777215"/>
            <p:cNvSpPr/>
            <p:nvPr/>
          </p:nvSpPr>
          <p:spPr>
            <a:xfrm>
              <a:off x="1127585" y="1959667"/>
              <a:ext cx="4153835" cy="484135"/>
            </a:xfrm>
            <a:prstGeom prst="roundRect">
              <a:avLst>
                <a:gd name="adj" fmla="val 0"/>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i="1" dirty="0">
                <a:solidFill>
                  <a:prstClr val="white"/>
                </a:solidFill>
                <a:cs typeface="+mn-ea"/>
                <a:sym typeface="+mn-lt"/>
              </a:endParaRPr>
            </a:p>
          </p:txBody>
        </p:sp>
        <p:sp>
          <p:nvSpPr>
            <p:cNvPr id="4" name="Rectangle 31@|1FFC:16777215|FBC:16777215|LFC:16777215|LBC:16777215"/>
            <p:cNvSpPr/>
            <p:nvPr/>
          </p:nvSpPr>
          <p:spPr>
            <a:xfrm>
              <a:off x="1346613" y="2529517"/>
              <a:ext cx="3876066" cy="338726"/>
            </a:xfrm>
            <a:prstGeom prst="rect">
              <a:avLst/>
            </a:prstGeom>
          </p:spPr>
          <p:txBody>
            <a:bodyPr>
              <a:spAutoFit/>
            </a:bodyPr>
            <a:lstStyle/>
            <a:p>
              <a:pPr algn="r"/>
              <a:r>
                <a:rPr lang="zh-CN" altLang="en-US" sz="1600" dirty="0">
                  <a:solidFill>
                    <a:schemeClr val="bg1">
                      <a:lumMod val="50000"/>
                    </a:schemeClr>
                  </a:solidFill>
                  <a:latin typeface="+mn-lt"/>
                  <a:ea typeface="+mn-ea"/>
                  <a:cs typeface="+mn-ea"/>
                  <a:sym typeface="+mn-lt"/>
                </a:rPr>
                <a:t>输入的节点不属于图中节点的范围。</a:t>
              </a:r>
              <a:endParaRPr lang="id-ID" altLang="zh-CN" sz="1600" dirty="0">
                <a:solidFill>
                  <a:schemeClr val="bg1">
                    <a:lumMod val="50000"/>
                  </a:schemeClr>
                </a:solidFill>
                <a:latin typeface="+mn-lt"/>
                <a:ea typeface="+mn-ea"/>
                <a:cs typeface="+mn-ea"/>
                <a:sym typeface="+mn-lt"/>
              </a:endParaRPr>
            </a:p>
          </p:txBody>
        </p:sp>
        <p:sp>
          <p:nvSpPr>
            <p:cNvPr id="5" name="Rectangle 35@|1FFC:16777215|FBC:16777215|LFC:16777215|LBC:16777215"/>
            <p:cNvSpPr>
              <a:spLocks noChangeArrowheads="1"/>
            </p:cNvSpPr>
            <p:nvPr/>
          </p:nvSpPr>
          <p:spPr bwMode="auto">
            <a:xfrm>
              <a:off x="1627569" y="2036924"/>
              <a:ext cx="2787309" cy="338597"/>
            </a:xfrm>
            <a:prstGeom prst="rect">
              <a:avLst/>
            </a:prstGeom>
            <a:noFill/>
            <a:ln w="9525">
              <a:noFill/>
              <a:miter lim="800000"/>
            </a:ln>
          </p:spPr>
          <p:txBody>
            <a:bodyPr>
              <a:spAutoFit/>
            </a:bodyPr>
            <a:lstStyle/>
            <a:p>
              <a:pPr algn="ctr"/>
              <a:r>
                <a:rPr lang="zh-CN" altLang="en-US" sz="1600" b="1" dirty="0">
                  <a:solidFill>
                    <a:schemeClr val="bg1"/>
                  </a:solidFill>
                  <a:cs typeface="+mn-ea"/>
                  <a:sym typeface="+mn-lt"/>
                </a:rPr>
                <a:t>起始节点或终止节点不在图中。</a:t>
              </a:r>
            </a:p>
          </p:txBody>
        </p:sp>
        <p:sp>
          <p:nvSpPr>
            <p:cNvPr id="6" name="Rectangle 1@|1FFC:3289814|FBC:16777215|LFC:16777215|LBC:16777215"/>
            <p:cNvSpPr/>
            <p:nvPr/>
          </p:nvSpPr>
          <p:spPr>
            <a:xfrm>
              <a:off x="803786" y="1959667"/>
              <a:ext cx="499984" cy="484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cs typeface="+mn-ea"/>
                <a:sym typeface="+mn-lt"/>
              </a:endParaRPr>
            </a:p>
          </p:txBody>
        </p:sp>
        <p:sp>
          <p:nvSpPr>
            <p:cNvPr id="7" name="Rectangle 39@|1FFC:16777215|FBC:16777215|LFC:16777215|LBC:16777215"/>
            <p:cNvSpPr>
              <a:spLocks noChangeArrowheads="1"/>
            </p:cNvSpPr>
            <p:nvPr/>
          </p:nvSpPr>
          <p:spPr bwMode="auto">
            <a:xfrm>
              <a:off x="835517" y="1976722"/>
              <a:ext cx="436242" cy="420777"/>
            </a:xfrm>
            <a:prstGeom prst="rect">
              <a:avLst/>
            </a:prstGeom>
            <a:noFill/>
            <a:ln w="9525">
              <a:noFill/>
              <a:miter lim="800000"/>
            </a:ln>
          </p:spPr>
          <p:txBody>
            <a:bodyPr>
              <a:spAutoFit/>
            </a:bodyPr>
            <a:lstStyle/>
            <a:p>
              <a:pPr algn="ctr" eaLnBrk="1" hangingPunct="1"/>
              <a:r>
                <a:rPr lang="en-US" altLang="zh-CN" sz="2135" b="1" dirty="0">
                  <a:solidFill>
                    <a:srgbClr val="FFFFFF"/>
                  </a:solidFill>
                  <a:cs typeface="+mn-ea"/>
                  <a:sym typeface="+mn-lt"/>
                </a:rPr>
                <a:t>1</a:t>
              </a:r>
            </a:p>
          </p:txBody>
        </p:sp>
      </p:grpSp>
      <p:grpSp>
        <p:nvGrpSpPr>
          <p:cNvPr id="8" name="组合 4"/>
          <p:cNvGrpSpPr/>
          <p:nvPr/>
        </p:nvGrpSpPr>
        <p:grpSpPr bwMode="auto">
          <a:xfrm>
            <a:off x="808173" y="3976356"/>
            <a:ext cx="4868042" cy="968395"/>
            <a:chOff x="803786" y="3976022"/>
            <a:chExt cx="4497002" cy="968926"/>
          </a:xfrm>
        </p:grpSpPr>
        <p:sp>
          <p:nvSpPr>
            <p:cNvPr id="9" name="Rounded Rectangle 7@|1FFC:7355919|FBC:16777215|LFC:16777215|LBC:16777215"/>
            <p:cNvSpPr/>
            <p:nvPr/>
          </p:nvSpPr>
          <p:spPr>
            <a:xfrm>
              <a:off x="1127609" y="3976022"/>
              <a:ext cx="4154144" cy="484154"/>
            </a:xfrm>
            <a:prstGeom prst="roundRect">
              <a:avLst>
                <a:gd name="adj" fmla="val 0"/>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i="1" dirty="0">
                <a:solidFill>
                  <a:prstClr val="white"/>
                </a:solidFill>
                <a:cs typeface="+mn-ea"/>
                <a:sym typeface="+mn-lt"/>
              </a:endParaRPr>
            </a:p>
          </p:txBody>
        </p:sp>
        <p:sp>
          <p:nvSpPr>
            <p:cNvPr id="10" name="Rectangle 33@|1FFC:16777215|FBC:16777215|LFC:16777215|LBC:16777215"/>
            <p:cNvSpPr/>
            <p:nvPr/>
          </p:nvSpPr>
          <p:spPr>
            <a:xfrm>
              <a:off x="1346654" y="4606208"/>
              <a:ext cx="3954134" cy="338740"/>
            </a:xfrm>
            <a:prstGeom prst="rect">
              <a:avLst/>
            </a:prstGeom>
          </p:spPr>
          <p:txBody>
            <a:bodyPr>
              <a:spAutoFit/>
            </a:bodyPr>
            <a:lstStyle/>
            <a:p>
              <a:pPr algn="r" defTabSz="1215390">
                <a:spcBef>
                  <a:spcPct val="20000"/>
                </a:spcBef>
                <a:defRPr/>
              </a:pPr>
              <a:r>
                <a:rPr lang="zh-CN" altLang="en-US" sz="1600" dirty="0">
                  <a:solidFill>
                    <a:schemeClr val="tx1">
                      <a:lumMod val="50000"/>
                      <a:lumOff val="50000"/>
                    </a:schemeClr>
                  </a:solidFill>
                  <a:cs typeface="+mn-ea"/>
                  <a:sym typeface="+mn-lt"/>
                </a:rPr>
                <a:t>未导入图文件。</a:t>
              </a:r>
            </a:p>
          </p:txBody>
        </p:sp>
        <p:sp>
          <p:nvSpPr>
            <p:cNvPr id="11" name="Rectangle 37@|1FFC:16777215|FBC:16777215|LFC:16777215|LBC:16777215"/>
            <p:cNvSpPr>
              <a:spLocks noChangeArrowheads="1"/>
            </p:cNvSpPr>
            <p:nvPr/>
          </p:nvSpPr>
          <p:spPr bwMode="auto">
            <a:xfrm>
              <a:off x="1627837" y="4034162"/>
              <a:ext cx="2787309" cy="338611"/>
            </a:xfrm>
            <a:prstGeom prst="rect">
              <a:avLst/>
            </a:prstGeom>
            <a:noFill/>
            <a:ln w="9525">
              <a:noFill/>
              <a:miter lim="800000"/>
            </a:ln>
          </p:spPr>
          <p:txBody>
            <a:bodyPr>
              <a:spAutoFit/>
            </a:bodyPr>
            <a:lstStyle/>
            <a:p>
              <a:pPr algn="ctr" defTabSz="1215390">
                <a:spcBef>
                  <a:spcPct val="20000"/>
                </a:spcBef>
                <a:defRPr/>
              </a:pPr>
              <a:r>
                <a:rPr lang="zh-CN" altLang="en-US" sz="1600" b="1" dirty="0">
                  <a:solidFill>
                    <a:schemeClr val="bg1"/>
                  </a:solidFill>
                  <a:cs typeface="+mn-ea"/>
                  <a:sym typeface="+mn-lt"/>
                </a:rPr>
                <a:t>请先导入图文件或生成图。</a:t>
              </a:r>
            </a:p>
          </p:txBody>
        </p:sp>
        <p:sp>
          <p:nvSpPr>
            <p:cNvPr id="12" name="Rectangle 40@|1FFC:3289814|FBC:16777215|LFC:16777215|LBC:16777215"/>
            <p:cNvSpPr/>
            <p:nvPr/>
          </p:nvSpPr>
          <p:spPr>
            <a:xfrm>
              <a:off x="803786" y="3976022"/>
              <a:ext cx="500022" cy="4841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cs typeface="+mn-ea"/>
                <a:sym typeface="+mn-lt"/>
              </a:endParaRPr>
            </a:p>
          </p:txBody>
        </p:sp>
        <p:sp>
          <p:nvSpPr>
            <p:cNvPr id="13" name="Rectangle 41@|1FFC:16777215|FBC:16777215|LFC:16777215|LBC:16777215"/>
            <p:cNvSpPr>
              <a:spLocks noChangeArrowheads="1"/>
            </p:cNvSpPr>
            <p:nvPr/>
          </p:nvSpPr>
          <p:spPr bwMode="auto">
            <a:xfrm>
              <a:off x="835519" y="3993070"/>
              <a:ext cx="436242" cy="420794"/>
            </a:xfrm>
            <a:prstGeom prst="rect">
              <a:avLst/>
            </a:prstGeom>
            <a:noFill/>
            <a:ln w="9525">
              <a:noFill/>
              <a:miter lim="800000"/>
            </a:ln>
          </p:spPr>
          <p:txBody>
            <a:bodyPr>
              <a:spAutoFit/>
            </a:bodyPr>
            <a:lstStyle/>
            <a:p>
              <a:pPr algn="ctr" eaLnBrk="1" hangingPunct="1"/>
              <a:r>
                <a:rPr lang="en-US" altLang="zh-CN" sz="2135" b="1" dirty="0">
                  <a:solidFill>
                    <a:srgbClr val="FFFFFF"/>
                  </a:solidFill>
                  <a:cs typeface="+mn-ea"/>
                  <a:sym typeface="+mn-lt"/>
                </a:rPr>
                <a:t>3</a:t>
              </a:r>
            </a:p>
          </p:txBody>
        </p:sp>
      </p:grpSp>
      <p:grpSp>
        <p:nvGrpSpPr>
          <p:cNvPr id="14" name="组合 3"/>
          <p:cNvGrpSpPr/>
          <p:nvPr/>
        </p:nvGrpSpPr>
        <p:grpSpPr bwMode="auto">
          <a:xfrm>
            <a:off x="6687590" y="1959883"/>
            <a:ext cx="4766671" cy="1611814"/>
            <a:chOff x="6688049" y="1959667"/>
            <a:chExt cx="4403985" cy="1611397"/>
          </a:xfrm>
        </p:grpSpPr>
        <p:sp>
          <p:nvSpPr>
            <p:cNvPr id="15" name="Rounded Rectangle 9@|1FFC:7355919|FBC:16777215|LFC:16777215|LBC:16777215"/>
            <p:cNvSpPr/>
            <p:nvPr/>
          </p:nvSpPr>
          <p:spPr>
            <a:xfrm>
              <a:off x="6937299" y="1959667"/>
              <a:ext cx="4154735" cy="483764"/>
            </a:xfrm>
            <a:prstGeom prst="roundRect">
              <a:avLst>
                <a:gd name="adj" fmla="val 0"/>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i="1" dirty="0">
                <a:solidFill>
                  <a:prstClr val="white"/>
                </a:solidFill>
                <a:cs typeface="+mn-ea"/>
                <a:sym typeface="+mn-lt"/>
              </a:endParaRPr>
            </a:p>
          </p:txBody>
        </p:sp>
        <p:sp>
          <p:nvSpPr>
            <p:cNvPr id="16" name="Rectangle 32@|1FFC:16777215|FBC:16777215|LFC:16777215|LBC:16777215"/>
            <p:cNvSpPr/>
            <p:nvPr/>
          </p:nvSpPr>
          <p:spPr>
            <a:xfrm>
              <a:off x="7116327" y="2543356"/>
              <a:ext cx="3954697" cy="1027708"/>
            </a:xfrm>
            <a:prstGeom prst="rect">
              <a:avLst/>
            </a:prstGeom>
          </p:spPr>
          <p:txBody>
            <a:bodyPr>
              <a:spAutoFit/>
            </a:bodyPr>
            <a:lstStyle/>
            <a:p>
              <a:pPr algn="ctr"/>
              <a:r>
                <a:rPr lang="zh-CN" altLang="en-US" sz="1600" dirty="0">
                  <a:solidFill>
                    <a:schemeClr val="bg1">
                      <a:lumMod val="50000"/>
                    </a:schemeClr>
                  </a:solidFill>
                  <a:latin typeface="+mn-lt"/>
                  <a:ea typeface="+mn-ea"/>
                  <a:cs typeface="+mn-ea"/>
                  <a:sym typeface="+mn-lt"/>
                </a:rPr>
                <a:t>图中两节点间不存在连线，</a:t>
              </a:r>
              <a:endParaRPr lang="en-US" altLang="zh-CN" sz="1600" dirty="0">
                <a:solidFill>
                  <a:schemeClr val="bg1">
                    <a:lumMod val="50000"/>
                  </a:schemeClr>
                </a:solidFill>
                <a:latin typeface="+mn-lt"/>
                <a:ea typeface="+mn-ea"/>
                <a:cs typeface="+mn-ea"/>
                <a:sym typeface="+mn-lt"/>
              </a:endParaRPr>
            </a:p>
            <a:p>
              <a:pPr algn="ctr"/>
              <a:r>
                <a:rPr lang="zh-CN" altLang="en-US" sz="1600" dirty="0">
                  <a:solidFill>
                    <a:schemeClr val="bg1">
                      <a:lumMod val="50000"/>
                    </a:schemeClr>
                  </a:solidFill>
                  <a:latin typeface="+mn-lt"/>
                  <a:ea typeface="+mn-ea"/>
                  <a:cs typeface="+mn-ea"/>
                  <a:sym typeface="+mn-lt"/>
                </a:rPr>
                <a:t>或不存在起始节点</a:t>
              </a:r>
              <a:r>
                <a:rPr lang="en-US" altLang="zh-CN" sz="1600" dirty="0">
                  <a:solidFill>
                    <a:schemeClr val="bg1">
                      <a:lumMod val="50000"/>
                    </a:schemeClr>
                  </a:solidFill>
                  <a:latin typeface="+mn-lt"/>
                  <a:ea typeface="+mn-ea"/>
                  <a:cs typeface="+mn-ea"/>
                  <a:sym typeface="+mn-lt"/>
                </a:rPr>
                <a:t>——</a:t>
              </a:r>
              <a:r>
                <a:rPr lang="zh-CN" altLang="en-US" sz="1600" dirty="0">
                  <a:solidFill>
                    <a:schemeClr val="bg1">
                      <a:lumMod val="50000"/>
                    </a:schemeClr>
                  </a:solidFill>
                  <a:latin typeface="+mn-lt"/>
                  <a:ea typeface="+mn-ea"/>
                  <a:cs typeface="+mn-ea"/>
                  <a:sym typeface="+mn-lt"/>
                </a:rPr>
                <a:t>终止节点方向的连线。</a:t>
              </a:r>
              <a:endParaRPr lang="id-ID" altLang="zh-CN" sz="1600" dirty="0">
                <a:solidFill>
                  <a:schemeClr val="bg1">
                    <a:lumMod val="50000"/>
                  </a:schemeClr>
                </a:solidFill>
                <a:latin typeface="+mn-lt"/>
                <a:ea typeface="+mn-ea"/>
                <a:cs typeface="+mn-ea"/>
                <a:sym typeface="+mn-lt"/>
              </a:endParaRPr>
            </a:p>
            <a:p>
              <a:pPr defTabSz="1215390">
                <a:spcBef>
                  <a:spcPct val="20000"/>
                </a:spcBef>
                <a:defRPr/>
              </a:pPr>
              <a:endParaRPr lang="en-US" altLang="zh-CN" sz="1200" dirty="0">
                <a:solidFill>
                  <a:schemeClr val="tx1">
                    <a:lumMod val="50000"/>
                    <a:lumOff val="50000"/>
                  </a:schemeClr>
                </a:solidFill>
                <a:cs typeface="+mn-ea"/>
                <a:sym typeface="+mn-lt"/>
              </a:endParaRPr>
            </a:p>
            <a:p>
              <a:pPr defTabSz="1215390">
                <a:spcBef>
                  <a:spcPct val="20000"/>
                </a:spcBef>
                <a:defRPr/>
              </a:pPr>
              <a:endParaRPr lang="en-US" altLang="zh-CN" sz="1200" dirty="0">
                <a:solidFill>
                  <a:schemeClr val="tx1">
                    <a:lumMod val="50000"/>
                    <a:lumOff val="50000"/>
                  </a:schemeClr>
                </a:solidFill>
                <a:cs typeface="+mn-ea"/>
                <a:sym typeface="+mn-lt"/>
              </a:endParaRPr>
            </a:p>
          </p:txBody>
        </p:sp>
        <p:sp>
          <p:nvSpPr>
            <p:cNvPr id="17" name="Rectangle 36@|1FFC:16777215|FBC:16777215|LFC:16777215|LBC:16777215"/>
            <p:cNvSpPr>
              <a:spLocks noChangeArrowheads="1"/>
            </p:cNvSpPr>
            <p:nvPr/>
          </p:nvSpPr>
          <p:spPr bwMode="auto">
            <a:xfrm>
              <a:off x="7621012" y="2036865"/>
              <a:ext cx="2787310" cy="338339"/>
            </a:xfrm>
            <a:prstGeom prst="rect">
              <a:avLst/>
            </a:prstGeom>
            <a:noFill/>
            <a:ln w="9525">
              <a:noFill/>
              <a:miter lim="800000"/>
            </a:ln>
          </p:spPr>
          <p:txBody>
            <a:bodyPr>
              <a:spAutoFit/>
            </a:bodyPr>
            <a:lstStyle/>
            <a:p>
              <a:pPr algn="ctr" defTabSz="1215390">
                <a:spcBef>
                  <a:spcPct val="20000"/>
                </a:spcBef>
                <a:defRPr/>
              </a:pPr>
              <a:r>
                <a:rPr lang="zh-CN" altLang="en-US" sz="1600" b="1" dirty="0">
                  <a:solidFill>
                    <a:schemeClr val="bg1"/>
                  </a:solidFill>
                  <a:cs typeface="+mn-ea"/>
                  <a:sym typeface="+mn-lt"/>
                </a:rPr>
                <a:t>从节点 </a:t>
              </a:r>
              <a:r>
                <a:rPr lang="en-US" altLang="zh-CN" sz="1600" b="1" dirty="0">
                  <a:solidFill>
                    <a:schemeClr val="bg1"/>
                  </a:solidFill>
                  <a:cs typeface="+mn-ea"/>
                  <a:sym typeface="+mn-lt"/>
                </a:rPr>
                <a:t>A</a:t>
              </a:r>
              <a:r>
                <a:rPr lang="zh-CN" altLang="en-US" sz="1600" b="1" dirty="0">
                  <a:solidFill>
                    <a:schemeClr val="bg1"/>
                  </a:solidFill>
                  <a:cs typeface="+mn-ea"/>
                  <a:sym typeface="+mn-lt"/>
                </a:rPr>
                <a:t>到节点 </a:t>
              </a:r>
              <a:r>
                <a:rPr lang="en-US" altLang="zh-CN" sz="1600" b="1" dirty="0">
                  <a:solidFill>
                    <a:schemeClr val="bg1"/>
                  </a:solidFill>
                  <a:cs typeface="+mn-ea"/>
                  <a:sym typeface="+mn-lt"/>
                </a:rPr>
                <a:t>B</a:t>
              </a:r>
              <a:r>
                <a:rPr lang="zh-CN" altLang="en-US" sz="1600" b="1" dirty="0">
                  <a:solidFill>
                    <a:schemeClr val="bg1"/>
                  </a:solidFill>
                  <a:cs typeface="+mn-ea"/>
                  <a:sym typeface="+mn-lt"/>
                </a:rPr>
                <a:t>不存在路径。</a:t>
              </a:r>
            </a:p>
          </p:txBody>
        </p:sp>
        <p:sp>
          <p:nvSpPr>
            <p:cNvPr id="18" name="Rectangle 42@|1FFC:3289814|FBC:16777215|LFC:16777215|LBC:16777215"/>
            <p:cNvSpPr/>
            <p:nvPr/>
          </p:nvSpPr>
          <p:spPr>
            <a:xfrm>
              <a:off x="6688049" y="1959667"/>
              <a:ext cx="500092" cy="4837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cs typeface="+mn-ea"/>
                <a:sym typeface="+mn-lt"/>
              </a:endParaRPr>
            </a:p>
          </p:txBody>
        </p:sp>
        <p:sp>
          <p:nvSpPr>
            <p:cNvPr id="19" name="Rectangle 43@|1FFC:16777215|FBC:16777215|LFC:16777215|LBC:16777215"/>
            <p:cNvSpPr>
              <a:spLocks noChangeArrowheads="1"/>
            </p:cNvSpPr>
            <p:nvPr/>
          </p:nvSpPr>
          <p:spPr bwMode="auto">
            <a:xfrm>
              <a:off x="6719784" y="1976721"/>
              <a:ext cx="436243" cy="420455"/>
            </a:xfrm>
            <a:prstGeom prst="rect">
              <a:avLst/>
            </a:prstGeom>
            <a:noFill/>
            <a:ln w="9525">
              <a:noFill/>
              <a:miter lim="800000"/>
            </a:ln>
          </p:spPr>
          <p:txBody>
            <a:bodyPr>
              <a:spAutoFit/>
            </a:bodyPr>
            <a:lstStyle/>
            <a:p>
              <a:pPr algn="ctr" eaLnBrk="1" hangingPunct="1"/>
              <a:r>
                <a:rPr lang="en-US" altLang="zh-CN" sz="2135" b="1" dirty="0">
                  <a:solidFill>
                    <a:srgbClr val="FFFFFF"/>
                  </a:solidFill>
                  <a:cs typeface="+mn-ea"/>
                  <a:sym typeface="+mn-lt"/>
                </a:rPr>
                <a:t>2</a:t>
              </a:r>
            </a:p>
          </p:txBody>
        </p:sp>
      </p:grpSp>
      <p:grpSp>
        <p:nvGrpSpPr>
          <p:cNvPr id="20" name="组合 19"/>
          <p:cNvGrpSpPr/>
          <p:nvPr/>
        </p:nvGrpSpPr>
        <p:grpSpPr bwMode="auto">
          <a:xfrm>
            <a:off x="6687592" y="3976356"/>
            <a:ext cx="4766673" cy="968395"/>
            <a:chOff x="6688049" y="3976022"/>
            <a:chExt cx="4403989" cy="968926"/>
          </a:xfrm>
        </p:grpSpPr>
        <p:sp>
          <p:nvSpPr>
            <p:cNvPr id="21" name="Rounded Rectangle 11@|1FFC:7355919|FBC:16777215|LFC:16777215|LBC:16777215"/>
            <p:cNvSpPr/>
            <p:nvPr/>
          </p:nvSpPr>
          <p:spPr>
            <a:xfrm>
              <a:off x="6937301" y="3976022"/>
              <a:ext cx="4154737" cy="484154"/>
            </a:xfrm>
            <a:prstGeom prst="roundRect">
              <a:avLst>
                <a:gd name="adj" fmla="val 0"/>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i="1" dirty="0">
                <a:solidFill>
                  <a:prstClr val="white"/>
                </a:solidFill>
                <a:cs typeface="+mn-ea"/>
                <a:sym typeface="+mn-lt"/>
              </a:endParaRPr>
            </a:p>
          </p:txBody>
        </p:sp>
        <p:sp>
          <p:nvSpPr>
            <p:cNvPr id="22" name="Rectangle 34@|1FFC:16777215|FBC:16777215|LFC:16777215|LBC:16777215"/>
            <p:cNvSpPr/>
            <p:nvPr/>
          </p:nvSpPr>
          <p:spPr>
            <a:xfrm>
              <a:off x="6804613" y="4606208"/>
              <a:ext cx="4266413" cy="338740"/>
            </a:xfrm>
            <a:prstGeom prst="rect">
              <a:avLst/>
            </a:prstGeom>
          </p:spPr>
          <p:txBody>
            <a:bodyPr wrap="square">
              <a:spAutoFit/>
            </a:bodyPr>
            <a:lstStyle/>
            <a:p>
              <a:pPr algn="r" defTabSz="1215390">
                <a:spcBef>
                  <a:spcPct val="20000"/>
                </a:spcBef>
                <a:defRPr/>
              </a:pPr>
              <a:r>
                <a:rPr lang="zh-CN" altLang="en-US" sz="1600" dirty="0">
                  <a:solidFill>
                    <a:schemeClr val="tx1">
                      <a:lumMod val="50000"/>
                      <a:lumOff val="50000"/>
                    </a:schemeClr>
                  </a:solidFill>
                  <a:cs typeface="+mn-ea"/>
                  <a:sym typeface="+mn-lt"/>
                </a:rPr>
                <a:t>在速度一栏输入速度不是整数，或超出规定范围。</a:t>
              </a:r>
            </a:p>
          </p:txBody>
        </p:sp>
        <p:sp>
          <p:nvSpPr>
            <p:cNvPr id="23" name="Rectangle 38@|1FFC:16777215|FBC:16777215|LFC:16777215|LBC:16777215"/>
            <p:cNvSpPr>
              <a:spLocks noChangeArrowheads="1"/>
            </p:cNvSpPr>
            <p:nvPr/>
          </p:nvSpPr>
          <p:spPr bwMode="auto">
            <a:xfrm>
              <a:off x="7202687" y="4014547"/>
              <a:ext cx="3463876" cy="338740"/>
            </a:xfrm>
            <a:prstGeom prst="rect">
              <a:avLst/>
            </a:prstGeom>
            <a:noFill/>
            <a:ln w="9525">
              <a:noFill/>
              <a:miter lim="800000"/>
            </a:ln>
          </p:spPr>
          <p:txBody>
            <a:bodyPr wrap="square">
              <a:spAutoFit/>
            </a:bodyPr>
            <a:lstStyle/>
            <a:p>
              <a:pPr algn="ctr" defTabSz="1215390">
                <a:spcBef>
                  <a:spcPct val="20000"/>
                </a:spcBef>
                <a:defRPr/>
              </a:pPr>
              <a:r>
                <a:rPr lang="zh-CN" altLang="en-US" sz="1600" b="1" dirty="0">
                  <a:solidFill>
                    <a:schemeClr val="bg1"/>
                  </a:solidFill>
                  <a:cs typeface="+mn-ea"/>
                  <a:sym typeface="+mn-lt"/>
                </a:rPr>
                <a:t>如果输入速度无效，重置为默认值。</a:t>
              </a:r>
            </a:p>
          </p:txBody>
        </p:sp>
        <p:sp>
          <p:nvSpPr>
            <p:cNvPr id="24" name="Rectangle 44@|1FFC:3289814|FBC:16777215|LFC:16777215|LBC:16777215"/>
            <p:cNvSpPr/>
            <p:nvPr/>
          </p:nvSpPr>
          <p:spPr>
            <a:xfrm>
              <a:off x="6688049" y="3976022"/>
              <a:ext cx="500092" cy="4841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cs typeface="+mn-ea"/>
                <a:sym typeface="+mn-lt"/>
              </a:endParaRPr>
            </a:p>
          </p:txBody>
        </p:sp>
        <p:sp>
          <p:nvSpPr>
            <p:cNvPr id="25" name="Rectangle 45@|1FFC:16777215|FBC:16777215|LFC:16777215|LBC:16777215"/>
            <p:cNvSpPr>
              <a:spLocks noChangeArrowheads="1"/>
            </p:cNvSpPr>
            <p:nvPr/>
          </p:nvSpPr>
          <p:spPr bwMode="auto">
            <a:xfrm>
              <a:off x="6719782" y="3993070"/>
              <a:ext cx="436244" cy="420794"/>
            </a:xfrm>
            <a:prstGeom prst="rect">
              <a:avLst/>
            </a:prstGeom>
            <a:noFill/>
            <a:ln w="9525">
              <a:noFill/>
              <a:miter lim="800000"/>
            </a:ln>
          </p:spPr>
          <p:txBody>
            <a:bodyPr>
              <a:spAutoFit/>
            </a:bodyPr>
            <a:lstStyle/>
            <a:p>
              <a:pPr algn="ctr" eaLnBrk="1" hangingPunct="1"/>
              <a:r>
                <a:rPr lang="en-US" altLang="zh-CN" sz="2135" b="1" dirty="0">
                  <a:solidFill>
                    <a:srgbClr val="FFFFFF"/>
                  </a:solidFill>
                  <a:cs typeface="+mn-ea"/>
                  <a:sym typeface="+mn-lt"/>
                </a:rPr>
                <a:t>4</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anim calcmode="lin" valueType="num">
                                      <p:cBhvr>
                                        <p:cTn id="29" dur="500" fill="hold"/>
                                        <p:tgtEl>
                                          <p:spTgt spid="20"/>
                                        </p:tgtEl>
                                        <p:attrNameLst>
                                          <p:attrName>ppt_x</p:attrName>
                                        </p:attrNameLst>
                                      </p:cBhvr>
                                      <p:tavLst>
                                        <p:tav tm="0">
                                          <p:val>
                                            <p:strVal val="#ppt_x"/>
                                          </p:val>
                                        </p:tav>
                                        <p:tav tm="100000">
                                          <p:val>
                                            <p:strVal val="#ppt_x"/>
                                          </p:val>
                                        </p:tav>
                                      </p:tavLst>
                                    </p:anim>
                                    <p:anim calcmode="lin" valueType="num">
                                      <p:cBhvr>
                                        <p:cTn id="30"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
          <p:cNvSpPr/>
          <p:nvPr>
            <p:custDataLst>
              <p:tags r:id="rId1"/>
            </p:custDataLst>
          </p:nvPr>
        </p:nvSpPr>
        <p:spPr bwMode="auto">
          <a:xfrm>
            <a:off x="2566670" y="252792"/>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ea"/>
              <a:sym typeface="+mn-lt"/>
            </a:endParaRPr>
          </a:p>
        </p:txBody>
      </p:sp>
      <p:sp>
        <p:nvSpPr>
          <p:cNvPr id="4" name="PA-1"/>
          <p:cNvSpPr/>
          <p:nvPr>
            <p:custDataLst>
              <p:tags r:id="rId2"/>
            </p:custDataLst>
          </p:nvPr>
        </p:nvSpPr>
        <p:spPr bwMode="auto">
          <a:xfrm>
            <a:off x="3339794" y="1023829"/>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ea"/>
              <a:sym typeface="+mn-lt"/>
            </a:endParaRPr>
          </a:p>
        </p:txBody>
      </p:sp>
      <p:sp>
        <p:nvSpPr>
          <p:cNvPr id="5" name="PA-1"/>
          <p:cNvSpPr/>
          <p:nvPr>
            <p:custDataLst>
              <p:tags r:id="rId3"/>
            </p:custDataLst>
          </p:nvPr>
        </p:nvSpPr>
        <p:spPr bwMode="auto">
          <a:xfrm>
            <a:off x="4095495" y="1777493"/>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ea"/>
              <a:sym typeface="+mn-lt"/>
            </a:endParaRPr>
          </a:p>
        </p:txBody>
      </p:sp>
      <p:sp>
        <p:nvSpPr>
          <p:cNvPr id="6" name="PA-椭圆 21"/>
          <p:cNvSpPr/>
          <p:nvPr>
            <p:custDataLst>
              <p:tags r:id="rId4"/>
            </p:custDataLst>
          </p:nvPr>
        </p:nvSpPr>
        <p:spPr>
          <a:xfrm>
            <a:off x="10425962" y="914434"/>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sp>
        <p:nvSpPr>
          <p:cNvPr id="7" name="PA-椭圆 21"/>
          <p:cNvSpPr/>
          <p:nvPr>
            <p:custDataLst>
              <p:tags r:id="rId5"/>
            </p:custDataLst>
          </p:nvPr>
        </p:nvSpPr>
        <p:spPr>
          <a:xfrm>
            <a:off x="10452796" y="5422900"/>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sp>
        <p:nvSpPr>
          <p:cNvPr id="8" name="PA-椭圆 21"/>
          <p:cNvSpPr/>
          <p:nvPr>
            <p:custDataLst>
              <p:tags r:id="rId6"/>
            </p:custDataLst>
          </p:nvPr>
        </p:nvSpPr>
        <p:spPr>
          <a:xfrm>
            <a:off x="654959" y="5422900"/>
            <a:ext cx="287562" cy="287562"/>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sp>
        <p:nvSpPr>
          <p:cNvPr id="9" name="PA-椭圆 21"/>
          <p:cNvSpPr/>
          <p:nvPr>
            <p:custDataLst>
              <p:tags r:id="rId7"/>
            </p:custDataLst>
          </p:nvPr>
        </p:nvSpPr>
        <p:spPr>
          <a:xfrm>
            <a:off x="2878666" y="5035038"/>
            <a:ext cx="548760" cy="548760"/>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sp>
        <p:nvSpPr>
          <p:cNvPr id="10" name="PA-椭圆 21"/>
          <p:cNvSpPr/>
          <p:nvPr>
            <p:custDataLst>
              <p:tags r:id="rId8"/>
            </p:custDataLst>
          </p:nvPr>
        </p:nvSpPr>
        <p:spPr>
          <a:xfrm>
            <a:off x="906355" y="186556"/>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sp>
        <p:nvSpPr>
          <p:cNvPr id="11" name="PA-椭圆 21"/>
          <p:cNvSpPr/>
          <p:nvPr>
            <p:custDataLst>
              <p:tags r:id="rId9"/>
            </p:custDataLst>
          </p:nvPr>
        </p:nvSpPr>
        <p:spPr>
          <a:xfrm>
            <a:off x="11518899" y="2433198"/>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cxnSp>
        <p:nvCxnSpPr>
          <p:cNvPr id="13" name="直接连接符 10"/>
          <p:cNvCxnSpPr/>
          <p:nvPr/>
        </p:nvCxnSpPr>
        <p:spPr>
          <a:xfrm>
            <a:off x="4720247" y="4497378"/>
            <a:ext cx="2467953" cy="0"/>
          </a:xfrm>
          <a:prstGeom prst="line">
            <a:avLst/>
          </a:prstGeom>
          <a:ln>
            <a:gradFill>
              <a:gsLst>
                <a:gs pos="0">
                  <a:schemeClr val="bg1">
                    <a:alpha val="0"/>
                  </a:schemeClr>
                </a:gs>
                <a:gs pos="50000">
                  <a:schemeClr val="accent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880316" y="2299784"/>
            <a:ext cx="4431369" cy="52322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800" dirty="0">
                <a:solidFill>
                  <a:srgbClr val="000000">
                    <a:lumMod val="75000"/>
                    <a:lumOff val="25000"/>
                  </a:srgbClr>
                </a:solidFill>
                <a:latin typeface="Arial"/>
                <a:ea typeface="微软雅黑"/>
                <a:cs typeface="+mn-ea"/>
                <a:sym typeface="+mn-lt"/>
              </a:rPr>
              <a:t>最短路径</a:t>
            </a:r>
            <a:r>
              <a:rPr lang="en-US" altLang="zh-CN" sz="2800" dirty="0">
                <a:solidFill>
                  <a:srgbClr val="000000">
                    <a:lumMod val="75000"/>
                    <a:lumOff val="25000"/>
                  </a:srgbClr>
                </a:solidFill>
                <a:latin typeface="Arial"/>
                <a:ea typeface="微软雅黑"/>
                <a:cs typeface="+mn-ea"/>
                <a:sym typeface="+mn-lt"/>
              </a:rPr>
              <a:t>Dijkstra</a:t>
            </a:r>
            <a:r>
              <a:rPr lang="zh-CN" altLang="en-US" sz="2800" dirty="0">
                <a:solidFill>
                  <a:srgbClr val="000000">
                    <a:lumMod val="75000"/>
                    <a:lumOff val="25000"/>
                  </a:srgbClr>
                </a:solidFill>
                <a:latin typeface="Arial"/>
                <a:ea typeface="微软雅黑"/>
                <a:cs typeface="+mn-ea"/>
                <a:sym typeface="+mn-lt"/>
              </a:rPr>
              <a:t>算法</a:t>
            </a:r>
            <a:endParaRPr kumimoji="0" lang="zh-CN" altLang="en-US" sz="2800" b="0"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17" name="文本框 16"/>
          <p:cNvSpPr txBox="1"/>
          <p:nvPr/>
        </p:nvSpPr>
        <p:spPr>
          <a:xfrm>
            <a:off x="2113273" y="2860265"/>
            <a:ext cx="7965455" cy="1107996"/>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6600">
                <a:solidFill>
                  <a:srgbClr val="000000">
                    <a:lumMod val="75000"/>
                    <a:lumOff val="25000"/>
                  </a:srgbClr>
                </a:solidFill>
                <a:latin typeface="字魂35号-经典雅黑" panose="02000000000000000000" pitchFamily="2" charset="-122"/>
                <a:ea typeface="字魂35号-经典雅黑" panose="02000000000000000000" pitchFamily="2" charset="-122"/>
                <a:cs typeface="+mn-ea"/>
                <a:sym typeface="+mn-lt"/>
              </a:rPr>
              <a:t>感谢您的观看</a:t>
            </a:r>
            <a:endParaRPr kumimoji="0" lang="zh-CN" altLang="en-US" sz="6600" b="0" i="0" u="none" strike="noStrike" kern="1200" cap="none" spc="0" normalizeH="0" baseline="0" noProof="0" dirty="0">
              <a:ln>
                <a:noFill/>
              </a:ln>
              <a:solidFill>
                <a:srgbClr val="000000">
                  <a:lumMod val="75000"/>
                  <a:lumOff val="25000"/>
                </a:srgbClr>
              </a:solidFill>
              <a:effectLst/>
              <a:uLnTx/>
              <a:uFillTx/>
              <a:latin typeface="字魂35号-经典雅黑" panose="02000000000000000000" pitchFamily="2" charset="-122"/>
              <a:ea typeface="字魂35号-经典雅黑" panose="02000000000000000000" pitchFamily="2" charset="-122"/>
              <a:cs typeface="+mn-ea"/>
              <a:sym typeface="+mn-lt"/>
            </a:endParaRPr>
          </a:p>
        </p:txBody>
      </p:sp>
      <p:sp>
        <p:nvSpPr>
          <p:cNvPr id="18" name="文本框 17"/>
          <p:cNvSpPr txBox="1"/>
          <p:nvPr/>
        </p:nvSpPr>
        <p:spPr>
          <a:xfrm>
            <a:off x="3353439" y="3941360"/>
            <a:ext cx="5499542" cy="372090"/>
          </a:xfrm>
          <a:prstGeom prst="rect">
            <a:avLst/>
          </a:prstGeom>
          <a:noFill/>
        </p:spPr>
        <p:txBody>
          <a:bodyPr wrap="square" rtlCol="0">
            <a:spAutoFit/>
            <a:scene3d>
              <a:camera prst="orthographicFront"/>
              <a:lightRig rig="threePt" dir="t"/>
            </a:scene3d>
            <a:sp3d contourW="12700"/>
          </a:bodyPr>
          <a:lstStyle>
            <a:defPPr>
              <a:defRPr lang="zh-CN"/>
            </a:defPPr>
            <a:lvl1pPr>
              <a:lnSpc>
                <a:spcPct val="120000"/>
              </a:lnSpc>
              <a:buFont typeface="Arial" panose="020B0604020202020204" pitchFamily="34" charset="0"/>
              <a:buNone/>
              <a:defRPr sz="1200">
                <a:solidFill>
                  <a:schemeClr val="bg1"/>
                </a:solidFill>
                <a:latin typeface="字魂58号-创中黑" panose="00000500000000000000" pitchFamily="2" charset="-122"/>
                <a:ea typeface="字魂58号-创中黑" panose="00000500000000000000" pitchFamily="2" charset="-122"/>
                <a:cs typeface="+mn-ea"/>
              </a:defRPr>
            </a:lvl1pPr>
          </a:lstStyle>
          <a:p>
            <a:pPr marL="0" marR="0" lvl="0" indent="0" algn="dist"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altLang="zh-CN" sz="1600" dirty="0">
                <a:solidFill>
                  <a:srgbClr val="000000">
                    <a:lumMod val="75000"/>
                    <a:lumOff val="25000"/>
                  </a:srgbClr>
                </a:solidFill>
                <a:latin typeface="Arial"/>
                <a:ea typeface="微软雅黑"/>
                <a:sym typeface="+mn-lt"/>
              </a:rPr>
              <a:t>Thanks for watching</a:t>
            </a:r>
            <a:r>
              <a:rPr lang="zh-CN" altLang="en-US" sz="1600" dirty="0">
                <a:solidFill>
                  <a:srgbClr val="000000">
                    <a:lumMod val="75000"/>
                    <a:lumOff val="25000"/>
                  </a:srgbClr>
                </a:solidFill>
                <a:latin typeface="Arial"/>
                <a:ea typeface="微软雅黑"/>
                <a:sym typeface="+mn-lt"/>
              </a:rPr>
              <a:t>！</a:t>
            </a:r>
            <a:endParaRPr kumimoji="0" lang="zh-CN" altLang="en-US" sz="1600" b="0" i="0" u="none" strike="noStrike" kern="1200" cap="none" spc="0" normalizeH="0" baseline="0" noProof="0" dirty="0">
              <a:ln>
                <a:noFill/>
              </a:ln>
              <a:solidFill>
                <a:srgbClr val="000000">
                  <a:lumMod val="75000"/>
                  <a:lumOff val="25000"/>
                </a:srgbClr>
              </a:solidFill>
              <a:effectLst/>
              <a:uLnTx/>
              <a:uFillTx/>
              <a:latin typeface="Arial"/>
              <a:ea typeface="微软雅黑"/>
              <a:sym typeface="+mn-lt"/>
            </a:endParaRPr>
          </a:p>
        </p:txBody>
      </p:sp>
      <p:grpSp>
        <p:nvGrpSpPr>
          <p:cNvPr id="19" name="组合 18"/>
          <p:cNvGrpSpPr/>
          <p:nvPr/>
        </p:nvGrpSpPr>
        <p:grpSpPr>
          <a:xfrm>
            <a:off x="5057622" y="4849436"/>
            <a:ext cx="2091176" cy="446005"/>
            <a:chOff x="5788110" y="5439312"/>
            <a:chExt cx="2091176" cy="446005"/>
          </a:xfrm>
        </p:grpSpPr>
        <p:sp>
          <p:nvSpPr>
            <p:cNvPr id="20" name="透明图层"/>
            <p:cNvSpPr/>
            <p:nvPr/>
          </p:nvSpPr>
          <p:spPr>
            <a:xfrm>
              <a:off x="5788110" y="5439312"/>
              <a:ext cx="2091176" cy="446005"/>
            </a:xfrm>
            <a:prstGeom prst="roundRect">
              <a:avLst>
                <a:gd name="adj" fmla="val 5000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srgbClr val="FFFFFF"/>
                </a:solidFill>
                <a:effectLst/>
                <a:uLnTx/>
                <a:uFillTx/>
                <a:latin typeface="Arial"/>
                <a:ea typeface="微软雅黑"/>
                <a:cs typeface="+mn-ea"/>
                <a:sym typeface="+mn-lt"/>
              </a:endParaRPr>
            </a:p>
          </p:txBody>
        </p:sp>
        <p:sp>
          <p:nvSpPr>
            <p:cNvPr id="21" name="文本框 20"/>
            <p:cNvSpPr txBox="1"/>
            <p:nvPr/>
          </p:nvSpPr>
          <p:spPr>
            <a:xfrm>
              <a:off x="5973697" y="5493037"/>
              <a:ext cx="1819071" cy="338554"/>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Arial"/>
                  <a:ea typeface="微软雅黑"/>
                  <a:cs typeface="+mn-ea"/>
                  <a:sym typeface="+mn-lt"/>
                </a:rPr>
                <a:t>汇报</a:t>
              </a:r>
              <a:r>
                <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rPr>
                <a:t>人：</a:t>
              </a:r>
              <a:endParaRPr kumimoji="0" lang="zh-CN" altLang="en-US" sz="1600" b="0" i="0" u="none" strike="noStrike" kern="1200" cap="none" spc="0" normalizeH="0" baseline="0" noProof="0" dirty="0">
                <a:ln>
                  <a:noFill/>
                </a:ln>
                <a:solidFill>
                  <a:srgbClr val="FFFFFF"/>
                </a:solidFill>
                <a:effectLst/>
                <a:uLnTx/>
                <a:uFillTx/>
                <a:latin typeface="Arial"/>
                <a:ea typeface="微软雅黑"/>
                <a:cs typeface="+mn-ea"/>
                <a:sym typeface="+mn-lt"/>
              </a:endParaRPr>
            </a:p>
          </p:txBody>
        </p:sp>
      </p:grpSp>
    </p:spTree>
    <p:extLst>
      <p:ext uri="{BB962C8B-B14F-4D97-AF65-F5344CB8AC3E}">
        <p14:creationId xmlns:p14="http://schemas.microsoft.com/office/powerpoint/2010/main" val="2674080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35BC1-C789-088E-1DC7-67FBD96C8BD1}"/>
            </a:ext>
          </a:extLst>
        </p:cNvPr>
        <p:cNvGrpSpPr/>
        <p:nvPr/>
      </p:nvGrpSpPr>
      <p:grpSpPr>
        <a:xfrm>
          <a:off x="0" y="0"/>
          <a:ext cx="0" cy="0"/>
          <a:chOff x="0" y="0"/>
          <a:chExt cx="0" cy="0"/>
        </a:xfrm>
      </p:grpSpPr>
      <p:sp>
        <p:nvSpPr>
          <p:cNvPr id="2" name="PA-1">
            <a:extLst>
              <a:ext uri="{FF2B5EF4-FFF2-40B4-BE49-F238E27FC236}">
                <a16:creationId xmlns:a16="http://schemas.microsoft.com/office/drawing/2014/main" id="{8ACB9667-876E-0960-1140-63629731AFE9}"/>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ea"/>
              <a:sym typeface="+mn-lt"/>
            </a:endParaRPr>
          </a:p>
        </p:txBody>
      </p:sp>
      <p:sp>
        <p:nvSpPr>
          <p:cNvPr id="3" name="PA-1">
            <a:extLst>
              <a:ext uri="{FF2B5EF4-FFF2-40B4-BE49-F238E27FC236}">
                <a16:creationId xmlns:a16="http://schemas.microsoft.com/office/drawing/2014/main" id="{01DE2E30-BF58-EC3D-D296-CD270CBC6CA6}"/>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ea"/>
              <a:sym typeface="+mn-lt"/>
            </a:endParaRPr>
          </a:p>
        </p:txBody>
      </p:sp>
      <p:sp>
        <p:nvSpPr>
          <p:cNvPr id="4" name="PA-1">
            <a:extLst>
              <a:ext uri="{FF2B5EF4-FFF2-40B4-BE49-F238E27FC236}">
                <a16:creationId xmlns:a16="http://schemas.microsoft.com/office/drawing/2014/main" id="{B1D3574D-95A7-CAD0-6FAA-CCF5792BE023}"/>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ea"/>
              <a:sym typeface="+mn-lt"/>
            </a:endParaRPr>
          </a:p>
        </p:txBody>
      </p:sp>
      <p:sp>
        <p:nvSpPr>
          <p:cNvPr id="5" name="椭圆 4">
            <a:extLst>
              <a:ext uri="{FF2B5EF4-FFF2-40B4-BE49-F238E27FC236}">
                <a16:creationId xmlns:a16="http://schemas.microsoft.com/office/drawing/2014/main" id="{3477477E-2918-A3E0-F5DE-D2AF6B96E25F}"/>
              </a:ext>
            </a:extLst>
          </p:cNvPr>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6" name="文本框 5">
            <a:extLst>
              <a:ext uri="{FF2B5EF4-FFF2-40B4-BE49-F238E27FC236}">
                <a16:creationId xmlns:a16="http://schemas.microsoft.com/office/drawing/2014/main" id="{4579C4BA-3B84-351B-069D-2DFEAA824C7D}"/>
              </a:ext>
            </a:extLst>
          </p:cNvPr>
          <p:cNvSpPr txBox="1"/>
          <p:nvPr/>
        </p:nvSpPr>
        <p:spPr>
          <a:xfrm>
            <a:off x="2384238" y="2767280"/>
            <a:ext cx="1773294"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300" normalizeH="0" baseline="0" noProof="0" dirty="0">
                <a:ln>
                  <a:noFill/>
                </a:ln>
                <a:solidFill>
                  <a:srgbClr val="FFFFFF"/>
                </a:solidFill>
                <a:effectLst/>
                <a:uLnTx/>
                <a:uFillTx/>
                <a:latin typeface="Arial"/>
                <a:ea typeface="微软雅黑"/>
                <a:cs typeface="+mn-ea"/>
                <a:sym typeface="+mn-lt"/>
              </a:rPr>
              <a:t>01</a:t>
            </a:r>
            <a:endParaRPr kumimoji="0" lang="zh-CN" altLang="en-US" sz="8000" b="0" i="0" u="none" strike="noStrike" kern="1200" cap="none" spc="300" normalizeH="0" baseline="0" noProof="0" dirty="0">
              <a:ln>
                <a:noFill/>
              </a:ln>
              <a:solidFill>
                <a:srgbClr val="FFFFFF"/>
              </a:solidFill>
              <a:effectLst/>
              <a:uLnTx/>
              <a:uFillTx/>
              <a:latin typeface="Arial"/>
              <a:ea typeface="微软雅黑"/>
              <a:cs typeface="+mn-ea"/>
              <a:sym typeface="+mn-lt"/>
            </a:endParaRPr>
          </a:p>
        </p:txBody>
      </p:sp>
      <p:sp>
        <p:nvSpPr>
          <p:cNvPr id="7" name="PA-文本框 9">
            <a:extLst>
              <a:ext uri="{FF2B5EF4-FFF2-40B4-BE49-F238E27FC236}">
                <a16:creationId xmlns:a16="http://schemas.microsoft.com/office/drawing/2014/main" id="{BC7B9278-1B19-D7EF-13F7-D97A2B87362C}"/>
              </a:ext>
            </a:extLst>
          </p:cNvPr>
          <p:cNvSpPr txBox="1"/>
          <p:nvPr>
            <p:custDataLst>
              <p:tags r:id="rId4"/>
            </p:custDataLst>
          </p:nvPr>
        </p:nvSpPr>
        <p:spPr>
          <a:xfrm>
            <a:off x="6938392" y="3952642"/>
            <a:ext cx="3939413" cy="102098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tabLst/>
              <a:defRPr/>
            </a:pPr>
            <a:r>
              <a:rPr lang="en-US" altLang="zh-CN" sz="1600" b="1" dirty="0">
                <a:solidFill>
                  <a:srgbClr val="FFFFFF">
                    <a:lumMod val="65000"/>
                  </a:srgbClr>
                </a:solidFill>
                <a:latin typeface="Arial"/>
                <a:ea typeface="微软雅黑"/>
                <a:cs typeface="+mn-ea"/>
                <a:sym typeface="+mn-lt"/>
              </a:rPr>
              <a:t>·</a:t>
            </a:r>
            <a:r>
              <a:rPr kumimoji="0" lang="zh-CN" altLang="en-US" sz="1600" b="1" i="0" u="none" strike="noStrike" kern="1200" cap="none" spc="0" normalizeH="0" baseline="0" noProof="0" dirty="0">
                <a:ln>
                  <a:noFill/>
                </a:ln>
                <a:solidFill>
                  <a:srgbClr val="FFFFFF">
                    <a:lumMod val="65000"/>
                  </a:srgbClr>
                </a:solidFill>
                <a:effectLst/>
                <a:uLnTx/>
                <a:uFillTx/>
                <a:latin typeface="Arial"/>
                <a:ea typeface="微软雅黑"/>
                <a:cs typeface="+mn-ea"/>
                <a:sym typeface="+mn-lt"/>
              </a:rPr>
              <a:t>问题背景</a:t>
            </a:r>
            <a:endParaRPr kumimoji="0" lang="en-US" altLang="zh-CN" sz="1600" b="1" i="0" u="none" strike="noStrike" kern="1200" cap="none" spc="0" normalizeH="0" baseline="0" noProof="0" dirty="0">
              <a:ln>
                <a:noFill/>
              </a:ln>
              <a:solidFill>
                <a:srgbClr val="FFFFFF">
                  <a:lumMod val="65000"/>
                </a:srgbClr>
              </a:solidFill>
              <a:effectLst/>
              <a:uLnTx/>
              <a:uFillTx/>
              <a:latin typeface="Arial"/>
              <a:ea typeface="微软雅黑"/>
              <a:cs typeface="+mn-ea"/>
              <a:sym typeface="+mn-lt"/>
            </a:endParaRPr>
          </a:p>
          <a:p>
            <a:pPr marL="0" marR="0" lvl="0" indent="0" algn="l" defTabSz="457200" rtl="0" eaLnBrk="1" fontAlgn="auto" latinLnBrk="0" hangingPunct="1">
              <a:lnSpc>
                <a:spcPct val="13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FFFFFF">
                    <a:lumMod val="65000"/>
                  </a:srgbClr>
                </a:solidFill>
                <a:effectLst/>
                <a:uLnTx/>
                <a:uFillTx/>
                <a:latin typeface="Arial"/>
                <a:ea typeface="微软雅黑"/>
                <a:cs typeface="+mn-ea"/>
                <a:sym typeface="+mn-lt"/>
              </a:rPr>
              <a:t>·</a:t>
            </a:r>
            <a:r>
              <a:rPr kumimoji="0" lang="zh-CN" altLang="en-US" sz="1600" b="1" i="0" u="none" strike="noStrike" kern="1200" cap="none" spc="0" normalizeH="0" baseline="0" noProof="0" dirty="0">
                <a:ln>
                  <a:noFill/>
                </a:ln>
                <a:solidFill>
                  <a:srgbClr val="FFFFFF">
                    <a:lumMod val="65000"/>
                  </a:srgbClr>
                </a:solidFill>
                <a:effectLst/>
                <a:uLnTx/>
                <a:uFillTx/>
                <a:latin typeface="Arial"/>
                <a:ea typeface="微软雅黑"/>
                <a:cs typeface="+mn-ea"/>
                <a:sym typeface="+mn-lt"/>
              </a:rPr>
              <a:t>算法简述</a:t>
            </a:r>
            <a:endParaRPr lang="en-US" altLang="zh-CN" sz="1600" b="1" dirty="0">
              <a:solidFill>
                <a:srgbClr val="FFFFFF">
                  <a:lumMod val="65000"/>
                </a:srgbClr>
              </a:solidFill>
              <a:latin typeface="Arial"/>
              <a:ea typeface="微软雅黑"/>
              <a:cs typeface="+mn-ea"/>
              <a:sym typeface="+mn-lt"/>
            </a:endParaRPr>
          </a:p>
          <a:p>
            <a:pPr marL="0" marR="0" lvl="0" indent="0" algn="l" defTabSz="457200" rtl="0" eaLnBrk="1" fontAlgn="auto" latinLnBrk="0" hangingPunct="1">
              <a:lnSpc>
                <a:spcPct val="130000"/>
              </a:lnSpc>
              <a:spcBef>
                <a:spcPts val="0"/>
              </a:spcBef>
              <a:spcAft>
                <a:spcPts val="0"/>
              </a:spcAft>
              <a:buClrTx/>
              <a:buSzTx/>
              <a:buFontTx/>
              <a:buNone/>
              <a:tabLst/>
              <a:defRPr/>
            </a:pPr>
            <a:r>
              <a:rPr lang="en-US" altLang="zh-CN" sz="1600" b="1" dirty="0">
                <a:solidFill>
                  <a:srgbClr val="FFFFFF">
                    <a:lumMod val="65000"/>
                  </a:srgbClr>
                </a:solidFill>
                <a:latin typeface="Arial"/>
                <a:ea typeface="微软雅黑"/>
                <a:cs typeface="+mn-ea"/>
                <a:sym typeface="+mn-lt"/>
              </a:rPr>
              <a:t>·</a:t>
            </a:r>
            <a:r>
              <a:rPr lang="zh-CN" altLang="en-US" sz="1600" b="1" dirty="0">
                <a:solidFill>
                  <a:srgbClr val="FFFFFF">
                    <a:lumMod val="65000"/>
                  </a:srgbClr>
                </a:solidFill>
                <a:latin typeface="Arial"/>
                <a:ea typeface="微软雅黑"/>
                <a:cs typeface="+mn-ea"/>
                <a:sym typeface="+mn-lt"/>
              </a:rPr>
              <a:t>算法数据结构</a:t>
            </a:r>
            <a:endParaRPr kumimoji="0" lang="zh-CN" altLang="en-US" sz="1600" b="1" i="0" u="none" strike="noStrike" kern="1200" cap="none" spc="0" normalizeH="0" baseline="0" noProof="0" dirty="0">
              <a:ln>
                <a:noFill/>
              </a:ln>
              <a:solidFill>
                <a:srgbClr val="FFFFFF">
                  <a:lumMod val="65000"/>
                </a:srgbClr>
              </a:solidFill>
              <a:effectLst/>
              <a:uLnTx/>
              <a:uFillTx/>
              <a:latin typeface="Arial"/>
              <a:ea typeface="微软雅黑"/>
              <a:cs typeface="+mn-ea"/>
              <a:sym typeface="+mn-lt"/>
            </a:endParaRPr>
          </a:p>
        </p:txBody>
      </p:sp>
      <p:sp>
        <p:nvSpPr>
          <p:cNvPr id="8" name="TextBox 7">
            <a:extLst>
              <a:ext uri="{FF2B5EF4-FFF2-40B4-BE49-F238E27FC236}">
                <a16:creationId xmlns:a16="http://schemas.microsoft.com/office/drawing/2014/main" id="{0CEF60C3-4CD5-EF4A-5EAA-866BD2E73509}"/>
              </a:ext>
            </a:extLst>
          </p:cNvPr>
          <p:cNvSpPr txBox="1"/>
          <p:nvPr/>
        </p:nvSpPr>
        <p:spPr>
          <a:xfrm>
            <a:off x="6928231" y="2050346"/>
            <a:ext cx="3257169" cy="1655453"/>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Arial"/>
                <a:ea typeface="微软雅黑"/>
                <a:cs typeface="+mn-ea"/>
                <a:sym typeface="+mn-lt"/>
              </a:rPr>
              <a:t>Dijkstra </a:t>
            </a:r>
            <a:r>
              <a:rPr kumimoji="0" lang="zh-CN" altLang="en-US" sz="3600" b="0" i="0" u="none" strike="noStrike" kern="1200" cap="none" spc="0" normalizeH="0" baseline="0" noProof="0" dirty="0">
                <a:ln>
                  <a:noFill/>
                </a:ln>
                <a:solidFill>
                  <a:srgbClr val="000000"/>
                </a:solidFill>
                <a:effectLst/>
                <a:uLnTx/>
                <a:uFillTx/>
                <a:latin typeface="Arial"/>
                <a:ea typeface="微软雅黑"/>
                <a:cs typeface="+mn-ea"/>
                <a:sym typeface="+mn-lt"/>
              </a:rPr>
              <a:t>算法的数据结构简述</a:t>
            </a:r>
          </a:p>
        </p:txBody>
      </p:sp>
      <p:sp>
        <p:nvSpPr>
          <p:cNvPr id="10" name="PA-椭圆 21">
            <a:extLst>
              <a:ext uri="{FF2B5EF4-FFF2-40B4-BE49-F238E27FC236}">
                <a16:creationId xmlns:a16="http://schemas.microsoft.com/office/drawing/2014/main" id="{DB39CA9B-C803-7C88-F238-3FD959FD2ED6}"/>
              </a:ext>
            </a:extLst>
          </p:cNvPr>
          <p:cNvSpPr/>
          <p:nvPr>
            <p:custDataLst>
              <p:tags r:id="rId5"/>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sp>
        <p:nvSpPr>
          <p:cNvPr id="11" name="PA-椭圆 21">
            <a:extLst>
              <a:ext uri="{FF2B5EF4-FFF2-40B4-BE49-F238E27FC236}">
                <a16:creationId xmlns:a16="http://schemas.microsoft.com/office/drawing/2014/main" id="{3A5A2D55-B6CE-A258-4D62-9F6B852B2CD0}"/>
              </a:ext>
            </a:extLst>
          </p:cNvPr>
          <p:cNvSpPr/>
          <p:nvPr>
            <p:custDataLst>
              <p:tags r:id="rId6"/>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sp>
        <p:nvSpPr>
          <p:cNvPr id="12" name="PA-椭圆 21">
            <a:extLst>
              <a:ext uri="{FF2B5EF4-FFF2-40B4-BE49-F238E27FC236}">
                <a16:creationId xmlns:a16="http://schemas.microsoft.com/office/drawing/2014/main" id="{D27FDA34-6329-33A4-827D-D48E586A6692}"/>
              </a:ext>
            </a:extLst>
          </p:cNvPr>
          <p:cNvSpPr/>
          <p:nvPr>
            <p:custDataLst>
              <p:tags r:id="rId7"/>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sp>
        <p:nvSpPr>
          <p:cNvPr id="13" name="PA-椭圆 21">
            <a:extLst>
              <a:ext uri="{FF2B5EF4-FFF2-40B4-BE49-F238E27FC236}">
                <a16:creationId xmlns:a16="http://schemas.microsoft.com/office/drawing/2014/main" id="{F7D0FDAF-5987-108F-ED50-83AA102CAC9A}"/>
              </a:ext>
            </a:extLst>
          </p:cNvPr>
          <p:cNvSpPr/>
          <p:nvPr>
            <p:custDataLst>
              <p:tags r:id="rId8"/>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a:ea typeface="微软雅黑"/>
              <a:cs typeface="+mn-ea"/>
              <a:sym typeface="+mn-lt"/>
            </a:endParaRPr>
          </a:p>
        </p:txBody>
      </p:sp>
    </p:spTree>
    <p:extLst>
      <p:ext uri="{BB962C8B-B14F-4D97-AF65-F5344CB8AC3E}">
        <p14:creationId xmlns:p14="http://schemas.microsoft.com/office/powerpoint/2010/main" val="42050710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7044C-170A-DFC5-5C3E-5A48B4E616D8}"/>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DBC18B06-978A-D8F1-3F6F-FF8FDA7DC9A0}"/>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9C8B6C45-2A94-9406-70D6-545580BB7F0E}"/>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D94742F4-29F7-6DA9-53D5-7E79F924FA61}"/>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5D6DF64D-4670-4180-9AC8-AD7FF9063B8D}"/>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8819D4F6-D40C-55CB-5247-6EF09A4F09FD}"/>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488A8162-58F7-B5D2-088A-AB9F8B6EDDCB}"/>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问题回顾</a:t>
              </a:r>
              <a:endParaRPr lang="en-US" altLang="zh-CN" sz="2400" b="1" dirty="0">
                <a:cs typeface="+mn-ea"/>
                <a:sym typeface="+mn-lt"/>
              </a:endParaRPr>
            </a:p>
            <a:p>
              <a:r>
                <a:rPr lang="en-US" altLang="zh-CN" sz="1200" dirty="0" err="1">
                  <a:solidFill>
                    <a:schemeClr val="bg1">
                      <a:lumMod val="50000"/>
                    </a:schemeClr>
                  </a:solidFill>
                  <a:cs typeface="+mn-ea"/>
                  <a:sym typeface="+mn-lt"/>
                </a:rPr>
                <a:t>Suan</a:t>
              </a:r>
              <a:r>
                <a:rPr lang="en-US" altLang="zh-CN" sz="1200" dirty="0">
                  <a:solidFill>
                    <a:schemeClr val="bg1">
                      <a:lumMod val="50000"/>
                    </a:schemeClr>
                  </a:solidFill>
                  <a:cs typeface="+mn-ea"/>
                  <a:sym typeface="+mn-lt"/>
                </a:rPr>
                <a:t> Fa Jian Shu</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81E4023E-F400-9528-8899-B6646C0737E0}"/>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2C5D8F54-091F-B354-5BCC-45E1CBA7E85F}"/>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B1B3EC9C-0F6B-B2ED-36F4-4EA3F4C33399}"/>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20E01F78-1E11-8959-26B4-F9731D260878}"/>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5D97A216-5BB6-D83A-FC4A-16127ABB6F17}"/>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21" name="Rectangle 36">
            <a:extLst>
              <a:ext uri="{FF2B5EF4-FFF2-40B4-BE49-F238E27FC236}">
                <a16:creationId xmlns:a16="http://schemas.microsoft.com/office/drawing/2014/main" id="{6EFA999A-EEDC-625E-DD28-E166246B5C23}"/>
              </a:ext>
            </a:extLst>
          </p:cNvPr>
          <p:cNvSpPr>
            <a:spLocks noChangeArrowheads="1"/>
          </p:cNvSpPr>
          <p:nvPr/>
        </p:nvSpPr>
        <p:spPr bwMode="auto">
          <a:xfrm>
            <a:off x="1184869" y="1597038"/>
            <a:ext cx="4183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u"/>
            </a:pPr>
            <a:r>
              <a:rPr lang="zh-CN" altLang="en-US" sz="2400" b="1" dirty="0">
                <a:solidFill>
                  <a:schemeClr val="tx1">
                    <a:lumMod val="75000"/>
                    <a:lumOff val="25000"/>
                  </a:schemeClr>
                </a:solidFill>
                <a:cs typeface="+mn-ea"/>
                <a:sym typeface="+mn-lt"/>
              </a:rPr>
              <a:t>最短路径</a:t>
            </a:r>
            <a:r>
              <a:rPr lang="en-US" altLang="zh-CN" sz="2400" b="1" dirty="0">
                <a:solidFill>
                  <a:schemeClr val="tx1">
                    <a:lumMod val="75000"/>
                    <a:lumOff val="25000"/>
                  </a:schemeClr>
                </a:solidFill>
                <a:cs typeface="+mn-ea"/>
                <a:sym typeface="+mn-lt"/>
              </a:rPr>
              <a:t>-Dijkstra </a:t>
            </a:r>
            <a:r>
              <a:rPr lang="zh-CN" altLang="en-US" sz="2400" b="1" dirty="0">
                <a:solidFill>
                  <a:schemeClr val="tx1">
                    <a:lumMod val="75000"/>
                    <a:lumOff val="25000"/>
                  </a:schemeClr>
                </a:solidFill>
                <a:cs typeface="+mn-ea"/>
                <a:sym typeface="+mn-lt"/>
              </a:rPr>
              <a:t>算法</a:t>
            </a:r>
          </a:p>
        </p:txBody>
      </p:sp>
      <p:sp>
        <p:nvSpPr>
          <p:cNvPr id="24" name="TextBox 24">
            <a:extLst>
              <a:ext uri="{FF2B5EF4-FFF2-40B4-BE49-F238E27FC236}">
                <a16:creationId xmlns:a16="http://schemas.microsoft.com/office/drawing/2014/main" id="{12BC407D-E41B-ACDC-18BA-D80F15404AB7}"/>
              </a:ext>
            </a:extLst>
          </p:cNvPr>
          <p:cNvSpPr txBox="1"/>
          <p:nvPr/>
        </p:nvSpPr>
        <p:spPr>
          <a:xfrm>
            <a:off x="1260142" y="2187402"/>
            <a:ext cx="9561788" cy="1134397"/>
          </a:xfrm>
          <a:prstGeom prst="rect">
            <a:avLst/>
          </a:prstGeom>
          <a:noFill/>
        </p:spPr>
        <p:txBody>
          <a:bodyPr wrap="square" lIns="91423" tIns="45712" rIns="91423" bIns="45712" rtlCol="0">
            <a:spAutoFit/>
          </a:bodyPr>
          <a:lstStyle/>
          <a:p>
            <a:pPr lvl="0" defTabSz="1217930">
              <a:lnSpc>
                <a:spcPct val="150000"/>
              </a:lnSpc>
              <a:defRPr/>
            </a:pPr>
            <a:r>
              <a:rPr lang="zh-CN" altLang="en-US" sz="2400" dirty="0">
                <a:solidFill>
                  <a:schemeClr val="bg1">
                    <a:lumMod val="50000"/>
                  </a:schemeClr>
                </a:solidFill>
                <a:cs typeface="+mn-ea"/>
                <a:sym typeface="+mn-lt"/>
              </a:rPr>
              <a:t>设计实现有向网结构，针对随机有向网实例和随机源点，用</a:t>
            </a:r>
            <a:r>
              <a:rPr lang="en-US" altLang="zh-CN" sz="2400" dirty="0">
                <a:solidFill>
                  <a:schemeClr val="bg1">
                    <a:lumMod val="50000"/>
                  </a:schemeClr>
                </a:solidFill>
                <a:cs typeface="+mn-ea"/>
                <a:sym typeface="+mn-lt"/>
              </a:rPr>
              <a:t>Dijkstra</a:t>
            </a:r>
            <a:r>
              <a:rPr lang="zh-CN" altLang="en-US" sz="2400" dirty="0">
                <a:solidFill>
                  <a:schemeClr val="bg1">
                    <a:lumMod val="50000"/>
                  </a:schemeClr>
                </a:solidFill>
                <a:cs typeface="+mn-ea"/>
                <a:sym typeface="+mn-lt"/>
              </a:rPr>
              <a:t>算法求解出单源点到其他各顶点的最短路径，给出求解过程的动态演示。</a:t>
            </a:r>
          </a:p>
        </p:txBody>
      </p:sp>
    </p:spTree>
    <p:extLst>
      <p:ext uri="{BB962C8B-B14F-4D97-AF65-F5344CB8AC3E}">
        <p14:creationId xmlns:p14="http://schemas.microsoft.com/office/powerpoint/2010/main" val="1470556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4D56D-63D7-A3CD-96DA-17BC0F575FE3}"/>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BCA5FF7F-5139-5375-8F81-8FA7960DAD36}"/>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CED4FB3C-7423-67F8-CF35-997CD41AA15F}"/>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CCA1F687-F1CA-2C11-B1BB-926EEBA335D1}"/>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C3BB3FB0-8749-C10F-BB40-3EEE608D015F}"/>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B9A51BA7-4E42-0C3A-0F94-E9308D76E75B}"/>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199A7DD1-F4B9-AF28-97A8-2123A9EB34A4}"/>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问题背景</a:t>
              </a:r>
              <a:endParaRPr lang="en-US" altLang="zh-CN" sz="2400" b="1" dirty="0">
                <a:cs typeface="+mn-ea"/>
                <a:sym typeface="+mn-lt"/>
              </a:endParaRPr>
            </a:p>
            <a:p>
              <a:r>
                <a:rPr lang="en-US" altLang="zh-CN" sz="1200" dirty="0" err="1">
                  <a:solidFill>
                    <a:schemeClr val="bg1">
                      <a:lumMod val="50000"/>
                    </a:schemeClr>
                  </a:solidFill>
                  <a:cs typeface="+mn-ea"/>
                  <a:sym typeface="+mn-lt"/>
                </a:rPr>
                <a:t>Suan</a:t>
              </a:r>
              <a:r>
                <a:rPr lang="en-US" altLang="zh-CN" sz="1200" dirty="0">
                  <a:solidFill>
                    <a:schemeClr val="bg1">
                      <a:lumMod val="50000"/>
                    </a:schemeClr>
                  </a:solidFill>
                  <a:cs typeface="+mn-ea"/>
                  <a:sym typeface="+mn-lt"/>
                </a:rPr>
                <a:t> Fa Jian Shu</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701DB9B4-6944-6B6D-B366-CDDD9B37CAAA}"/>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883CB115-D3EB-DD90-467B-0CCF5F14853B}"/>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D2B212A4-536D-9DAE-3457-7B943558FFAA}"/>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9D409628-9E34-C8A5-985D-F90C3025AE8C}"/>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A900486F-3322-AF44-526E-FE18F5A28D1B}"/>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20" name="Rectangle 36">
            <a:extLst>
              <a:ext uri="{FF2B5EF4-FFF2-40B4-BE49-F238E27FC236}">
                <a16:creationId xmlns:a16="http://schemas.microsoft.com/office/drawing/2014/main" id="{FCCDA784-A645-4CA3-F994-8CA2C217C932}"/>
              </a:ext>
            </a:extLst>
          </p:cNvPr>
          <p:cNvSpPr>
            <a:spLocks noChangeArrowheads="1"/>
          </p:cNvSpPr>
          <p:nvPr/>
        </p:nvSpPr>
        <p:spPr bwMode="auto">
          <a:xfrm>
            <a:off x="1058988" y="1668949"/>
            <a:ext cx="17620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400" b="1" dirty="0">
                <a:solidFill>
                  <a:schemeClr val="tx1">
                    <a:lumMod val="75000"/>
                    <a:lumOff val="25000"/>
                  </a:schemeClr>
                </a:solidFill>
                <a:cs typeface="+mn-ea"/>
                <a:sym typeface="+mn-lt"/>
              </a:rPr>
              <a:t>最短路径</a:t>
            </a:r>
          </a:p>
        </p:txBody>
      </p:sp>
      <p:sp>
        <p:nvSpPr>
          <p:cNvPr id="21" name="Rectangle 36">
            <a:extLst>
              <a:ext uri="{FF2B5EF4-FFF2-40B4-BE49-F238E27FC236}">
                <a16:creationId xmlns:a16="http://schemas.microsoft.com/office/drawing/2014/main" id="{6900771E-1332-FE90-B506-4F3407AD09E7}"/>
              </a:ext>
            </a:extLst>
          </p:cNvPr>
          <p:cNvSpPr>
            <a:spLocks noChangeArrowheads="1"/>
          </p:cNvSpPr>
          <p:nvPr/>
        </p:nvSpPr>
        <p:spPr bwMode="auto">
          <a:xfrm>
            <a:off x="1058988" y="2836119"/>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en-US" altLang="zh-CN" sz="2400" b="1" dirty="0">
                <a:solidFill>
                  <a:schemeClr val="tx1">
                    <a:lumMod val="75000"/>
                    <a:lumOff val="25000"/>
                  </a:schemeClr>
                </a:solidFill>
                <a:cs typeface="+mn-ea"/>
                <a:sym typeface="+mn-lt"/>
              </a:rPr>
              <a:t>Dijkstra</a:t>
            </a:r>
            <a:r>
              <a:rPr lang="zh-CN" altLang="en-US" sz="2400" b="1" dirty="0">
                <a:solidFill>
                  <a:schemeClr val="tx1">
                    <a:lumMod val="75000"/>
                    <a:lumOff val="25000"/>
                  </a:schemeClr>
                </a:solidFill>
                <a:cs typeface="+mn-ea"/>
                <a:sym typeface="+mn-lt"/>
              </a:rPr>
              <a:t>算法特点</a:t>
            </a:r>
          </a:p>
        </p:txBody>
      </p:sp>
      <p:sp>
        <p:nvSpPr>
          <p:cNvPr id="22" name="Rectangle 36">
            <a:extLst>
              <a:ext uri="{FF2B5EF4-FFF2-40B4-BE49-F238E27FC236}">
                <a16:creationId xmlns:a16="http://schemas.microsoft.com/office/drawing/2014/main" id="{D5334B1B-209E-AF4E-D9C2-F00F42C9D41F}"/>
              </a:ext>
            </a:extLst>
          </p:cNvPr>
          <p:cNvSpPr>
            <a:spLocks noChangeArrowheads="1"/>
          </p:cNvSpPr>
          <p:nvPr/>
        </p:nvSpPr>
        <p:spPr bwMode="auto">
          <a:xfrm>
            <a:off x="1058988" y="4517902"/>
            <a:ext cx="2892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buFont typeface="Wingdings" panose="05000000000000000000" pitchFamily="2" charset="2"/>
              <a:buChar char="u"/>
            </a:pPr>
            <a:r>
              <a:rPr lang="en-US" altLang="zh-CN" sz="2400" b="1" dirty="0">
                <a:solidFill>
                  <a:schemeClr val="tx1">
                    <a:lumMod val="75000"/>
                    <a:lumOff val="25000"/>
                  </a:schemeClr>
                </a:solidFill>
                <a:cs typeface="+mn-ea"/>
                <a:sym typeface="+mn-lt"/>
              </a:rPr>
              <a:t>Dijkstra</a:t>
            </a:r>
            <a:r>
              <a:rPr lang="zh-CN" altLang="en-US" sz="2400" b="1" dirty="0">
                <a:solidFill>
                  <a:schemeClr val="tx1">
                    <a:lumMod val="75000"/>
                    <a:lumOff val="25000"/>
                  </a:schemeClr>
                </a:solidFill>
                <a:cs typeface="+mn-ea"/>
                <a:sym typeface="+mn-lt"/>
              </a:rPr>
              <a:t>算法思路</a:t>
            </a:r>
          </a:p>
        </p:txBody>
      </p:sp>
      <p:sp>
        <p:nvSpPr>
          <p:cNvPr id="23" name="TextBox 24">
            <a:extLst>
              <a:ext uri="{FF2B5EF4-FFF2-40B4-BE49-F238E27FC236}">
                <a16:creationId xmlns:a16="http://schemas.microsoft.com/office/drawing/2014/main" id="{2D6A6CC6-F8AD-1861-B8B1-9C6CD4A24300}"/>
              </a:ext>
            </a:extLst>
          </p:cNvPr>
          <p:cNvSpPr txBox="1"/>
          <p:nvPr/>
        </p:nvSpPr>
        <p:spPr>
          <a:xfrm>
            <a:off x="1184870" y="2115470"/>
            <a:ext cx="7855211" cy="499095"/>
          </a:xfrm>
          <a:prstGeom prst="rect">
            <a:avLst/>
          </a:prstGeom>
          <a:noFill/>
        </p:spPr>
        <p:txBody>
          <a:bodyPr wrap="square" lIns="91423" tIns="45712" rIns="91423" bIns="45712" rtlCol="0">
            <a:spAutoFit/>
          </a:bodyPr>
          <a:lstStyle/>
          <a:p>
            <a:pPr lvl="0" defTabSz="1217930">
              <a:lnSpc>
                <a:spcPct val="150000"/>
              </a:lnSpc>
              <a:defRPr/>
            </a:pPr>
            <a:r>
              <a:rPr lang="zh-CN" altLang="en-US" sz="2000" dirty="0">
                <a:solidFill>
                  <a:schemeClr val="bg1">
                    <a:lumMod val="50000"/>
                  </a:schemeClr>
                </a:solidFill>
                <a:cs typeface="+mn-ea"/>
                <a:sym typeface="+mn-lt"/>
              </a:rPr>
              <a:t>最短路径，是指两顶点之间经过的边上的权值之和最少的路径。</a:t>
            </a:r>
            <a:endParaRPr kumimoji="0" lang="zh-CN" altLang="en-US" sz="20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16737370-6DF2-B185-E506-F20F136AAEA4}"/>
              </a:ext>
            </a:extLst>
          </p:cNvPr>
          <p:cNvSpPr txBox="1"/>
          <p:nvPr/>
        </p:nvSpPr>
        <p:spPr>
          <a:xfrm>
            <a:off x="1184870" y="3350732"/>
            <a:ext cx="9561788" cy="960760"/>
          </a:xfrm>
          <a:prstGeom prst="rect">
            <a:avLst/>
          </a:prstGeom>
          <a:noFill/>
        </p:spPr>
        <p:txBody>
          <a:bodyPr wrap="square" lIns="91423" tIns="45712" rIns="91423" bIns="45712" rtlCol="0">
            <a:spAutoFit/>
          </a:bodyPr>
          <a:lstStyle/>
          <a:p>
            <a:pPr lvl="0" defTabSz="1217930">
              <a:lnSpc>
                <a:spcPct val="150000"/>
              </a:lnSpc>
              <a:defRPr/>
            </a:pPr>
            <a:r>
              <a:rPr lang="en-US" altLang="zh-CN" sz="2000" dirty="0">
                <a:solidFill>
                  <a:schemeClr val="bg1">
                    <a:lumMod val="50000"/>
                  </a:schemeClr>
                </a:solidFill>
                <a:cs typeface="+mn-ea"/>
                <a:sym typeface="+mn-lt"/>
              </a:rPr>
              <a:t>Dijkstra</a:t>
            </a:r>
            <a:r>
              <a:rPr lang="zh-CN" altLang="en-US" sz="2000" dirty="0">
                <a:solidFill>
                  <a:schemeClr val="bg1">
                    <a:lumMod val="50000"/>
                  </a:schemeClr>
                </a:solidFill>
                <a:cs typeface="+mn-ea"/>
                <a:sym typeface="+mn-lt"/>
              </a:rPr>
              <a:t>算法使用了广度优先搜索（</a:t>
            </a:r>
            <a:r>
              <a:rPr lang="en-US" altLang="zh-CN" sz="2000" dirty="0">
                <a:solidFill>
                  <a:schemeClr val="bg1">
                    <a:lumMod val="50000"/>
                  </a:schemeClr>
                </a:solidFill>
                <a:cs typeface="+mn-ea"/>
                <a:sym typeface="+mn-lt"/>
              </a:rPr>
              <a:t>BFS</a:t>
            </a:r>
            <a:r>
              <a:rPr lang="zh-CN" altLang="en-US" sz="2000" dirty="0">
                <a:solidFill>
                  <a:schemeClr val="bg1">
                    <a:lumMod val="50000"/>
                  </a:schemeClr>
                </a:solidFill>
                <a:cs typeface="+mn-ea"/>
                <a:sym typeface="+mn-lt"/>
              </a:rPr>
              <a:t>），解决赋权有向图或无向图的单源最短路径问题，算法最终得到一个最短路径树。常用于路由算法或其他图算法的子模块。</a:t>
            </a:r>
          </a:p>
        </p:txBody>
      </p:sp>
      <p:sp>
        <p:nvSpPr>
          <p:cNvPr id="25" name="TextBox 24">
            <a:extLst>
              <a:ext uri="{FF2B5EF4-FFF2-40B4-BE49-F238E27FC236}">
                <a16:creationId xmlns:a16="http://schemas.microsoft.com/office/drawing/2014/main" id="{86BF6C60-7C66-CE87-A247-8A6EA2597AEC}"/>
              </a:ext>
            </a:extLst>
          </p:cNvPr>
          <p:cNvSpPr txBox="1"/>
          <p:nvPr/>
        </p:nvSpPr>
        <p:spPr>
          <a:xfrm>
            <a:off x="1184870" y="4979567"/>
            <a:ext cx="9561788" cy="960760"/>
          </a:xfrm>
          <a:prstGeom prst="rect">
            <a:avLst/>
          </a:prstGeom>
          <a:noFill/>
        </p:spPr>
        <p:txBody>
          <a:bodyPr wrap="square" lIns="91423" tIns="45712" rIns="91423" bIns="45712" rtlCol="0">
            <a:spAutoFit/>
          </a:bodyPr>
          <a:lstStyle/>
          <a:p>
            <a:pPr lvl="0" defTabSz="1217930">
              <a:lnSpc>
                <a:spcPct val="150000"/>
              </a:lnSpc>
              <a:defRPr/>
            </a:pPr>
            <a:r>
              <a:rPr lang="en-US" altLang="zh-CN" sz="2000" dirty="0">
                <a:solidFill>
                  <a:schemeClr val="bg1">
                    <a:lumMod val="50000"/>
                  </a:schemeClr>
                </a:solidFill>
                <a:cs typeface="+mn-ea"/>
                <a:sym typeface="+mn-lt"/>
              </a:rPr>
              <a:t>Dijkstra</a:t>
            </a:r>
            <a:r>
              <a:rPr lang="zh-CN" altLang="en-US" sz="2000" dirty="0">
                <a:solidFill>
                  <a:schemeClr val="bg1">
                    <a:lumMod val="50000"/>
                  </a:schemeClr>
                </a:solidFill>
                <a:cs typeface="+mn-ea"/>
                <a:sym typeface="+mn-lt"/>
              </a:rPr>
              <a:t>算法采用贪心策略，从起始点开始，每次遍历到始点距离最近且未访问过的顶点的邻接节点，直到扩展到终点为止。</a:t>
            </a:r>
            <a:endParaRPr kumimoji="0" lang="zh-CN" altLang="en-US" sz="20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6063232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5A73B-A18E-3360-84B1-A22FE4605968}"/>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6DFE44D8-1BD5-B3DD-CBD9-73D4C2B6F581}"/>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EDE12047-5445-1A32-7EEC-AAF89F1F01DE}"/>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F7B0FAB9-4A42-678A-B51B-69156BD2C5DA}"/>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3A4005D9-FC9C-6BEB-CFAD-3F18E6CD0B17}"/>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A4490E1B-F1B9-CF5C-4EAD-C9E7D06088D9}"/>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96B4369C-986A-90BF-C030-27AEBEA5136F}"/>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算法简述</a:t>
              </a:r>
              <a:endParaRPr lang="en-US" altLang="zh-CN" sz="2400" b="1" dirty="0">
                <a:cs typeface="+mn-ea"/>
                <a:sym typeface="+mn-lt"/>
              </a:endParaRPr>
            </a:p>
            <a:p>
              <a:r>
                <a:rPr lang="en-US" altLang="zh-CN" sz="1200" dirty="0" err="1">
                  <a:solidFill>
                    <a:schemeClr val="bg1">
                      <a:lumMod val="50000"/>
                    </a:schemeClr>
                  </a:solidFill>
                  <a:cs typeface="+mn-ea"/>
                  <a:sym typeface="+mn-lt"/>
                </a:rPr>
                <a:t>Suan</a:t>
              </a:r>
              <a:r>
                <a:rPr lang="en-US" altLang="zh-CN" sz="1200" dirty="0">
                  <a:solidFill>
                    <a:schemeClr val="bg1">
                      <a:lumMod val="50000"/>
                    </a:schemeClr>
                  </a:solidFill>
                  <a:cs typeface="+mn-ea"/>
                  <a:sym typeface="+mn-lt"/>
                </a:rPr>
                <a:t> Fa Jian Shu</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5DB91BDE-B68C-E51B-44B3-4414AEA2B98D}"/>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6C956AD8-7B31-8597-3D1F-46AC79EAC231}"/>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DE15E381-9935-923D-1788-57ED559D6492}"/>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B62CB921-EB08-F80F-0963-F823B7746FAB}"/>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6F968EA4-C7ED-8588-A125-9EE1B7691D22}"/>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20" name="Rectangle 36">
            <a:extLst>
              <a:ext uri="{FF2B5EF4-FFF2-40B4-BE49-F238E27FC236}">
                <a16:creationId xmlns:a16="http://schemas.microsoft.com/office/drawing/2014/main" id="{165F7CAC-F1A6-BD52-45AB-D92397DA3ACE}"/>
              </a:ext>
            </a:extLst>
          </p:cNvPr>
          <p:cNvSpPr>
            <a:spLocks noChangeArrowheads="1"/>
          </p:cNvSpPr>
          <p:nvPr/>
        </p:nvSpPr>
        <p:spPr bwMode="auto">
          <a:xfrm>
            <a:off x="6276942" y="1874251"/>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导入图文件</a:t>
            </a:r>
          </a:p>
        </p:txBody>
      </p:sp>
      <p:sp>
        <p:nvSpPr>
          <p:cNvPr id="21" name="Rectangle 36">
            <a:extLst>
              <a:ext uri="{FF2B5EF4-FFF2-40B4-BE49-F238E27FC236}">
                <a16:creationId xmlns:a16="http://schemas.microsoft.com/office/drawing/2014/main" id="{4200C2C6-479E-BA44-B88B-5FC379506251}"/>
              </a:ext>
            </a:extLst>
          </p:cNvPr>
          <p:cNvSpPr>
            <a:spLocks noChangeArrowheads="1"/>
          </p:cNvSpPr>
          <p:nvPr/>
        </p:nvSpPr>
        <p:spPr bwMode="auto">
          <a:xfrm>
            <a:off x="6276942" y="3218334"/>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随机生成图</a:t>
            </a:r>
          </a:p>
        </p:txBody>
      </p:sp>
      <p:sp>
        <p:nvSpPr>
          <p:cNvPr id="22" name="Rectangle 36">
            <a:extLst>
              <a:ext uri="{FF2B5EF4-FFF2-40B4-BE49-F238E27FC236}">
                <a16:creationId xmlns:a16="http://schemas.microsoft.com/office/drawing/2014/main" id="{E6B9CFE6-D59E-A6A2-2AD3-EAA2C60ECDA3}"/>
              </a:ext>
            </a:extLst>
          </p:cNvPr>
          <p:cNvSpPr>
            <a:spLocks noChangeArrowheads="1"/>
          </p:cNvSpPr>
          <p:nvPr/>
        </p:nvSpPr>
        <p:spPr bwMode="auto">
          <a:xfrm>
            <a:off x="6276942" y="4562417"/>
            <a:ext cx="20697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路径展示速度</a:t>
            </a:r>
          </a:p>
        </p:txBody>
      </p:sp>
      <p:sp>
        <p:nvSpPr>
          <p:cNvPr id="23" name="TextBox 24">
            <a:extLst>
              <a:ext uri="{FF2B5EF4-FFF2-40B4-BE49-F238E27FC236}">
                <a16:creationId xmlns:a16="http://schemas.microsoft.com/office/drawing/2014/main" id="{F1E74A98-0C72-D8CA-E3BE-C497FC600594}"/>
              </a:ext>
            </a:extLst>
          </p:cNvPr>
          <p:cNvSpPr txBox="1"/>
          <p:nvPr/>
        </p:nvSpPr>
        <p:spPr>
          <a:xfrm>
            <a:off x="6601188" y="2295583"/>
            <a:ext cx="4482103" cy="84604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用户需选择“导入图文件方式”，导入</a:t>
            </a:r>
            <a:r>
              <a:rPr lang="en-US" altLang="zh-CN" sz="1600" dirty="0">
                <a:solidFill>
                  <a:schemeClr val="bg1">
                    <a:lumMod val="50000"/>
                  </a:schemeClr>
                </a:solidFill>
                <a:cs typeface="+mn-ea"/>
                <a:sym typeface="+mn-lt"/>
              </a:rPr>
              <a:t>txt</a:t>
            </a:r>
            <a:r>
              <a:rPr lang="zh-CN" altLang="en-US" sz="1600" dirty="0">
                <a:solidFill>
                  <a:schemeClr val="bg1">
                    <a:lumMod val="50000"/>
                  </a:schemeClr>
                </a:solidFill>
                <a:cs typeface="+mn-ea"/>
                <a:sym typeface="+mn-lt"/>
              </a:rPr>
              <a:t>格式文件（存储方式为邻接矩阵）。此方式可演示固定有向加权图。</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9788BF72-5153-1385-84AD-E3DA9B5C5169}"/>
              </a:ext>
            </a:extLst>
          </p:cNvPr>
          <p:cNvSpPr txBox="1"/>
          <p:nvPr/>
        </p:nvSpPr>
        <p:spPr>
          <a:xfrm>
            <a:off x="6601188" y="3618444"/>
            <a:ext cx="4482103" cy="605278"/>
          </a:xfrm>
          <a:prstGeom prst="rect">
            <a:avLst/>
          </a:prstGeom>
          <a:noFill/>
        </p:spPr>
        <p:txBody>
          <a:bodyPr wrap="square" lIns="91423" tIns="45712" rIns="91423" bIns="45712" rtlCol="0">
            <a:spAutoFit/>
          </a:bodyPr>
          <a:lstStyle/>
          <a:p>
            <a:pPr lvl="0" defTabSz="1217930">
              <a:lnSpc>
                <a:spcPts val="2000"/>
              </a:lnSpc>
              <a:defRPr/>
            </a:pPr>
            <a:r>
              <a:rPr lang="zh-CN" altLang="en-US" sz="1600" dirty="0">
                <a:solidFill>
                  <a:schemeClr val="bg1">
                    <a:lumMod val="50000"/>
                  </a:schemeClr>
                </a:solidFill>
                <a:cs typeface="+mn-ea"/>
                <a:sym typeface="+mn-lt"/>
              </a:rPr>
              <a:t>  用户需选择“随机生成图”。此方式可演示随机有向加权图。</a:t>
            </a:r>
          </a:p>
        </p:txBody>
      </p:sp>
      <p:sp>
        <p:nvSpPr>
          <p:cNvPr id="25" name="TextBox 24">
            <a:extLst>
              <a:ext uri="{FF2B5EF4-FFF2-40B4-BE49-F238E27FC236}">
                <a16:creationId xmlns:a16="http://schemas.microsoft.com/office/drawing/2014/main" id="{223C3035-8C1A-C627-8852-BFFB55D5694F}"/>
              </a:ext>
            </a:extLst>
          </p:cNvPr>
          <p:cNvSpPr txBox="1"/>
          <p:nvPr/>
        </p:nvSpPr>
        <p:spPr>
          <a:xfrm>
            <a:off x="6628714" y="5069406"/>
            <a:ext cx="4482103" cy="58956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用户可从</a:t>
            </a:r>
            <a:r>
              <a:rPr lang="en-US" altLang="zh-CN" sz="1600" dirty="0">
                <a:solidFill>
                  <a:schemeClr val="bg1">
                    <a:lumMod val="50000"/>
                  </a:schemeClr>
                </a:solidFill>
                <a:cs typeface="+mn-ea"/>
                <a:sym typeface="+mn-lt"/>
              </a:rPr>
              <a:t>1-10</a:t>
            </a:r>
            <a:r>
              <a:rPr lang="zh-CN" altLang="en-US" sz="1600" dirty="0">
                <a:solidFill>
                  <a:schemeClr val="bg1">
                    <a:lumMod val="50000"/>
                  </a:schemeClr>
                </a:solidFill>
                <a:cs typeface="+mn-ea"/>
                <a:sym typeface="+mn-lt"/>
              </a:rPr>
              <a:t>中选择速度，当最短路径需逐层计算时，可通过此功能调整窗口中标红速度。</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41" name="图片 40">
            <a:extLst>
              <a:ext uri="{FF2B5EF4-FFF2-40B4-BE49-F238E27FC236}">
                <a16:creationId xmlns:a16="http://schemas.microsoft.com/office/drawing/2014/main" id="{9813B54E-2641-CC14-3AB0-C30F78ED9D7D}"/>
              </a:ext>
            </a:extLst>
          </p:cNvPr>
          <p:cNvPicPr>
            <a:picLocks noChangeAspect="1"/>
          </p:cNvPicPr>
          <p:nvPr/>
        </p:nvPicPr>
        <p:blipFill>
          <a:blip r:embed="rId9"/>
          <a:stretch>
            <a:fillRect/>
          </a:stretch>
        </p:blipFill>
        <p:spPr>
          <a:xfrm>
            <a:off x="296677" y="863075"/>
            <a:ext cx="11598645" cy="5578323"/>
          </a:xfrm>
          <a:prstGeom prst="rect">
            <a:avLst/>
          </a:prstGeom>
        </p:spPr>
      </p:pic>
    </p:spTree>
    <p:extLst>
      <p:ext uri="{BB962C8B-B14F-4D97-AF65-F5344CB8AC3E}">
        <p14:creationId xmlns:p14="http://schemas.microsoft.com/office/powerpoint/2010/main" val="22636426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E3F2-33B0-C968-4F8A-56503C979ED0}"/>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3F3F750A-06BE-8460-30E4-26C0A7D42A3C}"/>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671655FE-7520-473F-C16A-86DD0F615315}"/>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62D82937-D939-76E8-FBC3-4FF685FCA688}"/>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63D4FCEE-0A18-AB9D-B7D0-F9E3A4E0158F}"/>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04C1FAB3-6386-C5F3-ABDC-C0618C6F8ED8}"/>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E4FC31B0-984B-B39E-F618-BC3B4058617C}"/>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算法简述</a:t>
              </a:r>
              <a:endParaRPr lang="en-US" altLang="zh-CN" sz="2400" b="1" dirty="0">
                <a:cs typeface="+mn-ea"/>
                <a:sym typeface="+mn-lt"/>
              </a:endParaRPr>
            </a:p>
            <a:p>
              <a:r>
                <a:rPr lang="en-US" altLang="zh-CN" sz="1200" dirty="0" err="1">
                  <a:solidFill>
                    <a:schemeClr val="bg1">
                      <a:lumMod val="50000"/>
                    </a:schemeClr>
                  </a:solidFill>
                  <a:cs typeface="+mn-ea"/>
                  <a:sym typeface="+mn-lt"/>
                </a:rPr>
                <a:t>Suan</a:t>
              </a:r>
              <a:r>
                <a:rPr lang="en-US" altLang="zh-CN" sz="1200" dirty="0">
                  <a:solidFill>
                    <a:schemeClr val="bg1">
                      <a:lumMod val="50000"/>
                    </a:schemeClr>
                  </a:solidFill>
                  <a:cs typeface="+mn-ea"/>
                  <a:sym typeface="+mn-lt"/>
                </a:rPr>
                <a:t> Fa Jian Shu</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0442AC03-BD92-243B-3399-B0D1F9BF054F}"/>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6799F6EA-3AE5-6A0A-2427-3275DE9E0F5D}"/>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4E6FC537-FD74-9062-0F91-4AE17944F482}"/>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2D1168C6-68AB-1A4B-2681-D27FCB322DFF}"/>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EC560A12-BC63-7072-BE7C-1FCF940E1F18}"/>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20" name="Rectangle 36">
            <a:extLst>
              <a:ext uri="{FF2B5EF4-FFF2-40B4-BE49-F238E27FC236}">
                <a16:creationId xmlns:a16="http://schemas.microsoft.com/office/drawing/2014/main" id="{B8E9CD47-DE18-9AC6-E271-474D199ED3E1}"/>
              </a:ext>
            </a:extLst>
          </p:cNvPr>
          <p:cNvSpPr>
            <a:spLocks noChangeArrowheads="1"/>
          </p:cNvSpPr>
          <p:nvPr/>
        </p:nvSpPr>
        <p:spPr bwMode="auto">
          <a:xfrm>
            <a:off x="6276942" y="1874251"/>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导入图文件</a:t>
            </a:r>
          </a:p>
        </p:txBody>
      </p:sp>
      <p:sp>
        <p:nvSpPr>
          <p:cNvPr id="21" name="Rectangle 36">
            <a:extLst>
              <a:ext uri="{FF2B5EF4-FFF2-40B4-BE49-F238E27FC236}">
                <a16:creationId xmlns:a16="http://schemas.microsoft.com/office/drawing/2014/main" id="{4926832A-0BAE-F934-92BA-EF667ADC918A}"/>
              </a:ext>
            </a:extLst>
          </p:cNvPr>
          <p:cNvSpPr>
            <a:spLocks noChangeArrowheads="1"/>
          </p:cNvSpPr>
          <p:nvPr/>
        </p:nvSpPr>
        <p:spPr bwMode="auto">
          <a:xfrm>
            <a:off x="6276942" y="3218334"/>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随机生成图</a:t>
            </a:r>
          </a:p>
        </p:txBody>
      </p:sp>
      <p:sp>
        <p:nvSpPr>
          <p:cNvPr id="22" name="Rectangle 36">
            <a:extLst>
              <a:ext uri="{FF2B5EF4-FFF2-40B4-BE49-F238E27FC236}">
                <a16:creationId xmlns:a16="http://schemas.microsoft.com/office/drawing/2014/main" id="{46B360F1-8D1F-CF62-4D02-FA437F7750AE}"/>
              </a:ext>
            </a:extLst>
          </p:cNvPr>
          <p:cNvSpPr>
            <a:spLocks noChangeArrowheads="1"/>
          </p:cNvSpPr>
          <p:nvPr/>
        </p:nvSpPr>
        <p:spPr bwMode="auto">
          <a:xfrm>
            <a:off x="6276942" y="4562417"/>
            <a:ext cx="20697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路径展示速度</a:t>
            </a:r>
          </a:p>
        </p:txBody>
      </p:sp>
      <p:sp>
        <p:nvSpPr>
          <p:cNvPr id="23" name="TextBox 24">
            <a:extLst>
              <a:ext uri="{FF2B5EF4-FFF2-40B4-BE49-F238E27FC236}">
                <a16:creationId xmlns:a16="http://schemas.microsoft.com/office/drawing/2014/main" id="{1FB3862D-5A12-1ED5-AEE9-0BA1E49522DA}"/>
              </a:ext>
            </a:extLst>
          </p:cNvPr>
          <p:cNvSpPr txBox="1"/>
          <p:nvPr/>
        </p:nvSpPr>
        <p:spPr>
          <a:xfrm>
            <a:off x="6601188" y="2295583"/>
            <a:ext cx="4482103" cy="84604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用户需选择“导入图文件方式”，导入</a:t>
            </a:r>
            <a:r>
              <a:rPr lang="en-US" altLang="zh-CN" sz="1600" dirty="0">
                <a:solidFill>
                  <a:schemeClr val="bg1">
                    <a:lumMod val="50000"/>
                  </a:schemeClr>
                </a:solidFill>
                <a:cs typeface="+mn-ea"/>
                <a:sym typeface="+mn-lt"/>
              </a:rPr>
              <a:t>txt</a:t>
            </a:r>
            <a:r>
              <a:rPr lang="zh-CN" altLang="en-US" sz="1600" dirty="0">
                <a:solidFill>
                  <a:schemeClr val="bg1">
                    <a:lumMod val="50000"/>
                  </a:schemeClr>
                </a:solidFill>
                <a:cs typeface="+mn-ea"/>
                <a:sym typeface="+mn-lt"/>
              </a:rPr>
              <a:t>格式文件（存储方式为邻接矩阵）。此方式可演示固定有向加权图。</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4DFAAA63-361C-CC17-9881-EEE0B2CDC60F}"/>
              </a:ext>
            </a:extLst>
          </p:cNvPr>
          <p:cNvSpPr txBox="1"/>
          <p:nvPr/>
        </p:nvSpPr>
        <p:spPr>
          <a:xfrm>
            <a:off x="6601188" y="3618444"/>
            <a:ext cx="4482103" cy="605278"/>
          </a:xfrm>
          <a:prstGeom prst="rect">
            <a:avLst/>
          </a:prstGeom>
          <a:noFill/>
        </p:spPr>
        <p:txBody>
          <a:bodyPr wrap="square" lIns="91423" tIns="45712" rIns="91423" bIns="45712" rtlCol="0">
            <a:spAutoFit/>
          </a:bodyPr>
          <a:lstStyle/>
          <a:p>
            <a:pPr lvl="0" defTabSz="1217930">
              <a:lnSpc>
                <a:spcPts val="2000"/>
              </a:lnSpc>
              <a:defRPr/>
            </a:pPr>
            <a:r>
              <a:rPr lang="zh-CN" altLang="en-US" sz="1600" dirty="0">
                <a:solidFill>
                  <a:schemeClr val="bg1">
                    <a:lumMod val="50000"/>
                  </a:schemeClr>
                </a:solidFill>
                <a:cs typeface="+mn-ea"/>
                <a:sym typeface="+mn-lt"/>
              </a:rPr>
              <a:t>  用户需选择“随机生成图”。此方式可演示随机有向加权图。</a:t>
            </a:r>
          </a:p>
        </p:txBody>
      </p:sp>
      <p:sp>
        <p:nvSpPr>
          <p:cNvPr id="25" name="TextBox 24">
            <a:extLst>
              <a:ext uri="{FF2B5EF4-FFF2-40B4-BE49-F238E27FC236}">
                <a16:creationId xmlns:a16="http://schemas.microsoft.com/office/drawing/2014/main" id="{21B8B494-62DE-60F8-3D8E-BD6ECF8C3348}"/>
              </a:ext>
            </a:extLst>
          </p:cNvPr>
          <p:cNvSpPr txBox="1"/>
          <p:nvPr/>
        </p:nvSpPr>
        <p:spPr>
          <a:xfrm>
            <a:off x="6628714" y="5069406"/>
            <a:ext cx="4482103" cy="58956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用户可从</a:t>
            </a:r>
            <a:r>
              <a:rPr lang="en-US" altLang="zh-CN" sz="1600" dirty="0">
                <a:solidFill>
                  <a:schemeClr val="bg1">
                    <a:lumMod val="50000"/>
                  </a:schemeClr>
                </a:solidFill>
                <a:cs typeface="+mn-ea"/>
                <a:sym typeface="+mn-lt"/>
              </a:rPr>
              <a:t>1-10</a:t>
            </a:r>
            <a:r>
              <a:rPr lang="zh-CN" altLang="en-US" sz="1600" dirty="0">
                <a:solidFill>
                  <a:schemeClr val="bg1">
                    <a:lumMod val="50000"/>
                  </a:schemeClr>
                </a:solidFill>
                <a:cs typeface="+mn-ea"/>
                <a:sym typeface="+mn-lt"/>
              </a:rPr>
              <a:t>中选择速度，当最短路径需逐层计算时，可通过此功能调整窗口中标红速度。</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4" name="图片 3">
            <a:extLst>
              <a:ext uri="{FF2B5EF4-FFF2-40B4-BE49-F238E27FC236}">
                <a16:creationId xmlns:a16="http://schemas.microsoft.com/office/drawing/2014/main" id="{5889E415-0742-74C1-44ED-AF897F04B8FD}"/>
              </a:ext>
            </a:extLst>
          </p:cNvPr>
          <p:cNvPicPr>
            <a:picLocks noChangeAspect="1"/>
          </p:cNvPicPr>
          <p:nvPr/>
        </p:nvPicPr>
        <p:blipFill>
          <a:blip r:embed="rId9"/>
          <a:stretch>
            <a:fillRect/>
          </a:stretch>
        </p:blipFill>
        <p:spPr>
          <a:xfrm>
            <a:off x="2902142" y="318499"/>
            <a:ext cx="8192210" cy="6066046"/>
          </a:xfrm>
          <a:prstGeom prst="rect">
            <a:avLst/>
          </a:prstGeom>
        </p:spPr>
      </p:pic>
      <p:sp>
        <p:nvSpPr>
          <p:cNvPr id="6" name="文本框 5">
            <a:extLst>
              <a:ext uri="{FF2B5EF4-FFF2-40B4-BE49-F238E27FC236}">
                <a16:creationId xmlns:a16="http://schemas.microsoft.com/office/drawing/2014/main" id="{47F7EB06-C68B-3307-B47F-322A479D0A68}"/>
              </a:ext>
            </a:extLst>
          </p:cNvPr>
          <p:cNvSpPr txBox="1"/>
          <p:nvPr/>
        </p:nvSpPr>
        <p:spPr>
          <a:xfrm>
            <a:off x="637305" y="3028356"/>
            <a:ext cx="1594826" cy="646331"/>
          </a:xfrm>
          <a:prstGeom prst="rect">
            <a:avLst/>
          </a:prstGeom>
          <a:noFill/>
        </p:spPr>
        <p:txBody>
          <a:bodyPr wrap="square" rtlCol="0">
            <a:spAutoFit/>
          </a:bodyPr>
          <a:lstStyle/>
          <a:p>
            <a:r>
              <a:rPr lang="en-US" altLang="zh-CN" dirty="0"/>
              <a:t>Dijkstra</a:t>
            </a:r>
            <a:r>
              <a:rPr lang="zh-CN" altLang="en-US" dirty="0"/>
              <a:t>算法基本流程如图。</a:t>
            </a:r>
          </a:p>
        </p:txBody>
      </p:sp>
    </p:spTree>
    <p:extLst>
      <p:ext uri="{BB962C8B-B14F-4D97-AF65-F5344CB8AC3E}">
        <p14:creationId xmlns:p14="http://schemas.microsoft.com/office/powerpoint/2010/main" val="34272438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2CC4A-F15D-97D3-5C4F-A6CB5BFB14D3}"/>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7E08F1F1-F6B4-D384-DCAB-D47FC27768E1}"/>
              </a:ext>
            </a:extLst>
          </p:cNvPr>
          <p:cNvGrpSpPr/>
          <p:nvPr/>
        </p:nvGrpSpPr>
        <p:grpSpPr>
          <a:xfrm>
            <a:off x="-278512" y="-304800"/>
            <a:ext cx="15594330" cy="9725644"/>
            <a:chOff x="-278512" y="-304800"/>
            <a:chExt cx="15594330" cy="9725644"/>
          </a:xfrm>
        </p:grpSpPr>
        <p:grpSp>
          <p:nvGrpSpPr>
            <p:cNvPr id="27" name="组合 26">
              <a:extLst>
                <a:ext uri="{FF2B5EF4-FFF2-40B4-BE49-F238E27FC236}">
                  <a16:creationId xmlns:a16="http://schemas.microsoft.com/office/drawing/2014/main" id="{DE22E6BE-1589-4C67-B5E4-21E05D03E13B}"/>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9FFEB4C4-9607-2EA3-0C03-4596A0BE9013}"/>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2B3337A6-46D2-B2CE-B72E-FD1371211BD6}"/>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D65C1413-0587-97EC-2B16-112F219C133A}"/>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1A533055-C12E-07F0-0BD8-50E0255C80F7}"/>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算法简述</a:t>
              </a:r>
              <a:endParaRPr lang="en-US" altLang="zh-CN" sz="2400" b="1" dirty="0">
                <a:cs typeface="+mn-ea"/>
                <a:sym typeface="+mn-lt"/>
              </a:endParaRPr>
            </a:p>
            <a:p>
              <a:r>
                <a:rPr lang="en-US" altLang="zh-CN" sz="1200" dirty="0" err="1">
                  <a:solidFill>
                    <a:schemeClr val="bg1">
                      <a:lumMod val="50000"/>
                    </a:schemeClr>
                  </a:solidFill>
                  <a:cs typeface="+mn-ea"/>
                  <a:sym typeface="+mn-lt"/>
                </a:rPr>
                <a:t>Suan</a:t>
              </a:r>
              <a:r>
                <a:rPr lang="en-US" altLang="zh-CN" sz="1200" dirty="0">
                  <a:solidFill>
                    <a:schemeClr val="bg1">
                      <a:lumMod val="50000"/>
                    </a:schemeClr>
                  </a:solidFill>
                  <a:cs typeface="+mn-ea"/>
                  <a:sym typeface="+mn-lt"/>
                </a:rPr>
                <a:t> Fa Jian Shu</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51C6340F-21AA-9CAF-899B-1D854BA51CD1}"/>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A90D8E74-C10B-1A7E-EB81-B0FAEAC3183C}"/>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0ED8E842-ABD5-CF30-194D-EE2E8D30EAE6}"/>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61A8921F-8E3A-739F-57DA-2F1FD9417860}"/>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6E52F9ED-3BAE-8E07-3C0E-E927896E69D9}"/>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20" name="Rectangle 36">
            <a:extLst>
              <a:ext uri="{FF2B5EF4-FFF2-40B4-BE49-F238E27FC236}">
                <a16:creationId xmlns:a16="http://schemas.microsoft.com/office/drawing/2014/main" id="{5ECCB5FA-F8F8-57DD-DA6A-EA61C9FCCB3A}"/>
              </a:ext>
            </a:extLst>
          </p:cNvPr>
          <p:cNvSpPr>
            <a:spLocks noChangeArrowheads="1"/>
          </p:cNvSpPr>
          <p:nvPr/>
        </p:nvSpPr>
        <p:spPr bwMode="auto">
          <a:xfrm>
            <a:off x="6276941" y="693965"/>
            <a:ext cx="20697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有向图例子：</a:t>
            </a:r>
          </a:p>
        </p:txBody>
      </p:sp>
      <p:sp>
        <p:nvSpPr>
          <p:cNvPr id="21" name="Rectangle 36">
            <a:extLst>
              <a:ext uri="{FF2B5EF4-FFF2-40B4-BE49-F238E27FC236}">
                <a16:creationId xmlns:a16="http://schemas.microsoft.com/office/drawing/2014/main" id="{3DEBF841-3275-FC62-515F-96221524F472}"/>
              </a:ext>
            </a:extLst>
          </p:cNvPr>
          <p:cNvSpPr>
            <a:spLocks noChangeArrowheads="1"/>
          </p:cNvSpPr>
          <p:nvPr/>
        </p:nvSpPr>
        <p:spPr bwMode="auto">
          <a:xfrm>
            <a:off x="6276942" y="3218334"/>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随机生成图</a:t>
            </a:r>
          </a:p>
        </p:txBody>
      </p:sp>
      <p:sp>
        <p:nvSpPr>
          <p:cNvPr id="22" name="Rectangle 36">
            <a:extLst>
              <a:ext uri="{FF2B5EF4-FFF2-40B4-BE49-F238E27FC236}">
                <a16:creationId xmlns:a16="http://schemas.microsoft.com/office/drawing/2014/main" id="{F1EB4BBF-7664-626A-59CE-C8559A67AEF2}"/>
              </a:ext>
            </a:extLst>
          </p:cNvPr>
          <p:cNvSpPr>
            <a:spLocks noChangeArrowheads="1"/>
          </p:cNvSpPr>
          <p:nvPr/>
        </p:nvSpPr>
        <p:spPr bwMode="auto">
          <a:xfrm>
            <a:off x="6276942" y="4562417"/>
            <a:ext cx="20697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路径展示速度</a:t>
            </a:r>
          </a:p>
        </p:txBody>
      </p:sp>
      <p:sp>
        <p:nvSpPr>
          <p:cNvPr id="23" name="TextBox 24">
            <a:extLst>
              <a:ext uri="{FF2B5EF4-FFF2-40B4-BE49-F238E27FC236}">
                <a16:creationId xmlns:a16="http://schemas.microsoft.com/office/drawing/2014/main" id="{8F3D3F4C-46F8-69EA-E816-FCF3DA7FF246}"/>
              </a:ext>
            </a:extLst>
          </p:cNvPr>
          <p:cNvSpPr txBox="1"/>
          <p:nvPr/>
        </p:nvSpPr>
        <p:spPr>
          <a:xfrm>
            <a:off x="6522530" y="1192472"/>
            <a:ext cx="4482103" cy="110253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以</a:t>
            </a:r>
            <a:r>
              <a:rPr lang="en-US" altLang="zh-CN" sz="1600" dirty="0">
                <a:solidFill>
                  <a:schemeClr val="bg1">
                    <a:lumMod val="50000"/>
                  </a:schemeClr>
                </a:solidFill>
                <a:cs typeface="+mn-ea"/>
                <a:sym typeface="+mn-lt"/>
              </a:rPr>
              <a:t>V1</a:t>
            </a:r>
            <a:r>
              <a:rPr lang="zh-CN" altLang="en-US" sz="1600" dirty="0">
                <a:solidFill>
                  <a:schemeClr val="bg1">
                    <a:lumMod val="50000"/>
                  </a:schemeClr>
                </a:solidFill>
                <a:cs typeface="+mn-ea"/>
                <a:sym typeface="+mn-lt"/>
              </a:rPr>
              <a:t>为起始节点，逐层更新</a:t>
            </a:r>
            <a:r>
              <a:rPr lang="en-US" altLang="zh-CN" sz="1600" dirty="0" err="1">
                <a:solidFill>
                  <a:schemeClr val="bg1">
                    <a:lumMod val="50000"/>
                  </a:schemeClr>
                </a:solidFill>
                <a:cs typeface="+mn-ea"/>
                <a:sym typeface="+mn-lt"/>
              </a:rPr>
              <a:t>dist</a:t>
            </a:r>
            <a:r>
              <a:rPr lang="en-US" altLang="zh-CN" sz="1600" dirty="0">
                <a:solidFill>
                  <a:schemeClr val="bg1">
                    <a:lumMod val="50000"/>
                  </a:schemeClr>
                </a:solidFill>
                <a:cs typeface="+mn-ea"/>
                <a:sym typeface="+mn-lt"/>
              </a:rPr>
              <a:t>[ ]</a:t>
            </a:r>
            <a:r>
              <a:rPr lang="zh-CN" altLang="en-US" sz="1600" dirty="0">
                <a:solidFill>
                  <a:schemeClr val="bg1">
                    <a:lumMod val="50000"/>
                  </a:schemeClr>
                </a:solidFill>
                <a:cs typeface="+mn-ea"/>
                <a:sym typeface="+mn-lt"/>
              </a:rPr>
              <a:t>数组，可以得到逐步将</a:t>
            </a:r>
            <a:r>
              <a:rPr lang="en-US" altLang="zh-CN" sz="1600" dirty="0">
                <a:solidFill>
                  <a:schemeClr val="bg1">
                    <a:lumMod val="50000"/>
                  </a:schemeClr>
                </a:solidFill>
                <a:cs typeface="+mn-ea"/>
                <a:sym typeface="+mn-lt"/>
              </a:rPr>
              <a:t>V1</a:t>
            </a:r>
            <a:r>
              <a:rPr lang="zh-CN" altLang="en-US" sz="1600" dirty="0">
                <a:solidFill>
                  <a:schemeClr val="bg1">
                    <a:lumMod val="50000"/>
                  </a:schemeClr>
                </a:solidFill>
                <a:cs typeface="+mn-ea"/>
                <a:sym typeface="+mn-lt"/>
              </a:rPr>
              <a:t>、</a:t>
            </a:r>
            <a:r>
              <a:rPr lang="en-US" altLang="zh-CN" sz="1600" dirty="0">
                <a:solidFill>
                  <a:schemeClr val="bg1">
                    <a:lumMod val="50000"/>
                  </a:schemeClr>
                </a:solidFill>
                <a:cs typeface="+mn-ea"/>
                <a:sym typeface="+mn-lt"/>
              </a:rPr>
              <a:t>V3</a:t>
            </a:r>
            <a:r>
              <a:rPr lang="zh-CN" altLang="en-US" sz="1600" dirty="0">
                <a:solidFill>
                  <a:schemeClr val="bg1">
                    <a:lumMod val="50000"/>
                  </a:schemeClr>
                </a:solidFill>
                <a:cs typeface="+mn-ea"/>
                <a:sym typeface="+mn-lt"/>
              </a:rPr>
              <a:t>、</a:t>
            </a:r>
            <a:r>
              <a:rPr lang="en-US" altLang="zh-CN" sz="1600" dirty="0">
                <a:solidFill>
                  <a:schemeClr val="bg1">
                    <a:lumMod val="50000"/>
                  </a:schemeClr>
                </a:solidFill>
                <a:cs typeface="+mn-ea"/>
                <a:sym typeface="+mn-lt"/>
              </a:rPr>
              <a:t>V5</a:t>
            </a:r>
            <a:r>
              <a:rPr lang="zh-CN" altLang="en-US" sz="1600" dirty="0">
                <a:solidFill>
                  <a:schemeClr val="bg1">
                    <a:lumMod val="50000"/>
                  </a:schemeClr>
                </a:solidFill>
                <a:cs typeface="+mn-ea"/>
                <a:sym typeface="+mn-lt"/>
              </a:rPr>
              <a:t>、</a:t>
            </a:r>
            <a:r>
              <a:rPr lang="en-US" altLang="zh-CN" sz="1600" dirty="0">
                <a:solidFill>
                  <a:schemeClr val="bg1">
                    <a:lumMod val="50000"/>
                  </a:schemeClr>
                </a:solidFill>
                <a:cs typeface="+mn-ea"/>
                <a:sym typeface="+mn-lt"/>
              </a:rPr>
              <a:t>V4</a:t>
            </a:r>
            <a:r>
              <a:rPr lang="zh-CN" altLang="en-US" sz="1600" dirty="0">
                <a:solidFill>
                  <a:schemeClr val="bg1">
                    <a:lumMod val="50000"/>
                  </a:schemeClr>
                </a:solidFill>
                <a:cs typeface="+mn-ea"/>
                <a:sym typeface="+mn-lt"/>
              </a:rPr>
              <a:t>、</a:t>
            </a:r>
            <a:r>
              <a:rPr lang="en-US" altLang="zh-CN" sz="1600" dirty="0">
                <a:solidFill>
                  <a:schemeClr val="bg1">
                    <a:lumMod val="50000"/>
                  </a:schemeClr>
                </a:solidFill>
                <a:cs typeface="+mn-ea"/>
                <a:sym typeface="+mn-lt"/>
              </a:rPr>
              <a:t>V6</a:t>
            </a:r>
            <a:r>
              <a:rPr lang="zh-CN" altLang="en-US" sz="1600" dirty="0">
                <a:solidFill>
                  <a:schemeClr val="bg1">
                    <a:lumMod val="50000"/>
                  </a:schemeClr>
                </a:solidFill>
                <a:cs typeface="+mn-ea"/>
                <a:sym typeface="+mn-lt"/>
              </a:rPr>
              <a:t>、</a:t>
            </a:r>
            <a:r>
              <a:rPr lang="en-US" altLang="zh-CN" sz="1600" dirty="0">
                <a:solidFill>
                  <a:schemeClr val="bg1">
                    <a:lumMod val="50000"/>
                  </a:schemeClr>
                </a:solidFill>
                <a:cs typeface="+mn-ea"/>
                <a:sym typeface="+mn-lt"/>
              </a:rPr>
              <a:t>V2</a:t>
            </a:r>
            <a:r>
              <a:rPr lang="zh-CN" altLang="en-US" sz="1600" dirty="0">
                <a:solidFill>
                  <a:schemeClr val="bg1">
                    <a:lumMod val="50000"/>
                  </a:schemeClr>
                </a:solidFill>
                <a:cs typeface="+mn-ea"/>
                <a:sym typeface="+mn-lt"/>
              </a:rPr>
              <a:t>加入到</a:t>
            </a:r>
            <a:r>
              <a:rPr lang="en-US" altLang="zh-CN" sz="1600" dirty="0">
                <a:solidFill>
                  <a:schemeClr val="bg1">
                    <a:lumMod val="50000"/>
                  </a:schemeClr>
                </a:solidFill>
                <a:cs typeface="+mn-ea"/>
                <a:sym typeface="+mn-lt"/>
              </a:rPr>
              <a:t>S</a:t>
            </a:r>
            <a:r>
              <a:rPr lang="zh-CN" altLang="en-US" sz="1600" dirty="0">
                <a:solidFill>
                  <a:schemeClr val="bg1">
                    <a:lumMod val="50000"/>
                  </a:schemeClr>
                </a:solidFill>
                <a:cs typeface="+mn-ea"/>
                <a:sym typeface="+mn-lt"/>
              </a:rPr>
              <a:t>中后，</a:t>
            </a:r>
            <a:r>
              <a:rPr lang="en-US" altLang="zh-CN" sz="1600" dirty="0" err="1">
                <a:solidFill>
                  <a:schemeClr val="bg1">
                    <a:lumMod val="50000"/>
                  </a:schemeClr>
                </a:solidFill>
                <a:cs typeface="+mn-ea"/>
                <a:sym typeface="+mn-lt"/>
              </a:rPr>
              <a:t>dist</a:t>
            </a:r>
            <a:r>
              <a:rPr lang="en-US" altLang="zh-CN" sz="1600" dirty="0">
                <a:solidFill>
                  <a:schemeClr val="bg1">
                    <a:lumMod val="50000"/>
                  </a:schemeClr>
                </a:solidFill>
                <a:cs typeface="+mn-ea"/>
                <a:sym typeface="+mn-lt"/>
              </a:rPr>
              <a:t>[ ]</a:t>
            </a:r>
            <a:r>
              <a:rPr lang="zh-CN" altLang="en-US" sz="1600" dirty="0">
                <a:solidFill>
                  <a:schemeClr val="bg1">
                    <a:lumMod val="50000"/>
                  </a:schemeClr>
                </a:solidFill>
                <a:cs typeface="+mn-ea"/>
                <a:sym typeface="+mn-lt"/>
              </a:rPr>
              <a:t>数组的变化，从而确定</a:t>
            </a:r>
            <a:r>
              <a:rPr lang="en-US" altLang="zh-CN" sz="1600" dirty="0">
                <a:solidFill>
                  <a:schemeClr val="bg1">
                    <a:lumMod val="50000"/>
                  </a:schemeClr>
                </a:solidFill>
                <a:cs typeface="+mn-ea"/>
                <a:sym typeface="+mn-lt"/>
              </a:rPr>
              <a:t>V1</a:t>
            </a:r>
            <a:r>
              <a:rPr lang="zh-CN" altLang="en-US" sz="1600" dirty="0">
                <a:solidFill>
                  <a:schemeClr val="bg1">
                    <a:lumMod val="50000"/>
                  </a:schemeClr>
                </a:solidFill>
                <a:cs typeface="+mn-ea"/>
                <a:sym typeface="+mn-lt"/>
              </a:rPr>
              <a:t>到每个点的最短路径，实现算法。</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22BCC30C-EF0F-999A-A40D-0DA22E050115}"/>
              </a:ext>
            </a:extLst>
          </p:cNvPr>
          <p:cNvSpPr txBox="1"/>
          <p:nvPr/>
        </p:nvSpPr>
        <p:spPr>
          <a:xfrm>
            <a:off x="5481817" y="5772183"/>
            <a:ext cx="4482103" cy="331357"/>
          </a:xfrm>
          <a:prstGeom prst="rect">
            <a:avLst/>
          </a:prstGeom>
          <a:noFill/>
        </p:spPr>
        <p:txBody>
          <a:bodyPr wrap="square" lIns="91423" tIns="45712" rIns="91423" bIns="45712" rtlCol="0">
            <a:spAutoFit/>
          </a:bodyPr>
          <a:lstStyle/>
          <a:p>
            <a:pPr lvl="0" defTabSz="1217930">
              <a:lnSpc>
                <a:spcPts val="2000"/>
              </a:lnSpc>
              <a:defRPr/>
            </a:pPr>
            <a:r>
              <a:rPr lang="zh-CN" altLang="en-US" sz="1600" dirty="0">
                <a:solidFill>
                  <a:schemeClr val="bg1">
                    <a:lumMod val="50000"/>
                  </a:schemeClr>
                </a:solidFill>
                <a:cs typeface="+mn-ea"/>
                <a:sym typeface="+mn-lt"/>
              </a:rPr>
              <a:t>  </a:t>
            </a:r>
            <a:r>
              <a:rPr lang="en-US" altLang="zh-CN" sz="1600" dirty="0" err="1">
                <a:solidFill>
                  <a:schemeClr val="bg1">
                    <a:lumMod val="50000"/>
                  </a:schemeClr>
                </a:solidFill>
                <a:cs typeface="+mn-ea"/>
                <a:sym typeface="+mn-lt"/>
              </a:rPr>
              <a:t>dist</a:t>
            </a:r>
            <a:r>
              <a:rPr lang="en-US" altLang="zh-CN" sz="1600" dirty="0">
                <a:solidFill>
                  <a:schemeClr val="bg1">
                    <a:lumMod val="50000"/>
                  </a:schemeClr>
                </a:solidFill>
                <a:cs typeface="+mn-ea"/>
                <a:sym typeface="+mn-lt"/>
              </a:rPr>
              <a:t>[ ]</a:t>
            </a:r>
            <a:r>
              <a:rPr lang="zh-CN" altLang="en-US" sz="1600" dirty="0">
                <a:solidFill>
                  <a:schemeClr val="bg1">
                    <a:lumMod val="50000"/>
                  </a:schemeClr>
                </a:solidFill>
                <a:cs typeface="+mn-ea"/>
                <a:sym typeface="+mn-lt"/>
              </a:rPr>
              <a:t>数组的变化表</a:t>
            </a:r>
          </a:p>
        </p:txBody>
      </p:sp>
      <p:sp>
        <p:nvSpPr>
          <p:cNvPr id="25" name="TextBox 24">
            <a:extLst>
              <a:ext uri="{FF2B5EF4-FFF2-40B4-BE49-F238E27FC236}">
                <a16:creationId xmlns:a16="http://schemas.microsoft.com/office/drawing/2014/main" id="{64A7AEC4-5934-6E40-D830-485E338C07EB}"/>
              </a:ext>
            </a:extLst>
          </p:cNvPr>
          <p:cNvSpPr txBox="1"/>
          <p:nvPr/>
        </p:nvSpPr>
        <p:spPr>
          <a:xfrm>
            <a:off x="6628714" y="5069406"/>
            <a:ext cx="4482103" cy="58956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用户可从</a:t>
            </a:r>
            <a:r>
              <a:rPr lang="en-US" altLang="zh-CN" sz="1600" dirty="0">
                <a:solidFill>
                  <a:schemeClr val="bg1">
                    <a:lumMod val="50000"/>
                  </a:schemeClr>
                </a:solidFill>
                <a:cs typeface="+mn-ea"/>
                <a:sym typeface="+mn-lt"/>
              </a:rPr>
              <a:t>1-10</a:t>
            </a:r>
            <a:r>
              <a:rPr lang="zh-CN" altLang="en-US" sz="1600" dirty="0">
                <a:solidFill>
                  <a:schemeClr val="bg1">
                    <a:lumMod val="50000"/>
                  </a:schemeClr>
                </a:solidFill>
                <a:cs typeface="+mn-ea"/>
                <a:sym typeface="+mn-lt"/>
              </a:rPr>
              <a:t>中选择速度，当最短路径需逐层计算时，可通过此功能调整窗口中标红速度。</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2" name="图片 1">
            <a:extLst>
              <a:ext uri="{FF2B5EF4-FFF2-40B4-BE49-F238E27FC236}">
                <a16:creationId xmlns:a16="http://schemas.microsoft.com/office/drawing/2014/main" id="{466691A5-9AA0-1832-CFC5-123D428E525C}"/>
              </a:ext>
            </a:extLst>
          </p:cNvPr>
          <p:cNvPicPr>
            <a:picLocks noChangeAspect="1"/>
          </p:cNvPicPr>
          <p:nvPr/>
        </p:nvPicPr>
        <p:blipFill rotWithShape="1">
          <a:blip r:embed="rId9"/>
          <a:srcRect t="8117" b="6274"/>
          <a:stretch/>
        </p:blipFill>
        <p:spPr>
          <a:xfrm>
            <a:off x="422186" y="1533155"/>
            <a:ext cx="4871243" cy="3929475"/>
          </a:xfrm>
          <a:prstGeom prst="rect">
            <a:avLst/>
          </a:prstGeom>
        </p:spPr>
      </p:pic>
      <p:pic>
        <p:nvPicPr>
          <p:cNvPr id="4" name="图片 3">
            <a:extLst>
              <a:ext uri="{FF2B5EF4-FFF2-40B4-BE49-F238E27FC236}">
                <a16:creationId xmlns:a16="http://schemas.microsoft.com/office/drawing/2014/main" id="{79373BCA-80AE-E2B2-1A3B-6805B85183E0}"/>
              </a:ext>
            </a:extLst>
          </p:cNvPr>
          <p:cNvPicPr>
            <a:picLocks noChangeAspect="1"/>
          </p:cNvPicPr>
          <p:nvPr/>
        </p:nvPicPr>
        <p:blipFill>
          <a:blip r:embed="rId10"/>
          <a:stretch>
            <a:fillRect/>
          </a:stretch>
        </p:blipFill>
        <p:spPr>
          <a:xfrm>
            <a:off x="5372387" y="2336510"/>
            <a:ext cx="6782388" cy="3261643"/>
          </a:xfrm>
          <a:prstGeom prst="rect">
            <a:avLst/>
          </a:prstGeom>
        </p:spPr>
      </p:pic>
    </p:spTree>
    <p:extLst>
      <p:ext uri="{BB962C8B-B14F-4D97-AF65-F5344CB8AC3E}">
        <p14:creationId xmlns:p14="http://schemas.microsoft.com/office/powerpoint/2010/main" val="1230770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B259E-14E6-17AE-494E-6829FF38664E}"/>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04BFC3E4-B550-11B9-B018-8534DA453305}"/>
              </a:ext>
            </a:extLst>
          </p:cNvPr>
          <p:cNvGrpSpPr/>
          <p:nvPr/>
        </p:nvGrpSpPr>
        <p:grpSpPr>
          <a:xfrm>
            <a:off x="-108751" y="-304800"/>
            <a:ext cx="15594330" cy="9725644"/>
            <a:chOff x="-278512" y="-304800"/>
            <a:chExt cx="15594330" cy="9725644"/>
          </a:xfrm>
        </p:grpSpPr>
        <p:grpSp>
          <p:nvGrpSpPr>
            <p:cNvPr id="27" name="组合 26">
              <a:extLst>
                <a:ext uri="{FF2B5EF4-FFF2-40B4-BE49-F238E27FC236}">
                  <a16:creationId xmlns:a16="http://schemas.microsoft.com/office/drawing/2014/main" id="{2065ABEF-3D21-B8FF-6BB9-60AD50748097}"/>
                </a:ext>
              </a:extLst>
            </p:cNvPr>
            <p:cNvGrpSpPr/>
            <p:nvPr/>
          </p:nvGrpSpPr>
          <p:grpSpPr>
            <a:xfrm>
              <a:off x="-278512" y="-304800"/>
              <a:ext cx="1713230" cy="1708609"/>
              <a:chOff x="-214630" y="0"/>
              <a:chExt cx="6971030" cy="6952226"/>
            </a:xfrm>
          </p:grpSpPr>
          <p:sp>
            <p:nvSpPr>
              <p:cNvPr id="34" name="PA-1">
                <a:extLst>
                  <a:ext uri="{FF2B5EF4-FFF2-40B4-BE49-F238E27FC236}">
                    <a16:creationId xmlns:a16="http://schemas.microsoft.com/office/drawing/2014/main" id="{69BA9358-D229-A1E2-8D65-5C54D44586EB}"/>
                  </a:ext>
                </a:extLst>
              </p:cNvPr>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a:extLst>
                  <a:ext uri="{FF2B5EF4-FFF2-40B4-BE49-F238E27FC236}">
                    <a16:creationId xmlns:a16="http://schemas.microsoft.com/office/drawing/2014/main" id="{B795F626-7C92-C817-9383-1B6700FC862C}"/>
                  </a:ext>
                </a:extLst>
              </p:cNvPr>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a:extLst>
                  <a:ext uri="{FF2B5EF4-FFF2-40B4-BE49-F238E27FC236}">
                    <a16:creationId xmlns:a16="http://schemas.microsoft.com/office/drawing/2014/main" id="{6C3E0189-2E99-A3BA-FD6A-C978EFDCCF8F}"/>
                  </a:ext>
                </a:extLst>
              </p:cNvPr>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a:extLst>
                <a:ext uri="{FF2B5EF4-FFF2-40B4-BE49-F238E27FC236}">
                  <a16:creationId xmlns:a16="http://schemas.microsoft.com/office/drawing/2014/main" id="{FA2981CA-3B9A-DD27-D3C9-DF59FB368DB5}"/>
                </a:ext>
              </a:extLst>
            </p:cNvPr>
            <p:cNvSpPr txBox="1"/>
            <p:nvPr/>
          </p:nvSpPr>
          <p:spPr>
            <a:xfrm>
              <a:off x="578103" y="196612"/>
              <a:ext cx="3649768" cy="646331"/>
            </a:xfrm>
            <a:prstGeom prst="rect">
              <a:avLst/>
            </a:prstGeom>
            <a:solidFill>
              <a:schemeClr val="bg1"/>
            </a:solidFill>
          </p:spPr>
          <p:txBody>
            <a:bodyPr wrap="square" rtlCol="0">
              <a:spAutoFit/>
            </a:bodyPr>
            <a:lstStyle/>
            <a:p>
              <a:r>
                <a:rPr lang="zh-CN" altLang="en-US" sz="2400" b="1" dirty="0">
                  <a:cs typeface="+mn-ea"/>
                  <a:sym typeface="+mn-lt"/>
                </a:rPr>
                <a:t>演示系统技术路线</a:t>
              </a:r>
              <a:endParaRPr lang="en-US" altLang="zh-CN" sz="2400" b="1" dirty="0">
                <a:cs typeface="+mn-ea"/>
                <a:sym typeface="+mn-lt"/>
              </a:endParaRPr>
            </a:p>
            <a:p>
              <a:r>
                <a:rPr lang="en-US" altLang="zh-CN" sz="1200" dirty="0">
                  <a:solidFill>
                    <a:schemeClr val="bg1">
                      <a:lumMod val="50000"/>
                    </a:schemeClr>
                  </a:solidFill>
                  <a:cs typeface="+mn-ea"/>
                  <a:sym typeface="+mn-lt"/>
                </a:rPr>
                <a:t>Zhu Jie Mian Zhan Shi</a:t>
              </a:r>
              <a:endParaRPr lang="zh-CN" altLang="en-US" sz="1200" dirty="0">
                <a:solidFill>
                  <a:schemeClr val="bg1">
                    <a:lumMod val="50000"/>
                  </a:schemeClr>
                </a:solidFill>
                <a:cs typeface="+mn-ea"/>
                <a:sym typeface="+mn-lt"/>
              </a:endParaRPr>
            </a:p>
          </p:txBody>
        </p:sp>
        <p:grpSp>
          <p:nvGrpSpPr>
            <p:cNvPr id="29" name="组合 28">
              <a:extLst>
                <a:ext uri="{FF2B5EF4-FFF2-40B4-BE49-F238E27FC236}">
                  <a16:creationId xmlns:a16="http://schemas.microsoft.com/office/drawing/2014/main" id="{048EE60B-FDB3-F634-117E-A7EA6079E285}"/>
                </a:ext>
              </a:extLst>
            </p:cNvPr>
            <p:cNvGrpSpPr/>
            <p:nvPr/>
          </p:nvGrpSpPr>
          <p:grpSpPr>
            <a:xfrm>
              <a:off x="7277100" y="1403809"/>
              <a:ext cx="8038718" cy="8017035"/>
              <a:chOff x="-214630" y="0"/>
              <a:chExt cx="6971030" cy="6952226"/>
            </a:xfrm>
          </p:grpSpPr>
          <p:sp>
            <p:nvSpPr>
              <p:cNvPr id="31" name="PA-1">
                <a:extLst>
                  <a:ext uri="{FF2B5EF4-FFF2-40B4-BE49-F238E27FC236}">
                    <a16:creationId xmlns:a16="http://schemas.microsoft.com/office/drawing/2014/main" id="{B7F377E2-471C-AC02-2E11-03641BF64CC0}"/>
                  </a:ext>
                </a:extLst>
              </p:cNvPr>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a:extLst>
                  <a:ext uri="{FF2B5EF4-FFF2-40B4-BE49-F238E27FC236}">
                    <a16:creationId xmlns:a16="http://schemas.microsoft.com/office/drawing/2014/main" id="{80A34FF3-D065-716A-471C-4E2CA94DC567}"/>
                  </a:ext>
                </a:extLst>
              </p:cNvPr>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a:extLst>
                  <a:ext uri="{FF2B5EF4-FFF2-40B4-BE49-F238E27FC236}">
                    <a16:creationId xmlns:a16="http://schemas.microsoft.com/office/drawing/2014/main" id="{5C7DD9A7-7B23-CA14-FC09-40080A7BECFB}"/>
                  </a:ext>
                </a:extLst>
              </p:cNvPr>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a:extLst>
                <a:ext uri="{FF2B5EF4-FFF2-40B4-BE49-F238E27FC236}">
                  <a16:creationId xmlns:a16="http://schemas.microsoft.com/office/drawing/2014/main" id="{289B9A6A-AD42-0B89-5231-E5DE9741F906}"/>
                </a:ext>
              </a:extLst>
            </p:cNvPr>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Group 15">
            <a:extLst>
              <a:ext uri="{FF2B5EF4-FFF2-40B4-BE49-F238E27FC236}">
                <a16:creationId xmlns:a16="http://schemas.microsoft.com/office/drawing/2014/main" id="{94F2EA30-DAFA-38E5-9CB2-B3E3634F4A0E}"/>
              </a:ext>
            </a:extLst>
          </p:cNvPr>
          <p:cNvGrpSpPr/>
          <p:nvPr/>
        </p:nvGrpSpPr>
        <p:grpSpPr>
          <a:xfrm>
            <a:off x="2309023" y="1815816"/>
            <a:ext cx="1157817" cy="1299633"/>
            <a:chOff x="2035140" y="1863847"/>
            <a:chExt cx="1157817" cy="1299633"/>
          </a:xfrm>
        </p:grpSpPr>
        <p:sp>
          <p:nvSpPr>
            <p:cNvPr id="3" name="六边形 2">
              <a:extLst>
                <a:ext uri="{FF2B5EF4-FFF2-40B4-BE49-F238E27FC236}">
                  <a16:creationId xmlns:a16="http://schemas.microsoft.com/office/drawing/2014/main" id="{FC3EE437-DBBF-6308-82A5-23B6F822BE25}"/>
                </a:ext>
              </a:extLst>
            </p:cNvPr>
            <p:cNvSpPr/>
            <p:nvPr/>
          </p:nvSpPr>
          <p:spPr bwMode="auto">
            <a:xfrm rot="16200000">
              <a:off x="1964232" y="1934755"/>
              <a:ext cx="1299633"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4" name="AutoShape 112">
              <a:extLst>
                <a:ext uri="{FF2B5EF4-FFF2-40B4-BE49-F238E27FC236}">
                  <a16:creationId xmlns:a16="http://schemas.microsoft.com/office/drawing/2014/main" id="{F1A860BC-CBF9-01E0-6DD4-48707E84010C}"/>
                </a:ext>
              </a:extLst>
            </p:cNvPr>
            <p:cNvSpPr/>
            <p:nvPr/>
          </p:nvSpPr>
          <p:spPr bwMode="auto">
            <a:xfrm>
              <a:off x="2399409" y="2248095"/>
              <a:ext cx="429277" cy="531136"/>
            </a:xfrm>
            <a:custGeom>
              <a:avLst/>
              <a:gdLst>
                <a:gd name="connsiteX0" fmla="*/ 203312 w 490994"/>
                <a:gd name="connsiteY0" fmla="*/ 568333 h 607497"/>
                <a:gd name="connsiteX1" fmla="*/ 287691 w 490994"/>
                <a:gd name="connsiteY1" fmla="*/ 568333 h 607497"/>
                <a:gd name="connsiteX2" fmla="*/ 307242 w 490994"/>
                <a:gd name="connsiteY2" fmla="*/ 587955 h 607497"/>
                <a:gd name="connsiteX3" fmla="*/ 287691 w 490994"/>
                <a:gd name="connsiteY3" fmla="*/ 607497 h 607497"/>
                <a:gd name="connsiteX4" fmla="*/ 203312 w 490994"/>
                <a:gd name="connsiteY4" fmla="*/ 607497 h 607497"/>
                <a:gd name="connsiteX5" fmla="*/ 183682 w 490994"/>
                <a:gd name="connsiteY5" fmla="*/ 587955 h 607497"/>
                <a:gd name="connsiteX6" fmla="*/ 203312 w 490994"/>
                <a:gd name="connsiteY6" fmla="*/ 568333 h 607497"/>
                <a:gd name="connsiteX7" fmla="*/ 186520 w 490994"/>
                <a:gd name="connsiteY7" fmla="*/ 510187 h 607497"/>
                <a:gd name="connsiteX8" fmla="*/ 304395 w 490994"/>
                <a:gd name="connsiteY8" fmla="*/ 510187 h 607497"/>
                <a:gd name="connsiteX9" fmla="*/ 324107 w 490994"/>
                <a:gd name="connsiteY9" fmla="*/ 529804 h 607497"/>
                <a:gd name="connsiteX10" fmla="*/ 304395 w 490994"/>
                <a:gd name="connsiteY10" fmla="*/ 549421 h 607497"/>
                <a:gd name="connsiteX11" fmla="*/ 186520 w 490994"/>
                <a:gd name="connsiteY11" fmla="*/ 549421 h 607497"/>
                <a:gd name="connsiteX12" fmla="*/ 166887 w 490994"/>
                <a:gd name="connsiteY12" fmla="*/ 529804 h 607497"/>
                <a:gd name="connsiteX13" fmla="*/ 186520 w 490994"/>
                <a:gd name="connsiteY13" fmla="*/ 510187 h 607497"/>
                <a:gd name="connsiteX14" fmla="*/ 62837 w 490994"/>
                <a:gd name="connsiteY14" fmla="*/ 319449 h 607497"/>
                <a:gd name="connsiteX15" fmla="*/ 79611 w 490994"/>
                <a:gd name="connsiteY15" fmla="*/ 330831 h 607497"/>
                <a:gd name="connsiteX16" fmla="*/ 87445 w 490994"/>
                <a:gd name="connsiteY16" fmla="*/ 348457 h 607497"/>
                <a:gd name="connsiteX17" fmla="*/ 79137 w 490994"/>
                <a:gd name="connsiteY17" fmla="*/ 374856 h 607497"/>
                <a:gd name="connsiteX18" fmla="*/ 64498 w 490994"/>
                <a:gd name="connsiteY18" fmla="*/ 383314 h 607497"/>
                <a:gd name="connsiteX19" fmla="*/ 54687 w 490994"/>
                <a:gd name="connsiteY19" fmla="*/ 385922 h 607497"/>
                <a:gd name="connsiteX20" fmla="*/ 37675 w 490994"/>
                <a:gd name="connsiteY20" fmla="*/ 376121 h 607497"/>
                <a:gd name="connsiteX21" fmla="*/ 28021 w 490994"/>
                <a:gd name="connsiteY21" fmla="*/ 359285 h 607497"/>
                <a:gd name="connsiteX22" fmla="*/ 26043 w 490994"/>
                <a:gd name="connsiteY22" fmla="*/ 344426 h 607497"/>
                <a:gd name="connsiteX23" fmla="*/ 35222 w 490994"/>
                <a:gd name="connsiteY23" fmla="*/ 332491 h 607497"/>
                <a:gd name="connsiteX24" fmla="*/ 53500 w 490994"/>
                <a:gd name="connsiteY24" fmla="*/ 321978 h 607497"/>
                <a:gd name="connsiteX25" fmla="*/ 62837 w 490994"/>
                <a:gd name="connsiteY25" fmla="*/ 319449 h 607497"/>
                <a:gd name="connsiteX26" fmla="*/ 427899 w 490994"/>
                <a:gd name="connsiteY26" fmla="*/ 319379 h 607497"/>
                <a:gd name="connsiteX27" fmla="*/ 437320 w 490994"/>
                <a:gd name="connsiteY27" fmla="*/ 321908 h 607497"/>
                <a:gd name="connsiteX28" fmla="*/ 455767 w 490994"/>
                <a:gd name="connsiteY28" fmla="*/ 332498 h 607497"/>
                <a:gd name="connsiteX29" fmla="*/ 464871 w 490994"/>
                <a:gd name="connsiteY29" fmla="*/ 344431 h 607497"/>
                <a:gd name="connsiteX30" fmla="*/ 462971 w 490994"/>
                <a:gd name="connsiteY30" fmla="*/ 359289 h 607497"/>
                <a:gd name="connsiteX31" fmla="*/ 453233 w 490994"/>
                <a:gd name="connsiteY31" fmla="*/ 376122 h 607497"/>
                <a:gd name="connsiteX32" fmla="*/ 436212 w 490994"/>
                <a:gd name="connsiteY32" fmla="*/ 385922 h 607497"/>
                <a:gd name="connsiteX33" fmla="*/ 426395 w 490994"/>
                <a:gd name="connsiteY33" fmla="*/ 383235 h 607497"/>
                <a:gd name="connsiteX34" fmla="*/ 411511 w 490994"/>
                <a:gd name="connsiteY34" fmla="*/ 374700 h 607497"/>
                <a:gd name="connsiteX35" fmla="*/ 403198 w 490994"/>
                <a:gd name="connsiteY35" fmla="*/ 348225 h 607497"/>
                <a:gd name="connsiteX36" fmla="*/ 411115 w 490994"/>
                <a:gd name="connsiteY36" fmla="*/ 330759 h 607497"/>
                <a:gd name="connsiteX37" fmla="*/ 427899 w 490994"/>
                <a:gd name="connsiteY37" fmla="*/ 319379 h 607497"/>
                <a:gd name="connsiteX38" fmla="*/ 19624 w 490994"/>
                <a:gd name="connsiteY38" fmla="*/ 215859 h 607497"/>
                <a:gd name="connsiteX39" fmla="*/ 40990 w 490994"/>
                <a:gd name="connsiteY39" fmla="*/ 215859 h 607497"/>
                <a:gd name="connsiteX40" fmla="*/ 54917 w 490994"/>
                <a:gd name="connsiteY40" fmla="*/ 222024 h 607497"/>
                <a:gd name="connsiteX41" fmla="*/ 59269 w 490994"/>
                <a:gd name="connsiteY41" fmla="*/ 236489 h 607497"/>
                <a:gd name="connsiteX42" fmla="*/ 58636 w 490994"/>
                <a:gd name="connsiteY42" fmla="*/ 245104 h 607497"/>
                <a:gd name="connsiteX43" fmla="*/ 59269 w 490994"/>
                <a:gd name="connsiteY43" fmla="*/ 253719 h 607497"/>
                <a:gd name="connsiteX44" fmla="*/ 54996 w 490994"/>
                <a:gd name="connsiteY44" fmla="*/ 268263 h 607497"/>
                <a:gd name="connsiteX45" fmla="*/ 41069 w 490994"/>
                <a:gd name="connsiteY45" fmla="*/ 274428 h 607497"/>
                <a:gd name="connsiteX46" fmla="*/ 19624 w 490994"/>
                <a:gd name="connsiteY46" fmla="*/ 274428 h 607497"/>
                <a:gd name="connsiteX47" fmla="*/ 0 w 490994"/>
                <a:gd name="connsiteY47" fmla="*/ 254826 h 607497"/>
                <a:gd name="connsiteX48" fmla="*/ 0 w 490994"/>
                <a:gd name="connsiteY48" fmla="*/ 235461 h 607497"/>
                <a:gd name="connsiteX49" fmla="*/ 19624 w 490994"/>
                <a:gd name="connsiteY49" fmla="*/ 215859 h 607497"/>
                <a:gd name="connsiteX50" fmla="*/ 450011 w 490994"/>
                <a:gd name="connsiteY50" fmla="*/ 215789 h 607497"/>
                <a:gd name="connsiteX51" fmla="*/ 471373 w 490994"/>
                <a:gd name="connsiteY51" fmla="*/ 215789 h 607497"/>
                <a:gd name="connsiteX52" fmla="*/ 490994 w 490994"/>
                <a:gd name="connsiteY52" fmla="*/ 235467 h 607497"/>
                <a:gd name="connsiteX53" fmla="*/ 490994 w 490994"/>
                <a:gd name="connsiteY53" fmla="*/ 254830 h 607497"/>
                <a:gd name="connsiteX54" fmla="*/ 471373 w 490994"/>
                <a:gd name="connsiteY54" fmla="*/ 274429 h 607497"/>
                <a:gd name="connsiteX55" fmla="*/ 449931 w 490994"/>
                <a:gd name="connsiteY55" fmla="*/ 274429 h 607497"/>
                <a:gd name="connsiteX56" fmla="*/ 436007 w 490994"/>
                <a:gd name="connsiteY56" fmla="*/ 268265 h 607497"/>
                <a:gd name="connsiteX57" fmla="*/ 431655 w 490994"/>
                <a:gd name="connsiteY57" fmla="*/ 253723 h 607497"/>
                <a:gd name="connsiteX58" fmla="*/ 432367 w 490994"/>
                <a:gd name="connsiteY58" fmla="*/ 245109 h 607497"/>
                <a:gd name="connsiteX59" fmla="*/ 431655 w 490994"/>
                <a:gd name="connsiteY59" fmla="*/ 236495 h 607497"/>
                <a:gd name="connsiteX60" fmla="*/ 436007 w 490994"/>
                <a:gd name="connsiteY60" fmla="*/ 221953 h 607497"/>
                <a:gd name="connsiteX61" fmla="*/ 450011 w 490994"/>
                <a:gd name="connsiteY61" fmla="*/ 215789 h 607497"/>
                <a:gd name="connsiteX62" fmla="*/ 245501 w 490994"/>
                <a:gd name="connsiteY62" fmla="*/ 133735 h 607497"/>
                <a:gd name="connsiteX63" fmla="*/ 137281 w 490994"/>
                <a:gd name="connsiteY63" fmla="*/ 241809 h 607497"/>
                <a:gd name="connsiteX64" fmla="*/ 171639 w 490994"/>
                <a:gd name="connsiteY64" fmla="*/ 338656 h 607497"/>
                <a:gd name="connsiteX65" fmla="*/ 208372 w 490994"/>
                <a:gd name="connsiteY65" fmla="*/ 425858 h 607497"/>
                <a:gd name="connsiteX66" fmla="*/ 211459 w 490994"/>
                <a:gd name="connsiteY66" fmla="*/ 428388 h 607497"/>
                <a:gd name="connsiteX67" fmla="*/ 279305 w 490994"/>
                <a:gd name="connsiteY67" fmla="*/ 428388 h 607497"/>
                <a:gd name="connsiteX68" fmla="*/ 282313 w 490994"/>
                <a:gd name="connsiteY68" fmla="*/ 425858 h 607497"/>
                <a:gd name="connsiteX69" fmla="*/ 319838 w 490994"/>
                <a:gd name="connsiteY69" fmla="*/ 336759 h 607497"/>
                <a:gd name="connsiteX70" fmla="*/ 319918 w 490994"/>
                <a:gd name="connsiteY70" fmla="*/ 336601 h 607497"/>
                <a:gd name="connsiteX71" fmla="*/ 353722 w 490994"/>
                <a:gd name="connsiteY71" fmla="*/ 241809 h 607497"/>
                <a:gd name="connsiteX72" fmla="*/ 245501 w 490994"/>
                <a:gd name="connsiteY72" fmla="*/ 133735 h 607497"/>
                <a:gd name="connsiteX73" fmla="*/ 436205 w 490994"/>
                <a:gd name="connsiteY73" fmla="*/ 104366 h 607497"/>
                <a:gd name="connsiteX74" fmla="*/ 453224 w 490994"/>
                <a:gd name="connsiteY74" fmla="*/ 114168 h 607497"/>
                <a:gd name="connsiteX75" fmla="*/ 462960 w 490994"/>
                <a:gd name="connsiteY75" fmla="*/ 131006 h 607497"/>
                <a:gd name="connsiteX76" fmla="*/ 455757 w 490994"/>
                <a:gd name="connsiteY76" fmla="*/ 157804 h 607497"/>
                <a:gd name="connsiteX77" fmla="*/ 437788 w 490994"/>
                <a:gd name="connsiteY77" fmla="*/ 168159 h 607497"/>
                <a:gd name="connsiteX78" fmla="*/ 428289 w 490994"/>
                <a:gd name="connsiteY78" fmla="*/ 170768 h 607497"/>
                <a:gd name="connsiteX79" fmla="*/ 411349 w 490994"/>
                <a:gd name="connsiteY79" fmla="*/ 160254 h 607497"/>
                <a:gd name="connsiteX80" fmla="*/ 402009 w 490994"/>
                <a:gd name="connsiteY80" fmla="*/ 144365 h 607497"/>
                <a:gd name="connsiteX81" fmla="*/ 399317 w 490994"/>
                <a:gd name="connsiteY81" fmla="*/ 129346 h 607497"/>
                <a:gd name="connsiteX82" fmla="*/ 408262 w 490994"/>
                <a:gd name="connsiteY82" fmla="*/ 117488 h 607497"/>
                <a:gd name="connsiteX83" fmla="*/ 426389 w 490994"/>
                <a:gd name="connsiteY83" fmla="*/ 107054 h 607497"/>
                <a:gd name="connsiteX84" fmla="*/ 436205 w 490994"/>
                <a:gd name="connsiteY84" fmla="*/ 104366 h 607497"/>
                <a:gd name="connsiteX85" fmla="*/ 54676 w 490994"/>
                <a:gd name="connsiteY85" fmla="*/ 104366 h 607497"/>
                <a:gd name="connsiteX86" fmla="*/ 64501 w 490994"/>
                <a:gd name="connsiteY86" fmla="*/ 107054 h 607497"/>
                <a:gd name="connsiteX87" fmla="*/ 82644 w 490994"/>
                <a:gd name="connsiteY87" fmla="*/ 117488 h 607497"/>
                <a:gd name="connsiteX88" fmla="*/ 91596 w 490994"/>
                <a:gd name="connsiteY88" fmla="*/ 129346 h 607497"/>
                <a:gd name="connsiteX89" fmla="*/ 88903 w 490994"/>
                <a:gd name="connsiteY89" fmla="*/ 144365 h 607497"/>
                <a:gd name="connsiteX90" fmla="*/ 79633 w 490994"/>
                <a:gd name="connsiteY90" fmla="*/ 160254 h 607497"/>
                <a:gd name="connsiteX91" fmla="*/ 62678 w 490994"/>
                <a:gd name="connsiteY91" fmla="*/ 170768 h 607497"/>
                <a:gd name="connsiteX92" fmla="*/ 53171 w 490994"/>
                <a:gd name="connsiteY92" fmla="*/ 168159 h 607497"/>
                <a:gd name="connsiteX93" fmla="*/ 35186 w 490994"/>
                <a:gd name="connsiteY93" fmla="*/ 157804 h 607497"/>
                <a:gd name="connsiteX94" fmla="*/ 27977 w 490994"/>
                <a:gd name="connsiteY94" fmla="*/ 131006 h 607497"/>
                <a:gd name="connsiteX95" fmla="*/ 37642 w 490994"/>
                <a:gd name="connsiteY95" fmla="*/ 114168 h 607497"/>
                <a:gd name="connsiteX96" fmla="*/ 54676 w 490994"/>
                <a:gd name="connsiteY96" fmla="*/ 104366 h 607497"/>
                <a:gd name="connsiteX97" fmla="*/ 245501 w 490994"/>
                <a:gd name="connsiteY97" fmla="*/ 75152 h 607497"/>
                <a:gd name="connsiteX98" fmla="*/ 412384 w 490994"/>
                <a:gd name="connsiteY98" fmla="*/ 241809 h 607497"/>
                <a:gd name="connsiteX99" fmla="*/ 372247 w 490994"/>
                <a:gd name="connsiteY99" fmla="*/ 363006 h 607497"/>
                <a:gd name="connsiteX100" fmla="*/ 334168 w 490994"/>
                <a:gd name="connsiteY100" fmla="*/ 468155 h 607497"/>
                <a:gd name="connsiteX101" fmla="*/ 314138 w 490994"/>
                <a:gd name="connsiteY101" fmla="*/ 486971 h 607497"/>
                <a:gd name="connsiteX102" fmla="*/ 176864 w 490994"/>
                <a:gd name="connsiteY102" fmla="*/ 486971 h 607497"/>
                <a:gd name="connsiteX103" fmla="*/ 156755 w 490994"/>
                <a:gd name="connsiteY103" fmla="*/ 468155 h 607497"/>
                <a:gd name="connsiteX104" fmla="*/ 119151 w 490994"/>
                <a:gd name="connsiteY104" fmla="*/ 364825 h 607497"/>
                <a:gd name="connsiteX105" fmla="*/ 78618 w 490994"/>
                <a:gd name="connsiteY105" fmla="*/ 241809 h 607497"/>
                <a:gd name="connsiteX106" fmla="*/ 245501 w 490994"/>
                <a:gd name="connsiteY106" fmla="*/ 75152 h 607497"/>
                <a:gd name="connsiteX107" fmla="*/ 350001 w 490994"/>
                <a:gd name="connsiteY107" fmla="*/ 25404 h 607497"/>
                <a:gd name="connsiteX108" fmla="*/ 359812 w 490994"/>
                <a:gd name="connsiteY108" fmla="*/ 28012 h 607497"/>
                <a:gd name="connsiteX109" fmla="*/ 376587 w 490994"/>
                <a:gd name="connsiteY109" fmla="*/ 37731 h 607497"/>
                <a:gd name="connsiteX110" fmla="*/ 383787 w 490994"/>
                <a:gd name="connsiteY110" fmla="*/ 64519 h 607497"/>
                <a:gd name="connsiteX111" fmla="*/ 373343 w 490994"/>
                <a:gd name="connsiteY111" fmla="*/ 82536 h 607497"/>
                <a:gd name="connsiteX112" fmla="*/ 357043 w 490994"/>
                <a:gd name="connsiteY112" fmla="*/ 92018 h 607497"/>
                <a:gd name="connsiteX113" fmla="*/ 346440 w 490994"/>
                <a:gd name="connsiteY113" fmla="*/ 88857 h 607497"/>
                <a:gd name="connsiteX114" fmla="*/ 330536 w 490994"/>
                <a:gd name="connsiteY114" fmla="*/ 79533 h 607497"/>
                <a:gd name="connsiteX115" fmla="*/ 320803 w 490994"/>
                <a:gd name="connsiteY115" fmla="*/ 67917 h 607497"/>
                <a:gd name="connsiteX116" fmla="*/ 322623 w 490994"/>
                <a:gd name="connsiteY116" fmla="*/ 53219 h 607497"/>
                <a:gd name="connsiteX117" fmla="*/ 332989 w 490994"/>
                <a:gd name="connsiteY117" fmla="*/ 35202 h 607497"/>
                <a:gd name="connsiteX118" fmla="*/ 350001 w 490994"/>
                <a:gd name="connsiteY118" fmla="*/ 25404 h 607497"/>
                <a:gd name="connsiteX119" fmla="*/ 140881 w 490994"/>
                <a:gd name="connsiteY119" fmla="*/ 25404 h 607497"/>
                <a:gd name="connsiteX120" fmla="*/ 157911 w 490994"/>
                <a:gd name="connsiteY120" fmla="*/ 35202 h 607497"/>
                <a:gd name="connsiteX121" fmla="*/ 168367 w 490994"/>
                <a:gd name="connsiteY121" fmla="*/ 53219 h 607497"/>
                <a:gd name="connsiteX122" fmla="*/ 170189 w 490994"/>
                <a:gd name="connsiteY122" fmla="*/ 67917 h 607497"/>
                <a:gd name="connsiteX123" fmla="*/ 160367 w 490994"/>
                <a:gd name="connsiteY123" fmla="*/ 79533 h 607497"/>
                <a:gd name="connsiteX124" fmla="*/ 144446 w 490994"/>
                <a:gd name="connsiteY124" fmla="*/ 88857 h 607497"/>
                <a:gd name="connsiteX125" fmla="*/ 133831 w 490994"/>
                <a:gd name="connsiteY125" fmla="*/ 92018 h 607497"/>
                <a:gd name="connsiteX126" fmla="*/ 117514 w 490994"/>
                <a:gd name="connsiteY126" fmla="*/ 82615 h 607497"/>
                <a:gd name="connsiteX127" fmla="*/ 107058 w 490994"/>
                <a:gd name="connsiteY127" fmla="*/ 64519 h 607497"/>
                <a:gd name="connsiteX128" fmla="*/ 105078 w 490994"/>
                <a:gd name="connsiteY128" fmla="*/ 49584 h 607497"/>
                <a:gd name="connsiteX129" fmla="*/ 114266 w 490994"/>
                <a:gd name="connsiteY129" fmla="*/ 37731 h 607497"/>
                <a:gd name="connsiteX130" fmla="*/ 131059 w 490994"/>
                <a:gd name="connsiteY130" fmla="*/ 28012 h 607497"/>
                <a:gd name="connsiteX131" fmla="*/ 140881 w 490994"/>
                <a:gd name="connsiteY131" fmla="*/ 25404 h 607497"/>
                <a:gd name="connsiteX132" fmla="*/ 235768 w 490994"/>
                <a:gd name="connsiteY132" fmla="*/ 0 h 607497"/>
                <a:gd name="connsiteX133" fmla="*/ 255156 w 490994"/>
                <a:gd name="connsiteY133" fmla="*/ 0 h 607497"/>
                <a:gd name="connsiteX134" fmla="*/ 274782 w 490994"/>
                <a:gd name="connsiteY134" fmla="*/ 19595 h 607497"/>
                <a:gd name="connsiteX135" fmla="*/ 274782 w 490994"/>
                <a:gd name="connsiteY135" fmla="*/ 40927 h 607497"/>
                <a:gd name="connsiteX136" fmla="*/ 256581 w 490994"/>
                <a:gd name="connsiteY136" fmla="*/ 59416 h 607497"/>
                <a:gd name="connsiteX137" fmla="*/ 254127 w 490994"/>
                <a:gd name="connsiteY137" fmla="*/ 59258 h 607497"/>
                <a:gd name="connsiteX138" fmla="*/ 245502 w 490994"/>
                <a:gd name="connsiteY138" fmla="*/ 58547 h 607497"/>
                <a:gd name="connsiteX139" fmla="*/ 236876 w 490994"/>
                <a:gd name="connsiteY139" fmla="*/ 59258 h 607497"/>
                <a:gd name="connsiteX140" fmla="*/ 234422 w 490994"/>
                <a:gd name="connsiteY140" fmla="*/ 59416 h 607497"/>
                <a:gd name="connsiteX141" fmla="*/ 216142 w 490994"/>
                <a:gd name="connsiteY141" fmla="*/ 40927 h 607497"/>
                <a:gd name="connsiteX142" fmla="*/ 216142 w 490994"/>
                <a:gd name="connsiteY142" fmla="*/ 19595 h 607497"/>
                <a:gd name="connsiteX143" fmla="*/ 235768 w 490994"/>
                <a:gd name="connsiteY143" fmla="*/ 0 h 60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0994" h="607497">
                  <a:moveTo>
                    <a:pt x="203312" y="568333"/>
                  </a:moveTo>
                  <a:lnTo>
                    <a:pt x="287691" y="568333"/>
                  </a:lnTo>
                  <a:cubicBezTo>
                    <a:pt x="298456" y="568333"/>
                    <a:pt x="307242" y="577115"/>
                    <a:pt x="307242" y="587955"/>
                  </a:cubicBezTo>
                  <a:cubicBezTo>
                    <a:pt x="307242" y="598794"/>
                    <a:pt x="298456" y="607497"/>
                    <a:pt x="287691" y="607497"/>
                  </a:cubicBezTo>
                  <a:lnTo>
                    <a:pt x="203312" y="607497"/>
                  </a:lnTo>
                  <a:cubicBezTo>
                    <a:pt x="192468" y="607497"/>
                    <a:pt x="183682" y="598794"/>
                    <a:pt x="183682" y="587955"/>
                  </a:cubicBezTo>
                  <a:cubicBezTo>
                    <a:pt x="183682" y="577115"/>
                    <a:pt x="192468" y="568333"/>
                    <a:pt x="203312" y="568333"/>
                  </a:cubicBezTo>
                  <a:close/>
                  <a:moveTo>
                    <a:pt x="186520" y="510187"/>
                  </a:moveTo>
                  <a:lnTo>
                    <a:pt x="304395" y="510187"/>
                  </a:lnTo>
                  <a:cubicBezTo>
                    <a:pt x="315320" y="510187"/>
                    <a:pt x="324107" y="518967"/>
                    <a:pt x="324107" y="529804"/>
                  </a:cubicBezTo>
                  <a:cubicBezTo>
                    <a:pt x="324107" y="540641"/>
                    <a:pt x="315320" y="549421"/>
                    <a:pt x="304395" y="549421"/>
                  </a:cubicBezTo>
                  <a:lnTo>
                    <a:pt x="186520" y="549421"/>
                  </a:lnTo>
                  <a:cubicBezTo>
                    <a:pt x="175674" y="549421"/>
                    <a:pt x="166887" y="540641"/>
                    <a:pt x="166887" y="529804"/>
                  </a:cubicBezTo>
                  <a:cubicBezTo>
                    <a:pt x="166887" y="518967"/>
                    <a:pt x="175674" y="510187"/>
                    <a:pt x="186520" y="510187"/>
                  </a:cubicBezTo>
                  <a:close/>
                  <a:moveTo>
                    <a:pt x="62837" y="319449"/>
                  </a:moveTo>
                  <a:cubicBezTo>
                    <a:pt x="70116" y="319449"/>
                    <a:pt x="76684" y="323954"/>
                    <a:pt x="79611" y="330831"/>
                  </a:cubicBezTo>
                  <a:cubicBezTo>
                    <a:pt x="82064" y="336601"/>
                    <a:pt x="84676" y="342529"/>
                    <a:pt x="87445" y="348457"/>
                  </a:cubicBezTo>
                  <a:cubicBezTo>
                    <a:pt x="91876" y="358021"/>
                    <a:pt x="88236" y="369640"/>
                    <a:pt x="79137" y="374856"/>
                  </a:cubicBezTo>
                  <a:lnTo>
                    <a:pt x="64498" y="383314"/>
                  </a:lnTo>
                  <a:cubicBezTo>
                    <a:pt x="61571" y="384974"/>
                    <a:pt x="58168" y="385922"/>
                    <a:pt x="54687" y="385922"/>
                  </a:cubicBezTo>
                  <a:cubicBezTo>
                    <a:pt x="47724" y="385922"/>
                    <a:pt x="41156" y="382128"/>
                    <a:pt x="37675" y="376121"/>
                  </a:cubicBezTo>
                  <a:lnTo>
                    <a:pt x="28021" y="359285"/>
                  </a:lnTo>
                  <a:cubicBezTo>
                    <a:pt x="25410" y="354780"/>
                    <a:pt x="24698" y="349484"/>
                    <a:pt x="26043" y="344426"/>
                  </a:cubicBezTo>
                  <a:cubicBezTo>
                    <a:pt x="27388" y="339367"/>
                    <a:pt x="30632" y="335099"/>
                    <a:pt x="35222" y="332491"/>
                  </a:cubicBezTo>
                  <a:lnTo>
                    <a:pt x="53500" y="321978"/>
                  </a:lnTo>
                  <a:cubicBezTo>
                    <a:pt x="56348" y="320319"/>
                    <a:pt x="59593" y="319449"/>
                    <a:pt x="62837" y="319449"/>
                  </a:cubicBezTo>
                  <a:close/>
                  <a:moveTo>
                    <a:pt x="427899" y="319379"/>
                  </a:moveTo>
                  <a:cubicBezTo>
                    <a:pt x="431145" y="319379"/>
                    <a:pt x="434391" y="320248"/>
                    <a:pt x="437320" y="321908"/>
                  </a:cubicBezTo>
                  <a:lnTo>
                    <a:pt x="455767" y="332498"/>
                  </a:lnTo>
                  <a:cubicBezTo>
                    <a:pt x="460279" y="335106"/>
                    <a:pt x="463525" y="339374"/>
                    <a:pt x="464871" y="344431"/>
                  </a:cubicBezTo>
                  <a:cubicBezTo>
                    <a:pt x="466296" y="349489"/>
                    <a:pt x="465583" y="354784"/>
                    <a:pt x="462971" y="359289"/>
                  </a:cubicBezTo>
                  <a:lnTo>
                    <a:pt x="453233" y="376122"/>
                  </a:lnTo>
                  <a:cubicBezTo>
                    <a:pt x="449750" y="382129"/>
                    <a:pt x="443258" y="385922"/>
                    <a:pt x="436212" y="385922"/>
                  </a:cubicBezTo>
                  <a:cubicBezTo>
                    <a:pt x="432808" y="385922"/>
                    <a:pt x="429403" y="384974"/>
                    <a:pt x="426395" y="383235"/>
                  </a:cubicBezTo>
                  <a:lnTo>
                    <a:pt x="411511" y="374700"/>
                  </a:lnTo>
                  <a:cubicBezTo>
                    <a:pt x="402407" y="369405"/>
                    <a:pt x="398765" y="357787"/>
                    <a:pt x="403198" y="348225"/>
                  </a:cubicBezTo>
                  <a:cubicBezTo>
                    <a:pt x="405969" y="342456"/>
                    <a:pt x="408582" y="336529"/>
                    <a:pt x="411115" y="330759"/>
                  </a:cubicBezTo>
                  <a:cubicBezTo>
                    <a:pt x="414045" y="323805"/>
                    <a:pt x="420616" y="319379"/>
                    <a:pt x="427899" y="319379"/>
                  </a:cubicBezTo>
                  <a:close/>
                  <a:moveTo>
                    <a:pt x="19624" y="215859"/>
                  </a:moveTo>
                  <a:lnTo>
                    <a:pt x="40990" y="215859"/>
                  </a:lnTo>
                  <a:cubicBezTo>
                    <a:pt x="46371" y="215859"/>
                    <a:pt x="51435" y="218072"/>
                    <a:pt x="54917" y="222024"/>
                  </a:cubicBezTo>
                  <a:cubicBezTo>
                    <a:pt x="58398" y="225897"/>
                    <a:pt x="59981" y="231193"/>
                    <a:pt x="59269" y="236489"/>
                  </a:cubicBezTo>
                  <a:cubicBezTo>
                    <a:pt x="58952" y="239097"/>
                    <a:pt x="58636" y="242101"/>
                    <a:pt x="58636" y="245104"/>
                  </a:cubicBezTo>
                  <a:cubicBezTo>
                    <a:pt x="58636" y="248187"/>
                    <a:pt x="58952" y="251348"/>
                    <a:pt x="59269" y="253719"/>
                  </a:cubicBezTo>
                  <a:cubicBezTo>
                    <a:pt x="59981" y="259094"/>
                    <a:pt x="58398" y="264390"/>
                    <a:pt x="54996" y="268263"/>
                  </a:cubicBezTo>
                  <a:cubicBezTo>
                    <a:pt x="51514" y="272136"/>
                    <a:pt x="46450" y="274428"/>
                    <a:pt x="41069" y="274428"/>
                  </a:cubicBezTo>
                  <a:lnTo>
                    <a:pt x="19624" y="274428"/>
                  </a:lnTo>
                  <a:cubicBezTo>
                    <a:pt x="8783" y="274428"/>
                    <a:pt x="0" y="265576"/>
                    <a:pt x="0" y="254826"/>
                  </a:cubicBezTo>
                  <a:lnTo>
                    <a:pt x="0" y="235461"/>
                  </a:lnTo>
                  <a:cubicBezTo>
                    <a:pt x="0" y="224633"/>
                    <a:pt x="8783" y="215859"/>
                    <a:pt x="19624" y="215859"/>
                  </a:cubicBezTo>
                  <a:close/>
                  <a:moveTo>
                    <a:pt x="450011" y="215789"/>
                  </a:moveTo>
                  <a:lnTo>
                    <a:pt x="471373" y="215789"/>
                  </a:lnTo>
                  <a:cubicBezTo>
                    <a:pt x="482133" y="215789"/>
                    <a:pt x="490994" y="224640"/>
                    <a:pt x="490994" y="235467"/>
                  </a:cubicBezTo>
                  <a:lnTo>
                    <a:pt x="490994" y="254830"/>
                  </a:lnTo>
                  <a:cubicBezTo>
                    <a:pt x="490994" y="265578"/>
                    <a:pt x="482133" y="274429"/>
                    <a:pt x="471373" y="274429"/>
                  </a:cubicBezTo>
                  <a:lnTo>
                    <a:pt x="449931" y="274429"/>
                  </a:lnTo>
                  <a:cubicBezTo>
                    <a:pt x="444472" y="274429"/>
                    <a:pt x="439409" y="272137"/>
                    <a:pt x="436007" y="268265"/>
                  </a:cubicBezTo>
                  <a:cubicBezTo>
                    <a:pt x="432525" y="264313"/>
                    <a:pt x="430943" y="259018"/>
                    <a:pt x="431655" y="253723"/>
                  </a:cubicBezTo>
                  <a:cubicBezTo>
                    <a:pt x="431972" y="251352"/>
                    <a:pt x="432367" y="248191"/>
                    <a:pt x="432367" y="245109"/>
                  </a:cubicBezTo>
                  <a:cubicBezTo>
                    <a:pt x="432367" y="242106"/>
                    <a:pt x="431972" y="239024"/>
                    <a:pt x="431655" y="236495"/>
                  </a:cubicBezTo>
                  <a:cubicBezTo>
                    <a:pt x="431022" y="231200"/>
                    <a:pt x="432604" y="225905"/>
                    <a:pt x="436007" y="221953"/>
                  </a:cubicBezTo>
                  <a:cubicBezTo>
                    <a:pt x="439488" y="218081"/>
                    <a:pt x="444551" y="215789"/>
                    <a:pt x="450011" y="215789"/>
                  </a:cubicBezTo>
                  <a:close/>
                  <a:moveTo>
                    <a:pt x="245501" y="133735"/>
                  </a:moveTo>
                  <a:cubicBezTo>
                    <a:pt x="185810" y="133735"/>
                    <a:pt x="137281" y="182198"/>
                    <a:pt x="137281" y="241809"/>
                  </a:cubicBezTo>
                  <a:cubicBezTo>
                    <a:pt x="137281" y="269717"/>
                    <a:pt x="153905" y="303159"/>
                    <a:pt x="171639" y="338656"/>
                  </a:cubicBezTo>
                  <a:cubicBezTo>
                    <a:pt x="185572" y="366564"/>
                    <a:pt x="199901" y="395342"/>
                    <a:pt x="208372" y="425858"/>
                  </a:cubicBezTo>
                  <a:cubicBezTo>
                    <a:pt x="208768" y="427123"/>
                    <a:pt x="210430" y="428388"/>
                    <a:pt x="211459" y="428388"/>
                  </a:cubicBezTo>
                  <a:lnTo>
                    <a:pt x="279305" y="428388"/>
                  </a:lnTo>
                  <a:cubicBezTo>
                    <a:pt x="280255" y="428388"/>
                    <a:pt x="281997" y="427123"/>
                    <a:pt x="282313" y="425858"/>
                  </a:cubicBezTo>
                  <a:cubicBezTo>
                    <a:pt x="290863" y="394314"/>
                    <a:pt x="305588" y="364983"/>
                    <a:pt x="319838" y="336759"/>
                  </a:cubicBezTo>
                  <a:lnTo>
                    <a:pt x="319918" y="336601"/>
                  </a:lnTo>
                  <a:cubicBezTo>
                    <a:pt x="337255" y="301973"/>
                    <a:pt x="353722" y="269321"/>
                    <a:pt x="353722" y="241809"/>
                  </a:cubicBezTo>
                  <a:cubicBezTo>
                    <a:pt x="353722" y="182198"/>
                    <a:pt x="305113" y="133735"/>
                    <a:pt x="245501" y="133735"/>
                  </a:cubicBezTo>
                  <a:close/>
                  <a:moveTo>
                    <a:pt x="436205" y="104366"/>
                  </a:moveTo>
                  <a:cubicBezTo>
                    <a:pt x="443250" y="104366"/>
                    <a:pt x="449741" y="108160"/>
                    <a:pt x="453224" y="114168"/>
                  </a:cubicBezTo>
                  <a:lnTo>
                    <a:pt x="462960" y="131006"/>
                  </a:lnTo>
                  <a:cubicBezTo>
                    <a:pt x="468343" y="140334"/>
                    <a:pt x="465098" y="152428"/>
                    <a:pt x="455757" y="157804"/>
                  </a:cubicBezTo>
                  <a:lnTo>
                    <a:pt x="437788" y="168159"/>
                  </a:lnTo>
                  <a:cubicBezTo>
                    <a:pt x="434859" y="169819"/>
                    <a:pt x="431535" y="170768"/>
                    <a:pt x="428289" y="170768"/>
                  </a:cubicBezTo>
                  <a:cubicBezTo>
                    <a:pt x="421165" y="170768"/>
                    <a:pt x="414674" y="166737"/>
                    <a:pt x="411349" y="160254"/>
                  </a:cubicBezTo>
                  <a:cubicBezTo>
                    <a:pt x="408579" y="154879"/>
                    <a:pt x="405413" y="149504"/>
                    <a:pt x="402009" y="144365"/>
                  </a:cubicBezTo>
                  <a:cubicBezTo>
                    <a:pt x="399080" y="139780"/>
                    <a:pt x="398130" y="134484"/>
                    <a:pt x="399317" y="129346"/>
                  </a:cubicBezTo>
                  <a:cubicBezTo>
                    <a:pt x="400505" y="124366"/>
                    <a:pt x="403671" y="120097"/>
                    <a:pt x="408262" y="117488"/>
                  </a:cubicBezTo>
                  <a:lnTo>
                    <a:pt x="426389" y="107054"/>
                  </a:lnTo>
                  <a:cubicBezTo>
                    <a:pt x="429397" y="105315"/>
                    <a:pt x="432801" y="104366"/>
                    <a:pt x="436205" y="104366"/>
                  </a:cubicBezTo>
                  <a:close/>
                  <a:moveTo>
                    <a:pt x="54676" y="104366"/>
                  </a:moveTo>
                  <a:cubicBezTo>
                    <a:pt x="58162" y="104366"/>
                    <a:pt x="61569" y="105315"/>
                    <a:pt x="64501" y="107054"/>
                  </a:cubicBezTo>
                  <a:lnTo>
                    <a:pt x="82644" y="117488"/>
                  </a:lnTo>
                  <a:cubicBezTo>
                    <a:pt x="87239" y="120097"/>
                    <a:pt x="90408" y="124366"/>
                    <a:pt x="91596" y="129346"/>
                  </a:cubicBezTo>
                  <a:cubicBezTo>
                    <a:pt x="92864" y="134484"/>
                    <a:pt x="91913" y="139780"/>
                    <a:pt x="88903" y="144365"/>
                  </a:cubicBezTo>
                  <a:cubicBezTo>
                    <a:pt x="85575" y="149504"/>
                    <a:pt x="82406" y="154879"/>
                    <a:pt x="79633" y="160254"/>
                  </a:cubicBezTo>
                  <a:cubicBezTo>
                    <a:pt x="76305" y="166737"/>
                    <a:pt x="69809" y="170768"/>
                    <a:pt x="62678" y="170768"/>
                  </a:cubicBezTo>
                  <a:cubicBezTo>
                    <a:pt x="59430" y="170768"/>
                    <a:pt x="56102" y="169819"/>
                    <a:pt x="53171" y="168159"/>
                  </a:cubicBezTo>
                  <a:lnTo>
                    <a:pt x="35186" y="157804"/>
                  </a:lnTo>
                  <a:cubicBezTo>
                    <a:pt x="25758" y="152428"/>
                    <a:pt x="22510" y="140334"/>
                    <a:pt x="27977" y="131006"/>
                  </a:cubicBezTo>
                  <a:lnTo>
                    <a:pt x="37642" y="114168"/>
                  </a:lnTo>
                  <a:cubicBezTo>
                    <a:pt x="41128" y="108160"/>
                    <a:pt x="47704" y="104366"/>
                    <a:pt x="54676" y="104366"/>
                  </a:cubicBezTo>
                  <a:close/>
                  <a:moveTo>
                    <a:pt x="245501" y="75152"/>
                  </a:moveTo>
                  <a:cubicBezTo>
                    <a:pt x="337493" y="75152"/>
                    <a:pt x="412384" y="149942"/>
                    <a:pt x="412384" y="241809"/>
                  </a:cubicBezTo>
                  <a:cubicBezTo>
                    <a:pt x="412384" y="283236"/>
                    <a:pt x="391959" y="323793"/>
                    <a:pt x="372247" y="363006"/>
                  </a:cubicBezTo>
                  <a:cubicBezTo>
                    <a:pt x="354909" y="397634"/>
                    <a:pt x="336859" y="433448"/>
                    <a:pt x="334168" y="468155"/>
                  </a:cubicBezTo>
                  <a:cubicBezTo>
                    <a:pt x="333297" y="478749"/>
                    <a:pt x="324509" y="486971"/>
                    <a:pt x="314138" y="486971"/>
                  </a:cubicBezTo>
                  <a:lnTo>
                    <a:pt x="176864" y="486971"/>
                  </a:lnTo>
                  <a:cubicBezTo>
                    <a:pt x="166493" y="486971"/>
                    <a:pt x="157705" y="478749"/>
                    <a:pt x="156755" y="468155"/>
                  </a:cubicBezTo>
                  <a:cubicBezTo>
                    <a:pt x="153985" y="434792"/>
                    <a:pt x="137043" y="400797"/>
                    <a:pt x="119151" y="364825"/>
                  </a:cubicBezTo>
                  <a:cubicBezTo>
                    <a:pt x="99201" y="324821"/>
                    <a:pt x="78539" y="283473"/>
                    <a:pt x="78618" y="241809"/>
                  </a:cubicBezTo>
                  <a:cubicBezTo>
                    <a:pt x="78618" y="149942"/>
                    <a:pt x="153430" y="75152"/>
                    <a:pt x="245501" y="75152"/>
                  </a:cubicBezTo>
                  <a:close/>
                  <a:moveTo>
                    <a:pt x="350001" y="25404"/>
                  </a:moveTo>
                  <a:cubicBezTo>
                    <a:pt x="353482" y="25404"/>
                    <a:pt x="356885" y="26273"/>
                    <a:pt x="359812" y="28012"/>
                  </a:cubicBezTo>
                  <a:lnTo>
                    <a:pt x="376587" y="37731"/>
                  </a:lnTo>
                  <a:cubicBezTo>
                    <a:pt x="386003" y="43104"/>
                    <a:pt x="389168" y="55116"/>
                    <a:pt x="383787" y="64519"/>
                  </a:cubicBezTo>
                  <a:lnTo>
                    <a:pt x="373343" y="82536"/>
                  </a:lnTo>
                  <a:cubicBezTo>
                    <a:pt x="369940" y="88462"/>
                    <a:pt x="363848" y="92018"/>
                    <a:pt x="357043" y="92018"/>
                  </a:cubicBezTo>
                  <a:cubicBezTo>
                    <a:pt x="353324" y="92018"/>
                    <a:pt x="349684" y="90912"/>
                    <a:pt x="346440" y="88857"/>
                  </a:cubicBezTo>
                  <a:cubicBezTo>
                    <a:pt x="341297" y="85459"/>
                    <a:pt x="335916" y="82378"/>
                    <a:pt x="330536" y="79533"/>
                  </a:cubicBezTo>
                  <a:cubicBezTo>
                    <a:pt x="325788" y="77083"/>
                    <a:pt x="322307" y="72974"/>
                    <a:pt x="320803" y="67917"/>
                  </a:cubicBezTo>
                  <a:cubicBezTo>
                    <a:pt x="319379" y="62939"/>
                    <a:pt x="320012" y="57723"/>
                    <a:pt x="322623" y="53219"/>
                  </a:cubicBezTo>
                  <a:lnTo>
                    <a:pt x="332989" y="35202"/>
                  </a:lnTo>
                  <a:cubicBezTo>
                    <a:pt x="336549" y="29197"/>
                    <a:pt x="343038" y="25404"/>
                    <a:pt x="350001" y="25404"/>
                  </a:cubicBezTo>
                  <a:close/>
                  <a:moveTo>
                    <a:pt x="140881" y="25404"/>
                  </a:moveTo>
                  <a:cubicBezTo>
                    <a:pt x="147931" y="25404"/>
                    <a:pt x="154426" y="29197"/>
                    <a:pt x="157911" y="35202"/>
                  </a:cubicBezTo>
                  <a:lnTo>
                    <a:pt x="168367" y="53219"/>
                  </a:lnTo>
                  <a:cubicBezTo>
                    <a:pt x="170981" y="57723"/>
                    <a:pt x="171615" y="62939"/>
                    <a:pt x="170189" y="67917"/>
                  </a:cubicBezTo>
                  <a:cubicBezTo>
                    <a:pt x="168684" y="72974"/>
                    <a:pt x="165199" y="77083"/>
                    <a:pt x="160367" y="79533"/>
                  </a:cubicBezTo>
                  <a:cubicBezTo>
                    <a:pt x="154981" y="82378"/>
                    <a:pt x="149673" y="85459"/>
                    <a:pt x="144446" y="88857"/>
                  </a:cubicBezTo>
                  <a:cubicBezTo>
                    <a:pt x="141198" y="90912"/>
                    <a:pt x="137554" y="92018"/>
                    <a:pt x="133831" y="92018"/>
                  </a:cubicBezTo>
                  <a:cubicBezTo>
                    <a:pt x="127019" y="92018"/>
                    <a:pt x="120999" y="88541"/>
                    <a:pt x="117514" y="82615"/>
                  </a:cubicBezTo>
                  <a:lnTo>
                    <a:pt x="107058" y="64519"/>
                  </a:lnTo>
                  <a:cubicBezTo>
                    <a:pt x="104444" y="59936"/>
                    <a:pt x="103731" y="54641"/>
                    <a:pt x="105078" y="49584"/>
                  </a:cubicBezTo>
                  <a:cubicBezTo>
                    <a:pt x="106424" y="44527"/>
                    <a:pt x="109672" y="40339"/>
                    <a:pt x="114266" y="37731"/>
                  </a:cubicBezTo>
                  <a:lnTo>
                    <a:pt x="131059" y="28012"/>
                  </a:lnTo>
                  <a:cubicBezTo>
                    <a:pt x="134069" y="26273"/>
                    <a:pt x="137475" y="25404"/>
                    <a:pt x="140881" y="25404"/>
                  </a:cubicBezTo>
                  <a:close/>
                  <a:moveTo>
                    <a:pt x="235768" y="0"/>
                  </a:moveTo>
                  <a:lnTo>
                    <a:pt x="255156" y="0"/>
                  </a:lnTo>
                  <a:cubicBezTo>
                    <a:pt x="265998" y="0"/>
                    <a:pt x="274782" y="8770"/>
                    <a:pt x="274782" y="19595"/>
                  </a:cubicBezTo>
                  <a:lnTo>
                    <a:pt x="274782" y="40927"/>
                  </a:lnTo>
                  <a:cubicBezTo>
                    <a:pt x="274782" y="51278"/>
                    <a:pt x="266789" y="59416"/>
                    <a:pt x="256581" y="59416"/>
                  </a:cubicBezTo>
                  <a:cubicBezTo>
                    <a:pt x="255710" y="59416"/>
                    <a:pt x="254919" y="59337"/>
                    <a:pt x="254127" y="59258"/>
                  </a:cubicBezTo>
                  <a:cubicBezTo>
                    <a:pt x="251516" y="58863"/>
                    <a:pt x="248509" y="58547"/>
                    <a:pt x="245502" y="58547"/>
                  </a:cubicBezTo>
                  <a:cubicBezTo>
                    <a:pt x="242415" y="58547"/>
                    <a:pt x="239408" y="58863"/>
                    <a:pt x="236876" y="59258"/>
                  </a:cubicBezTo>
                  <a:cubicBezTo>
                    <a:pt x="236005" y="59337"/>
                    <a:pt x="235214" y="59416"/>
                    <a:pt x="234422" y="59416"/>
                  </a:cubicBezTo>
                  <a:cubicBezTo>
                    <a:pt x="224135" y="59416"/>
                    <a:pt x="216142" y="51278"/>
                    <a:pt x="216142" y="40927"/>
                  </a:cubicBezTo>
                  <a:lnTo>
                    <a:pt x="216142" y="19595"/>
                  </a:lnTo>
                  <a:cubicBezTo>
                    <a:pt x="216142" y="8770"/>
                    <a:pt x="224926" y="0"/>
                    <a:pt x="235768"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5" name="Group 18">
            <a:extLst>
              <a:ext uri="{FF2B5EF4-FFF2-40B4-BE49-F238E27FC236}">
                <a16:creationId xmlns:a16="http://schemas.microsoft.com/office/drawing/2014/main" id="{F3B5CF10-4FB9-77FA-48E5-E9FEA374C36F}"/>
              </a:ext>
            </a:extLst>
          </p:cNvPr>
          <p:cNvGrpSpPr/>
          <p:nvPr/>
        </p:nvGrpSpPr>
        <p:grpSpPr>
          <a:xfrm>
            <a:off x="2234941" y="4175900"/>
            <a:ext cx="1157816" cy="1299633"/>
            <a:chOff x="1961058" y="4223931"/>
            <a:chExt cx="1157816" cy="1299633"/>
          </a:xfrm>
          <a:solidFill>
            <a:srgbClr val="00B0F0"/>
          </a:solidFill>
        </p:grpSpPr>
        <p:sp>
          <p:nvSpPr>
            <p:cNvPr id="6" name="六边形 5">
              <a:extLst>
                <a:ext uri="{FF2B5EF4-FFF2-40B4-BE49-F238E27FC236}">
                  <a16:creationId xmlns:a16="http://schemas.microsoft.com/office/drawing/2014/main" id="{A166D1A9-F690-16B7-D329-FC728EAE43C4}"/>
                </a:ext>
              </a:extLst>
            </p:cNvPr>
            <p:cNvSpPr/>
            <p:nvPr/>
          </p:nvSpPr>
          <p:spPr bwMode="auto">
            <a:xfrm rot="16200000">
              <a:off x="1890149" y="4294840"/>
              <a:ext cx="1299633" cy="1157816"/>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7" name="AutoShape 17">
              <a:extLst>
                <a:ext uri="{FF2B5EF4-FFF2-40B4-BE49-F238E27FC236}">
                  <a16:creationId xmlns:a16="http://schemas.microsoft.com/office/drawing/2014/main" id="{E9A2E5D1-B57A-81A6-C2A2-0BFA410A4298}"/>
                </a:ext>
              </a:extLst>
            </p:cNvPr>
            <p:cNvSpPr/>
            <p:nvPr/>
          </p:nvSpPr>
          <p:spPr bwMode="auto">
            <a:xfrm>
              <a:off x="2295931" y="4630053"/>
              <a:ext cx="488067" cy="487384"/>
            </a:xfrm>
            <a:custGeom>
              <a:avLst/>
              <a:gdLst>
                <a:gd name="connsiteX0" fmla="*/ 426365 w 555531"/>
                <a:gd name="connsiteY0" fmla="*/ 380555 h 554754"/>
                <a:gd name="connsiteX1" fmla="*/ 381157 w 555531"/>
                <a:gd name="connsiteY1" fmla="*/ 425718 h 554754"/>
                <a:gd name="connsiteX2" fmla="*/ 426365 w 555531"/>
                <a:gd name="connsiteY2" fmla="*/ 470880 h 554754"/>
                <a:gd name="connsiteX3" fmla="*/ 471573 w 555531"/>
                <a:gd name="connsiteY3" fmla="*/ 425718 h 554754"/>
                <a:gd name="connsiteX4" fmla="*/ 426365 w 555531"/>
                <a:gd name="connsiteY4" fmla="*/ 380555 h 554754"/>
                <a:gd name="connsiteX5" fmla="*/ 0 w 555531"/>
                <a:gd name="connsiteY5" fmla="*/ 346689 h 554754"/>
                <a:gd name="connsiteX6" fmla="*/ 232675 w 555531"/>
                <a:gd name="connsiteY6" fmla="*/ 449856 h 554754"/>
                <a:gd name="connsiteX7" fmla="*/ 255296 w 555531"/>
                <a:gd name="connsiteY7" fmla="*/ 449856 h 554754"/>
                <a:gd name="connsiteX8" fmla="*/ 287612 w 555531"/>
                <a:gd name="connsiteY8" fmla="*/ 483708 h 554754"/>
                <a:gd name="connsiteX9" fmla="*/ 285996 w 555531"/>
                <a:gd name="connsiteY9" fmla="*/ 527231 h 554754"/>
                <a:gd name="connsiteX10" fmla="*/ 232675 w 555531"/>
                <a:gd name="connsiteY10" fmla="*/ 528843 h 554754"/>
                <a:gd name="connsiteX11" fmla="*/ 0 w 555531"/>
                <a:gd name="connsiteY11" fmla="*/ 425676 h 554754"/>
                <a:gd name="connsiteX12" fmla="*/ 410219 w 555531"/>
                <a:gd name="connsiteY12" fmla="*/ 296681 h 554754"/>
                <a:gd name="connsiteX13" fmla="*/ 442511 w 555531"/>
                <a:gd name="connsiteY13" fmla="*/ 296681 h 554754"/>
                <a:gd name="connsiteX14" fmla="*/ 448969 w 555531"/>
                <a:gd name="connsiteY14" fmla="*/ 335392 h 554754"/>
                <a:gd name="connsiteX15" fmla="*/ 474802 w 555531"/>
                <a:gd name="connsiteY15" fmla="*/ 345070 h 554754"/>
                <a:gd name="connsiteX16" fmla="*/ 507094 w 555531"/>
                <a:gd name="connsiteY16" fmla="*/ 322488 h 554754"/>
                <a:gd name="connsiteX17" fmla="*/ 529698 w 555531"/>
                <a:gd name="connsiteY17" fmla="*/ 346683 h 554754"/>
                <a:gd name="connsiteX18" fmla="*/ 507094 w 555531"/>
                <a:gd name="connsiteY18" fmla="*/ 377329 h 554754"/>
                <a:gd name="connsiteX19" fmla="*/ 516781 w 555531"/>
                <a:gd name="connsiteY19" fmla="*/ 403136 h 554754"/>
                <a:gd name="connsiteX20" fmla="*/ 555531 w 555531"/>
                <a:gd name="connsiteY20" fmla="*/ 409588 h 554754"/>
                <a:gd name="connsiteX21" fmla="*/ 555531 w 555531"/>
                <a:gd name="connsiteY21" fmla="*/ 441847 h 554754"/>
                <a:gd name="connsiteX22" fmla="*/ 516781 w 555531"/>
                <a:gd name="connsiteY22" fmla="*/ 448299 h 554754"/>
                <a:gd name="connsiteX23" fmla="*/ 507094 w 555531"/>
                <a:gd name="connsiteY23" fmla="*/ 474106 h 554754"/>
                <a:gd name="connsiteX24" fmla="*/ 529698 w 555531"/>
                <a:gd name="connsiteY24" fmla="*/ 506365 h 554754"/>
                <a:gd name="connsiteX25" fmla="*/ 507094 w 555531"/>
                <a:gd name="connsiteY25" fmla="*/ 528947 h 554754"/>
                <a:gd name="connsiteX26" fmla="*/ 474802 w 555531"/>
                <a:gd name="connsiteY26" fmla="*/ 506365 h 554754"/>
                <a:gd name="connsiteX27" fmla="*/ 448969 w 555531"/>
                <a:gd name="connsiteY27" fmla="*/ 516043 h 554754"/>
                <a:gd name="connsiteX28" fmla="*/ 442511 w 555531"/>
                <a:gd name="connsiteY28" fmla="*/ 554754 h 554754"/>
                <a:gd name="connsiteX29" fmla="*/ 410219 w 555531"/>
                <a:gd name="connsiteY29" fmla="*/ 554754 h 554754"/>
                <a:gd name="connsiteX30" fmla="*/ 403761 w 555531"/>
                <a:gd name="connsiteY30" fmla="*/ 517656 h 554754"/>
                <a:gd name="connsiteX31" fmla="*/ 377928 w 555531"/>
                <a:gd name="connsiteY31" fmla="*/ 506365 h 554754"/>
                <a:gd name="connsiteX32" fmla="*/ 347251 w 555531"/>
                <a:gd name="connsiteY32" fmla="*/ 528947 h 554754"/>
                <a:gd name="connsiteX33" fmla="*/ 323032 w 555531"/>
                <a:gd name="connsiteY33" fmla="*/ 506365 h 554754"/>
                <a:gd name="connsiteX34" fmla="*/ 345636 w 555531"/>
                <a:gd name="connsiteY34" fmla="*/ 474106 h 554754"/>
                <a:gd name="connsiteX35" fmla="*/ 335949 w 555531"/>
                <a:gd name="connsiteY35" fmla="*/ 448299 h 554754"/>
                <a:gd name="connsiteX36" fmla="*/ 297199 w 555531"/>
                <a:gd name="connsiteY36" fmla="*/ 441847 h 554754"/>
                <a:gd name="connsiteX37" fmla="*/ 297199 w 555531"/>
                <a:gd name="connsiteY37" fmla="*/ 409588 h 554754"/>
                <a:gd name="connsiteX38" fmla="*/ 335949 w 555531"/>
                <a:gd name="connsiteY38" fmla="*/ 403136 h 554754"/>
                <a:gd name="connsiteX39" fmla="*/ 345636 w 555531"/>
                <a:gd name="connsiteY39" fmla="*/ 377329 h 554754"/>
                <a:gd name="connsiteX40" fmla="*/ 324647 w 555531"/>
                <a:gd name="connsiteY40" fmla="*/ 346683 h 554754"/>
                <a:gd name="connsiteX41" fmla="*/ 347251 w 555531"/>
                <a:gd name="connsiteY41" fmla="*/ 322488 h 554754"/>
                <a:gd name="connsiteX42" fmla="*/ 377928 w 555531"/>
                <a:gd name="connsiteY42" fmla="*/ 345070 h 554754"/>
                <a:gd name="connsiteX43" fmla="*/ 403761 w 555531"/>
                <a:gd name="connsiteY43" fmla="*/ 335392 h 554754"/>
                <a:gd name="connsiteX44" fmla="*/ 0 w 555531"/>
                <a:gd name="connsiteY44" fmla="*/ 238640 h 554754"/>
                <a:gd name="connsiteX45" fmla="*/ 232675 w 555531"/>
                <a:gd name="connsiteY45" fmla="*/ 343386 h 554754"/>
                <a:gd name="connsiteX46" fmla="*/ 281149 w 555531"/>
                <a:gd name="connsiteY46" fmla="*/ 340164 h 554754"/>
                <a:gd name="connsiteX47" fmla="*/ 287612 w 555531"/>
                <a:gd name="connsiteY47" fmla="*/ 367559 h 554754"/>
                <a:gd name="connsiteX48" fmla="*/ 255296 w 555531"/>
                <a:gd name="connsiteY48" fmla="*/ 409457 h 554754"/>
                <a:gd name="connsiteX49" fmla="*/ 255296 w 555531"/>
                <a:gd name="connsiteY49" fmla="*/ 420738 h 554754"/>
                <a:gd name="connsiteX50" fmla="*/ 232675 w 555531"/>
                <a:gd name="connsiteY50" fmla="*/ 422349 h 554754"/>
                <a:gd name="connsiteX51" fmla="*/ 0 w 555531"/>
                <a:gd name="connsiteY51" fmla="*/ 319214 h 554754"/>
                <a:gd name="connsiteX52" fmla="*/ 0 w 555531"/>
                <a:gd name="connsiteY52" fmla="*/ 132146 h 554754"/>
                <a:gd name="connsiteX53" fmla="*/ 232551 w 555531"/>
                <a:gd name="connsiteY53" fmla="*/ 235313 h 554754"/>
                <a:gd name="connsiteX54" fmla="*/ 465102 w 555531"/>
                <a:gd name="connsiteY54" fmla="*/ 132146 h 554754"/>
                <a:gd name="connsiteX55" fmla="*/ 465102 w 555531"/>
                <a:gd name="connsiteY55" fmla="*/ 211133 h 554754"/>
                <a:gd name="connsiteX56" fmla="*/ 444108 w 555531"/>
                <a:gd name="connsiteY56" fmla="*/ 254657 h 554754"/>
                <a:gd name="connsiteX57" fmla="*/ 442493 w 555531"/>
                <a:gd name="connsiteY57" fmla="*/ 254657 h 554754"/>
                <a:gd name="connsiteX58" fmla="*/ 410194 w 555531"/>
                <a:gd name="connsiteY58" fmla="*/ 254657 h 554754"/>
                <a:gd name="connsiteX59" fmla="*/ 368206 w 555531"/>
                <a:gd name="connsiteY59" fmla="*/ 285284 h 554754"/>
                <a:gd name="connsiteX60" fmla="*/ 347212 w 555531"/>
                <a:gd name="connsiteY60" fmla="*/ 280448 h 554754"/>
                <a:gd name="connsiteX61" fmla="*/ 316528 w 555531"/>
                <a:gd name="connsiteY61" fmla="*/ 293344 h 554754"/>
                <a:gd name="connsiteX62" fmla="*/ 298764 w 555531"/>
                <a:gd name="connsiteY62" fmla="*/ 309464 h 554754"/>
                <a:gd name="connsiteX63" fmla="*/ 232551 w 555531"/>
                <a:gd name="connsiteY63" fmla="*/ 314300 h 554754"/>
                <a:gd name="connsiteX64" fmla="*/ 0 w 555531"/>
                <a:gd name="connsiteY64" fmla="*/ 211133 h 554754"/>
                <a:gd name="connsiteX65" fmla="*/ 232551 w 555531"/>
                <a:gd name="connsiteY65" fmla="*/ 0 h 554754"/>
                <a:gd name="connsiteX66" fmla="*/ 465102 w 555531"/>
                <a:gd name="connsiteY66" fmla="*/ 103255 h 554754"/>
                <a:gd name="connsiteX67" fmla="*/ 232551 w 555531"/>
                <a:gd name="connsiteY67" fmla="*/ 206510 h 554754"/>
                <a:gd name="connsiteX68" fmla="*/ 0 w 555531"/>
                <a:gd name="connsiteY68" fmla="*/ 103255 h 554754"/>
                <a:gd name="connsiteX69" fmla="*/ 232551 w 555531"/>
                <a:gd name="connsiteY69" fmla="*/ 0 h 55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55531" h="554754">
                  <a:moveTo>
                    <a:pt x="426365" y="380555"/>
                  </a:moveTo>
                  <a:cubicBezTo>
                    <a:pt x="402147" y="380555"/>
                    <a:pt x="381157" y="401523"/>
                    <a:pt x="381157" y="425718"/>
                  </a:cubicBezTo>
                  <a:cubicBezTo>
                    <a:pt x="381157" y="451525"/>
                    <a:pt x="402147" y="470880"/>
                    <a:pt x="426365" y="470880"/>
                  </a:cubicBezTo>
                  <a:cubicBezTo>
                    <a:pt x="452198" y="470880"/>
                    <a:pt x="471573" y="451525"/>
                    <a:pt x="471573" y="425718"/>
                  </a:cubicBezTo>
                  <a:cubicBezTo>
                    <a:pt x="471573" y="401523"/>
                    <a:pt x="452198" y="380555"/>
                    <a:pt x="426365" y="380555"/>
                  </a:cubicBezTo>
                  <a:close/>
                  <a:moveTo>
                    <a:pt x="0" y="346689"/>
                  </a:moveTo>
                  <a:cubicBezTo>
                    <a:pt x="0" y="404720"/>
                    <a:pt x="105027" y="449856"/>
                    <a:pt x="232675" y="449856"/>
                  </a:cubicBezTo>
                  <a:cubicBezTo>
                    <a:pt x="240754" y="449856"/>
                    <a:pt x="247217" y="449856"/>
                    <a:pt x="255296" y="449856"/>
                  </a:cubicBezTo>
                  <a:cubicBezTo>
                    <a:pt x="258528" y="465976"/>
                    <a:pt x="269838" y="478872"/>
                    <a:pt x="287612" y="483708"/>
                  </a:cubicBezTo>
                  <a:cubicBezTo>
                    <a:pt x="279533" y="496603"/>
                    <a:pt x="279533" y="512723"/>
                    <a:pt x="285996" y="527231"/>
                  </a:cubicBezTo>
                  <a:cubicBezTo>
                    <a:pt x="269838" y="528843"/>
                    <a:pt x="252064" y="528843"/>
                    <a:pt x="232675" y="528843"/>
                  </a:cubicBezTo>
                  <a:cubicBezTo>
                    <a:pt x="105027" y="528843"/>
                    <a:pt x="0" y="483708"/>
                    <a:pt x="0" y="425676"/>
                  </a:cubicBezTo>
                  <a:close/>
                  <a:moveTo>
                    <a:pt x="410219" y="296681"/>
                  </a:moveTo>
                  <a:lnTo>
                    <a:pt x="442511" y="296681"/>
                  </a:lnTo>
                  <a:lnTo>
                    <a:pt x="448969" y="335392"/>
                  </a:lnTo>
                  <a:cubicBezTo>
                    <a:pt x="458657" y="337005"/>
                    <a:pt x="466730" y="341844"/>
                    <a:pt x="474802" y="345070"/>
                  </a:cubicBezTo>
                  <a:lnTo>
                    <a:pt x="507094" y="322488"/>
                  </a:lnTo>
                  <a:lnTo>
                    <a:pt x="529698" y="346683"/>
                  </a:lnTo>
                  <a:lnTo>
                    <a:pt x="507094" y="377329"/>
                  </a:lnTo>
                  <a:cubicBezTo>
                    <a:pt x="511938" y="385394"/>
                    <a:pt x="515167" y="393459"/>
                    <a:pt x="516781" y="403136"/>
                  </a:cubicBezTo>
                  <a:lnTo>
                    <a:pt x="555531" y="409588"/>
                  </a:lnTo>
                  <a:lnTo>
                    <a:pt x="555531" y="441847"/>
                  </a:lnTo>
                  <a:lnTo>
                    <a:pt x="516781" y="448299"/>
                  </a:lnTo>
                  <a:cubicBezTo>
                    <a:pt x="515167" y="457977"/>
                    <a:pt x="511938" y="466042"/>
                    <a:pt x="507094" y="474106"/>
                  </a:cubicBezTo>
                  <a:lnTo>
                    <a:pt x="529698" y="506365"/>
                  </a:lnTo>
                  <a:lnTo>
                    <a:pt x="507094" y="528947"/>
                  </a:lnTo>
                  <a:lnTo>
                    <a:pt x="474802" y="506365"/>
                  </a:lnTo>
                  <a:cubicBezTo>
                    <a:pt x="466730" y="511204"/>
                    <a:pt x="458657" y="514430"/>
                    <a:pt x="448969" y="516043"/>
                  </a:cubicBezTo>
                  <a:lnTo>
                    <a:pt x="442511" y="554754"/>
                  </a:lnTo>
                  <a:lnTo>
                    <a:pt x="410219" y="554754"/>
                  </a:lnTo>
                  <a:lnTo>
                    <a:pt x="403761" y="517656"/>
                  </a:lnTo>
                  <a:cubicBezTo>
                    <a:pt x="394074" y="514430"/>
                    <a:pt x="386001" y="511204"/>
                    <a:pt x="377928" y="506365"/>
                  </a:cubicBezTo>
                  <a:lnTo>
                    <a:pt x="347251" y="528947"/>
                  </a:lnTo>
                  <a:lnTo>
                    <a:pt x="323032" y="506365"/>
                  </a:lnTo>
                  <a:lnTo>
                    <a:pt x="345636" y="474106"/>
                  </a:lnTo>
                  <a:cubicBezTo>
                    <a:pt x="340793" y="466042"/>
                    <a:pt x="337564" y="457977"/>
                    <a:pt x="335949" y="448299"/>
                  </a:cubicBezTo>
                  <a:lnTo>
                    <a:pt x="297199" y="441847"/>
                  </a:lnTo>
                  <a:lnTo>
                    <a:pt x="297199" y="409588"/>
                  </a:lnTo>
                  <a:lnTo>
                    <a:pt x="335949" y="403136"/>
                  </a:lnTo>
                  <a:cubicBezTo>
                    <a:pt x="337564" y="393459"/>
                    <a:pt x="340793" y="385394"/>
                    <a:pt x="345636" y="377329"/>
                  </a:cubicBezTo>
                  <a:lnTo>
                    <a:pt x="324647" y="346683"/>
                  </a:lnTo>
                  <a:lnTo>
                    <a:pt x="347251" y="322488"/>
                  </a:lnTo>
                  <a:lnTo>
                    <a:pt x="377928" y="345070"/>
                  </a:lnTo>
                  <a:cubicBezTo>
                    <a:pt x="386001" y="340231"/>
                    <a:pt x="394074" y="337005"/>
                    <a:pt x="403761" y="335392"/>
                  </a:cubicBezTo>
                  <a:close/>
                  <a:moveTo>
                    <a:pt x="0" y="238640"/>
                  </a:moveTo>
                  <a:cubicBezTo>
                    <a:pt x="0" y="296653"/>
                    <a:pt x="105027" y="343386"/>
                    <a:pt x="232675" y="343386"/>
                  </a:cubicBezTo>
                  <a:cubicBezTo>
                    <a:pt x="248833" y="343386"/>
                    <a:pt x="266606" y="341775"/>
                    <a:pt x="281149" y="340164"/>
                  </a:cubicBezTo>
                  <a:cubicBezTo>
                    <a:pt x="279533" y="349832"/>
                    <a:pt x="282764" y="359501"/>
                    <a:pt x="287612" y="367559"/>
                  </a:cubicBezTo>
                  <a:cubicBezTo>
                    <a:pt x="268222" y="372393"/>
                    <a:pt x="255296" y="390119"/>
                    <a:pt x="255296" y="409457"/>
                  </a:cubicBezTo>
                  <a:lnTo>
                    <a:pt x="255296" y="420738"/>
                  </a:lnTo>
                  <a:cubicBezTo>
                    <a:pt x="247217" y="422349"/>
                    <a:pt x="240754" y="422349"/>
                    <a:pt x="232675" y="422349"/>
                  </a:cubicBezTo>
                  <a:cubicBezTo>
                    <a:pt x="105027" y="422349"/>
                    <a:pt x="0" y="375616"/>
                    <a:pt x="0" y="319214"/>
                  </a:cubicBezTo>
                  <a:close/>
                  <a:moveTo>
                    <a:pt x="0" y="132146"/>
                  </a:moveTo>
                  <a:cubicBezTo>
                    <a:pt x="0" y="188565"/>
                    <a:pt x="104971" y="235313"/>
                    <a:pt x="232551" y="235313"/>
                  </a:cubicBezTo>
                  <a:cubicBezTo>
                    <a:pt x="361746" y="235313"/>
                    <a:pt x="465102" y="188565"/>
                    <a:pt x="465102" y="132146"/>
                  </a:cubicBezTo>
                  <a:lnTo>
                    <a:pt x="465102" y="211133"/>
                  </a:lnTo>
                  <a:cubicBezTo>
                    <a:pt x="465102" y="225641"/>
                    <a:pt x="458642" y="240149"/>
                    <a:pt x="444108" y="254657"/>
                  </a:cubicBezTo>
                  <a:cubicBezTo>
                    <a:pt x="444108" y="254657"/>
                    <a:pt x="442493" y="254657"/>
                    <a:pt x="442493" y="254657"/>
                  </a:cubicBezTo>
                  <a:lnTo>
                    <a:pt x="410194" y="254657"/>
                  </a:lnTo>
                  <a:cubicBezTo>
                    <a:pt x="390815" y="254657"/>
                    <a:pt x="373051" y="267552"/>
                    <a:pt x="368206" y="285284"/>
                  </a:cubicBezTo>
                  <a:cubicBezTo>
                    <a:pt x="361746" y="282060"/>
                    <a:pt x="353671" y="280448"/>
                    <a:pt x="347212" y="280448"/>
                  </a:cubicBezTo>
                  <a:cubicBezTo>
                    <a:pt x="335907" y="280448"/>
                    <a:pt x="324603" y="283672"/>
                    <a:pt x="316528" y="293344"/>
                  </a:cubicBezTo>
                  <a:lnTo>
                    <a:pt x="298764" y="309464"/>
                  </a:lnTo>
                  <a:cubicBezTo>
                    <a:pt x="277769" y="312688"/>
                    <a:pt x="255160" y="314300"/>
                    <a:pt x="232551" y="314300"/>
                  </a:cubicBezTo>
                  <a:cubicBezTo>
                    <a:pt x="104971" y="314300"/>
                    <a:pt x="0" y="267552"/>
                    <a:pt x="0" y="211133"/>
                  </a:cubicBezTo>
                  <a:close/>
                  <a:moveTo>
                    <a:pt x="232551" y="0"/>
                  </a:moveTo>
                  <a:cubicBezTo>
                    <a:pt x="360985" y="0"/>
                    <a:pt x="465102" y="46229"/>
                    <a:pt x="465102" y="103255"/>
                  </a:cubicBezTo>
                  <a:cubicBezTo>
                    <a:pt x="465102" y="160281"/>
                    <a:pt x="360985" y="206510"/>
                    <a:pt x="232551" y="206510"/>
                  </a:cubicBezTo>
                  <a:cubicBezTo>
                    <a:pt x="104117" y="206510"/>
                    <a:pt x="0" y="160281"/>
                    <a:pt x="0" y="103255"/>
                  </a:cubicBezTo>
                  <a:cubicBezTo>
                    <a:pt x="0" y="46229"/>
                    <a:pt x="104117" y="0"/>
                    <a:pt x="23255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grpSp>
        <p:nvGrpSpPr>
          <p:cNvPr id="8" name="组合 7">
            <a:extLst>
              <a:ext uri="{FF2B5EF4-FFF2-40B4-BE49-F238E27FC236}">
                <a16:creationId xmlns:a16="http://schemas.microsoft.com/office/drawing/2014/main" id="{7A1850A9-D4DA-97FC-9F56-9A8BA5CF7146}"/>
              </a:ext>
            </a:extLst>
          </p:cNvPr>
          <p:cNvGrpSpPr/>
          <p:nvPr/>
        </p:nvGrpSpPr>
        <p:grpSpPr>
          <a:xfrm>
            <a:off x="3642523" y="4175899"/>
            <a:ext cx="1157817" cy="1299633"/>
            <a:chOff x="3387690" y="4205880"/>
            <a:chExt cx="1157817" cy="1299633"/>
          </a:xfrm>
        </p:grpSpPr>
        <p:sp>
          <p:nvSpPr>
            <p:cNvPr id="9" name="六边形 8">
              <a:extLst>
                <a:ext uri="{FF2B5EF4-FFF2-40B4-BE49-F238E27FC236}">
                  <a16:creationId xmlns:a16="http://schemas.microsoft.com/office/drawing/2014/main" id="{F42315D2-9A6C-18F6-D8A1-86BB06F4EEAD}"/>
                </a:ext>
              </a:extLst>
            </p:cNvPr>
            <p:cNvSpPr/>
            <p:nvPr/>
          </p:nvSpPr>
          <p:spPr bwMode="auto">
            <a:xfrm rot="16200000">
              <a:off x="3316782" y="4276788"/>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0" name="terminal-watch_76394">
              <a:extLst>
                <a:ext uri="{FF2B5EF4-FFF2-40B4-BE49-F238E27FC236}">
                  <a16:creationId xmlns:a16="http://schemas.microsoft.com/office/drawing/2014/main" id="{EB2E20F1-662F-0380-B38D-E79BC8D1032C}"/>
                </a:ext>
              </a:extLst>
            </p:cNvPr>
            <p:cNvSpPr>
              <a:spLocks noChangeAspect="1"/>
            </p:cNvSpPr>
            <p:nvPr/>
          </p:nvSpPr>
          <p:spPr bwMode="auto">
            <a:xfrm>
              <a:off x="3664814" y="4562417"/>
              <a:ext cx="609685" cy="608837"/>
            </a:xfrm>
            <a:custGeom>
              <a:avLst/>
              <a:gdLst>
                <a:gd name="T0" fmla="*/ 0 w 8160"/>
                <a:gd name="T1" fmla="*/ 4080 h 8160"/>
                <a:gd name="T2" fmla="*/ 8160 w 8160"/>
                <a:gd name="T3" fmla="*/ 4080 h 8160"/>
                <a:gd name="T4" fmla="*/ 3877 w 8160"/>
                <a:gd name="T5" fmla="*/ 771 h 8160"/>
                <a:gd name="T6" fmla="*/ 4283 w 8160"/>
                <a:gd name="T7" fmla="*/ 771 h 8160"/>
                <a:gd name="T8" fmla="*/ 4080 w 8160"/>
                <a:gd name="T9" fmla="*/ 1541 h 8160"/>
                <a:gd name="T10" fmla="*/ 3877 w 8160"/>
                <a:gd name="T11" fmla="*/ 771 h 8160"/>
                <a:gd name="T12" fmla="*/ 755 w 8160"/>
                <a:gd name="T13" fmla="*/ 4300 h 8160"/>
                <a:gd name="T14" fmla="*/ 755 w 8160"/>
                <a:gd name="T15" fmla="*/ 3893 h 8160"/>
                <a:gd name="T16" fmla="*/ 1525 w 8160"/>
                <a:gd name="T17" fmla="*/ 4097 h 8160"/>
                <a:gd name="T18" fmla="*/ 2273 w 8160"/>
                <a:gd name="T19" fmla="*/ 6191 h 8160"/>
                <a:gd name="T20" fmla="*/ 1729 w 8160"/>
                <a:gd name="T21" fmla="*/ 6651 h 8160"/>
                <a:gd name="T22" fmla="*/ 1585 w 8160"/>
                <a:gd name="T23" fmla="*/ 6304 h 8160"/>
                <a:gd name="T24" fmla="*/ 2273 w 8160"/>
                <a:gd name="T25" fmla="*/ 5904 h 8160"/>
                <a:gd name="T26" fmla="*/ 2273 w 8160"/>
                <a:gd name="T27" fmla="*/ 2290 h 8160"/>
                <a:gd name="T28" fmla="*/ 1985 w 8160"/>
                <a:gd name="T29" fmla="*/ 2290 h 8160"/>
                <a:gd name="T30" fmla="*/ 1585 w 8160"/>
                <a:gd name="T31" fmla="*/ 1602 h 8160"/>
                <a:gd name="T32" fmla="*/ 2273 w 8160"/>
                <a:gd name="T33" fmla="*/ 2002 h 8160"/>
                <a:gd name="T34" fmla="*/ 4283 w 8160"/>
                <a:gd name="T35" fmla="*/ 7422 h 8160"/>
                <a:gd name="T36" fmla="*/ 3877 w 8160"/>
                <a:gd name="T37" fmla="*/ 7422 h 8160"/>
                <a:gd name="T38" fmla="*/ 4080 w 8160"/>
                <a:gd name="T39" fmla="*/ 6652 h 8160"/>
                <a:gd name="T40" fmla="*/ 4283 w 8160"/>
                <a:gd name="T41" fmla="*/ 7422 h 8160"/>
                <a:gd name="T42" fmla="*/ 4546 w 8160"/>
                <a:gd name="T43" fmla="*/ 4300 h 8160"/>
                <a:gd name="T44" fmla="*/ 3572 w 8160"/>
                <a:gd name="T45" fmla="*/ 4097 h 8160"/>
                <a:gd name="T46" fmla="*/ 2879 w 8160"/>
                <a:gd name="T47" fmla="*/ 1876 h 8160"/>
                <a:gd name="T48" fmla="*/ 3251 w 8160"/>
                <a:gd name="T49" fmla="*/ 1711 h 8160"/>
                <a:gd name="T50" fmla="*/ 4546 w 8160"/>
                <a:gd name="T51" fmla="*/ 3893 h 8160"/>
                <a:gd name="T52" fmla="*/ 5668 w 8160"/>
                <a:gd name="T53" fmla="*/ 4096 h 8160"/>
                <a:gd name="T54" fmla="*/ 6575 w 8160"/>
                <a:gd name="T55" fmla="*/ 6591 h 8160"/>
                <a:gd name="T56" fmla="*/ 6287 w 8160"/>
                <a:gd name="T57" fmla="*/ 6591 h 8160"/>
                <a:gd name="T58" fmla="*/ 5887 w 8160"/>
                <a:gd name="T59" fmla="*/ 5903 h 8160"/>
                <a:gd name="T60" fmla="*/ 6575 w 8160"/>
                <a:gd name="T61" fmla="*/ 6304 h 8160"/>
                <a:gd name="T62" fmla="*/ 6575 w 8160"/>
                <a:gd name="T63" fmla="*/ 1889 h 8160"/>
                <a:gd name="T64" fmla="*/ 6031 w 8160"/>
                <a:gd name="T65" fmla="*/ 2349 h 8160"/>
                <a:gd name="T66" fmla="*/ 5887 w 8160"/>
                <a:gd name="T67" fmla="*/ 2002 h 8160"/>
                <a:gd name="T68" fmla="*/ 6575 w 8160"/>
                <a:gd name="T69" fmla="*/ 1602 h 8160"/>
                <a:gd name="T70" fmla="*/ 7405 w 8160"/>
                <a:gd name="T71" fmla="*/ 4300 h 8160"/>
                <a:gd name="T72" fmla="*/ 6635 w 8160"/>
                <a:gd name="T73" fmla="*/ 4097 h 8160"/>
                <a:gd name="T74" fmla="*/ 7405 w 8160"/>
                <a:gd name="T75" fmla="*/ 3893 h 8160"/>
                <a:gd name="T76" fmla="*/ 7405 w 8160"/>
                <a:gd name="T77" fmla="*/ 4300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60" h="8160">
                  <a:moveTo>
                    <a:pt x="4080" y="0"/>
                  </a:moveTo>
                  <a:cubicBezTo>
                    <a:pt x="1830" y="0"/>
                    <a:pt x="0" y="1830"/>
                    <a:pt x="0" y="4080"/>
                  </a:cubicBezTo>
                  <a:cubicBezTo>
                    <a:pt x="0" y="6330"/>
                    <a:pt x="1830" y="8160"/>
                    <a:pt x="4080" y="8160"/>
                  </a:cubicBezTo>
                  <a:cubicBezTo>
                    <a:pt x="6330" y="8160"/>
                    <a:pt x="8160" y="6330"/>
                    <a:pt x="8160" y="4080"/>
                  </a:cubicBezTo>
                  <a:cubicBezTo>
                    <a:pt x="8160" y="1830"/>
                    <a:pt x="6330" y="0"/>
                    <a:pt x="4080" y="0"/>
                  </a:cubicBezTo>
                  <a:close/>
                  <a:moveTo>
                    <a:pt x="3877" y="771"/>
                  </a:moveTo>
                  <a:cubicBezTo>
                    <a:pt x="3877" y="659"/>
                    <a:pt x="3968" y="568"/>
                    <a:pt x="4080" y="568"/>
                  </a:cubicBezTo>
                  <a:cubicBezTo>
                    <a:pt x="4192" y="568"/>
                    <a:pt x="4283" y="659"/>
                    <a:pt x="4283" y="771"/>
                  </a:cubicBezTo>
                  <a:lnTo>
                    <a:pt x="4283" y="1338"/>
                  </a:lnTo>
                  <a:cubicBezTo>
                    <a:pt x="4283" y="1450"/>
                    <a:pt x="4192" y="1541"/>
                    <a:pt x="4080" y="1541"/>
                  </a:cubicBezTo>
                  <a:cubicBezTo>
                    <a:pt x="3968" y="1541"/>
                    <a:pt x="3877" y="1450"/>
                    <a:pt x="3877" y="1338"/>
                  </a:cubicBezTo>
                  <a:lnTo>
                    <a:pt x="3877" y="771"/>
                  </a:lnTo>
                  <a:close/>
                  <a:moveTo>
                    <a:pt x="1321" y="4300"/>
                  </a:moveTo>
                  <a:lnTo>
                    <a:pt x="755" y="4300"/>
                  </a:lnTo>
                  <a:cubicBezTo>
                    <a:pt x="643" y="4300"/>
                    <a:pt x="552" y="4209"/>
                    <a:pt x="552" y="4097"/>
                  </a:cubicBezTo>
                  <a:cubicBezTo>
                    <a:pt x="552" y="3984"/>
                    <a:pt x="643" y="3893"/>
                    <a:pt x="755" y="3893"/>
                  </a:cubicBezTo>
                  <a:lnTo>
                    <a:pt x="1321" y="3893"/>
                  </a:lnTo>
                  <a:cubicBezTo>
                    <a:pt x="1434" y="3893"/>
                    <a:pt x="1525" y="3984"/>
                    <a:pt x="1525" y="4097"/>
                  </a:cubicBezTo>
                  <a:cubicBezTo>
                    <a:pt x="1525" y="4209"/>
                    <a:pt x="1434" y="4300"/>
                    <a:pt x="1321" y="4300"/>
                  </a:cubicBezTo>
                  <a:close/>
                  <a:moveTo>
                    <a:pt x="2273" y="6191"/>
                  </a:moveTo>
                  <a:lnTo>
                    <a:pt x="1873" y="6592"/>
                  </a:lnTo>
                  <a:cubicBezTo>
                    <a:pt x="1833" y="6631"/>
                    <a:pt x="1781" y="6651"/>
                    <a:pt x="1729" y="6651"/>
                  </a:cubicBezTo>
                  <a:cubicBezTo>
                    <a:pt x="1677" y="6651"/>
                    <a:pt x="1625" y="6631"/>
                    <a:pt x="1585" y="6592"/>
                  </a:cubicBezTo>
                  <a:cubicBezTo>
                    <a:pt x="1506" y="6512"/>
                    <a:pt x="1506" y="6383"/>
                    <a:pt x="1585" y="6304"/>
                  </a:cubicBezTo>
                  <a:lnTo>
                    <a:pt x="1985" y="5904"/>
                  </a:lnTo>
                  <a:cubicBezTo>
                    <a:pt x="2065" y="5824"/>
                    <a:pt x="2194" y="5824"/>
                    <a:pt x="2273" y="5904"/>
                  </a:cubicBezTo>
                  <a:cubicBezTo>
                    <a:pt x="2352" y="5983"/>
                    <a:pt x="2352" y="6112"/>
                    <a:pt x="2273" y="6191"/>
                  </a:cubicBezTo>
                  <a:close/>
                  <a:moveTo>
                    <a:pt x="2273" y="2290"/>
                  </a:moveTo>
                  <a:cubicBezTo>
                    <a:pt x="2233" y="2329"/>
                    <a:pt x="2181" y="2349"/>
                    <a:pt x="2129" y="2349"/>
                  </a:cubicBezTo>
                  <a:cubicBezTo>
                    <a:pt x="2077" y="2349"/>
                    <a:pt x="2025" y="2329"/>
                    <a:pt x="1985" y="2290"/>
                  </a:cubicBezTo>
                  <a:lnTo>
                    <a:pt x="1585" y="1889"/>
                  </a:lnTo>
                  <a:cubicBezTo>
                    <a:pt x="1506" y="1810"/>
                    <a:pt x="1506" y="1681"/>
                    <a:pt x="1585" y="1602"/>
                  </a:cubicBezTo>
                  <a:cubicBezTo>
                    <a:pt x="1664" y="1522"/>
                    <a:pt x="1793" y="1522"/>
                    <a:pt x="1873" y="1602"/>
                  </a:cubicBezTo>
                  <a:lnTo>
                    <a:pt x="2273" y="2002"/>
                  </a:lnTo>
                  <a:cubicBezTo>
                    <a:pt x="2352" y="2081"/>
                    <a:pt x="2352" y="2210"/>
                    <a:pt x="2273" y="2290"/>
                  </a:cubicBezTo>
                  <a:close/>
                  <a:moveTo>
                    <a:pt x="4283" y="7422"/>
                  </a:moveTo>
                  <a:cubicBezTo>
                    <a:pt x="4283" y="7534"/>
                    <a:pt x="4192" y="7625"/>
                    <a:pt x="4080" y="7625"/>
                  </a:cubicBezTo>
                  <a:cubicBezTo>
                    <a:pt x="3968" y="7625"/>
                    <a:pt x="3877" y="7534"/>
                    <a:pt x="3877" y="7422"/>
                  </a:cubicBezTo>
                  <a:lnTo>
                    <a:pt x="3877" y="6855"/>
                  </a:lnTo>
                  <a:cubicBezTo>
                    <a:pt x="3877" y="6743"/>
                    <a:pt x="3968" y="6652"/>
                    <a:pt x="4080" y="6652"/>
                  </a:cubicBezTo>
                  <a:cubicBezTo>
                    <a:pt x="4192" y="6652"/>
                    <a:pt x="4283" y="6743"/>
                    <a:pt x="4283" y="6855"/>
                  </a:cubicBezTo>
                  <a:lnTo>
                    <a:pt x="4283" y="7422"/>
                  </a:lnTo>
                  <a:close/>
                  <a:moveTo>
                    <a:pt x="5464" y="4300"/>
                  </a:moveTo>
                  <a:lnTo>
                    <a:pt x="4546" y="4300"/>
                  </a:lnTo>
                  <a:cubicBezTo>
                    <a:pt x="4467" y="4479"/>
                    <a:pt x="4288" y="4605"/>
                    <a:pt x="4080" y="4605"/>
                  </a:cubicBezTo>
                  <a:cubicBezTo>
                    <a:pt x="3800" y="4605"/>
                    <a:pt x="3572" y="4377"/>
                    <a:pt x="3572" y="4097"/>
                  </a:cubicBezTo>
                  <a:cubicBezTo>
                    <a:pt x="3572" y="3962"/>
                    <a:pt x="3625" y="3840"/>
                    <a:pt x="3710" y="3749"/>
                  </a:cubicBezTo>
                  <a:lnTo>
                    <a:pt x="2879" y="1876"/>
                  </a:lnTo>
                  <a:cubicBezTo>
                    <a:pt x="2834" y="1773"/>
                    <a:pt x="2880" y="1653"/>
                    <a:pt x="2983" y="1607"/>
                  </a:cubicBezTo>
                  <a:cubicBezTo>
                    <a:pt x="3085" y="1562"/>
                    <a:pt x="3206" y="1608"/>
                    <a:pt x="3251" y="1711"/>
                  </a:cubicBezTo>
                  <a:lnTo>
                    <a:pt x="4084" y="3588"/>
                  </a:lnTo>
                  <a:cubicBezTo>
                    <a:pt x="4290" y="3590"/>
                    <a:pt x="4468" y="3715"/>
                    <a:pt x="4546" y="3893"/>
                  </a:cubicBezTo>
                  <a:lnTo>
                    <a:pt x="5464" y="3893"/>
                  </a:lnTo>
                  <a:cubicBezTo>
                    <a:pt x="5577" y="3893"/>
                    <a:pt x="5668" y="3984"/>
                    <a:pt x="5668" y="4096"/>
                  </a:cubicBezTo>
                  <a:cubicBezTo>
                    <a:pt x="5668" y="4209"/>
                    <a:pt x="5577" y="4300"/>
                    <a:pt x="5464" y="4300"/>
                  </a:cubicBezTo>
                  <a:close/>
                  <a:moveTo>
                    <a:pt x="6575" y="6591"/>
                  </a:moveTo>
                  <a:cubicBezTo>
                    <a:pt x="6535" y="6631"/>
                    <a:pt x="6483" y="6651"/>
                    <a:pt x="6431" y="6651"/>
                  </a:cubicBezTo>
                  <a:cubicBezTo>
                    <a:pt x="6379" y="6651"/>
                    <a:pt x="6327" y="6631"/>
                    <a:pt x="6287" y="6591"/>
                  </a:cubicBezTo>
                  <a:lnTo>
                    <a:pt x="5887" y="6191"/>
                  </a:lnTo>
                  <a:cubicBezTo>
                    <a:pt x="5808" y="6112"/>
                    <a:pt x="5808" y="5983"/>
                    <a:pt x="5887" y="5903"/>
                  </a:cubicBezTo>
                  <a:cubicBezTo>
                    <a:pt x="5966" y="5824"/>
                    <a:pt x="6095" y="5824"/>
                    <a:pt x="6174" y="5903"/>
                  </a:cubicBezTo>
                  <a:lnTo>
                    <a:pt x="6575" y="6304"/>
                  </a:lnTo>
                  <a:cubicBezTo>
                    <a:pt x="6654" y="6383"/>
                    <a:pt x="6654" y="6512"/>
                    <a:pt x="6575" y="6591"/>
                  </a:cubicBezTo>
                  <a:close/>
                  <a:moveTo>
                    <a:pt x="6575" y="1889"/>
                  </a:moveTo>
                  <a:lnTo>
                    <a:pt x="6175" y="2290"/>
                  </a:lnTo>
                  <a:cubicBezTo>
                    <a:pt x="6135" y="2329"/>
                    <a:pt x="6083" y="2349"/>
                    <a:pt x="6031" y="2349"/>
                  </a:cubicBezTo>
                  <a:cubicBezTo>
                    <a:pt x="5979" y="2349"/>
                    <a:pt x="5927" y="2329"/>
                    <a:pt x="5887" y="2290"/>
                  </a:cubicBezTo>
                  <a:cubicBezTo>
                    <a:pt x="5808" y="2210"/>
                    <a:pt x="5808" y="2081"/>
                    <a:pt x="5887" y="2002"/>
                  </a:cubicBezTo>
                  <a:lnTo>
                    <a:pt x="6287" y="1602"/>
                  </a:lnTo>
                  <a:cubicBezTo>
                    <a:pt x="6367" y="1522"/>
                    <a:pt x="6496" y="1522"/>
                    <a:pt x="6575" y="1602"/>
                  </a:cubicBezTo>
                  <a:cubicBezTo>
                    <a:pt x="6654" y="1681"/>
                    <a:pt x="6654" y="1810"/>
                    <a:pt x="6575" y="1889"/>
                  </a:cubicBezTo>
                  <a:close/>
                  <a:moveTo>
                    <a:pt x="7405" y="4300"/>
                  </a:moveTo>
                  <a:lnTo>
                    <a:pt x="6839" y="4300"/>
                  </a:lnTo>
                  <a:cubicBezTo>
                    <a:pt x="6727" y="4300"/>
                    <a:pt x="6635" y="4209"/>
                    <a:pt x="6635" y="4097"/>
                  </a:cubicBezTo>
                  <a:cubicBezTo>
                    <a:pt x="6635" y="3984"/>
                    <a:pt x="6727" y="3893"/>
                    <a:pt x="6839" y="3893"/>
                  </a:cubicBezTo>
                  <a:lnTo>
                    <a:pt x="7405" y="3893"/>
                  </a:lnTo>
                  <a:cubicBezTo>
                    <a:pt x="7517" y="3893"/>
                    <a:pt x="7608" y="3984"/>
                    <a:pt x="7608" y="4097"/>
                  </a:cubicBezTo>
                  <a:cubicBezTo>
                    <a:pt x="7608" y="4209"/>
                    <a:pt x="7517" y="4300"/>
                    <a:pt x="7405" y="4300"/>
                  </a:cubicBezTo>
                  <a:close/>
                </a:path>
              </a:pathLst>
            </a:custGeom>
            <a:solidFill>
              <a:schemeClr val="bg1"/>
            </a:solidFill>
            <a:ln>
              <a:noFill/>
            </a:ln>
          </p:spPr>
          <p:txBody>
            <a:bodyPr/>
            <a:lstStyle/>
            <a:p>
              <a:endParaRPr lang="zh-CN" altLang="en-US">
                <a:cs typeface="+mn-ea"/>
                <a:sym typeface="+mn-lt"/>
              </a:endParaRPr>
            </a:p>
          </p:txBody>
        </p:sp>
      </p:grpSp>
      <p:grpSp>
        <p:nvGrpSpPr>
          <p:cNvPr id="11" name="组合 10">
            <a:extLst>
              <a:ext uri="{FF2B5EF4-FFF2-40B4-BE49-F238E27FC236}">
                <a16:creationId xmlns:a16="http://schemas.microsoft.com/office/drawing/2014/main" id="{56327E29-0CEE-875B-6AE7-7EEB7238EE91}"/>
              </a:ext>
            </a:extLst>
          </p:cNvPr>
          <p:cNvGrpSpPr/>
          <p:nvPr/>
        </p:nvGrpSpPr>
        <p:grpSpPr>
          <a:xfrm>
            <a:off x="4383357" y="2994798"/>
            <a:ext cx="1157817" cy="1301750"/>
            <a:chOff x="4128524" y="3024779"/>
            <a:chExt cx="1157817" cy="1301750"/>
          </a:xfrm>
        </p:grpSpPr>
        <p:sp>
          <p:nvSpPr>
            <p:cNvPr id="12" name="六边形 11">
              <a:extLst>
                <a:ext uri="{FF2B5EF4-FFF2-40B4-BE49-F238E27FC236}">
                  <a16:creationId xmlns:a16="http://schemas.microsoft.com/office/drawing/2014/main" id="{664D2621-06AD-822A-D108-98209A1FB8C6}"/>
                </a:ext>
              </a:extLst>
            </p:cNvPr>
            <p:cNvSpPr/>
            <p:nvPr/>
          </p:nvSpPr>
          <p:spPr bwMode="auto">
            <a:xfrm rot="16200000">
              <a:off x="4056558" y="3096745"/>
              <a:ext cx="1301750" cy="1157817"/>
            </a:xfrm>
            <a:prstGeom prst="hexagon">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3" name="wifi-signal_74398">
              <a:extLst>
                <a:ext uri="{FF2B5EF4-FFF2-40B4-BE49-F238E27FC236}">
                  <a16:creationId xmlns:a16="http://schemas.microsoft.com/office/drawing/2014/main" id="{5E210760-72B5-1263-FADA-4458B315F3F5}"/>
                </a:ext>
              </a:extLst>
            </p:cNvPr>
            <p:cNvSpPr>
              <a:spLocks noChangeAspect="1"/>
            </p:cNvSpPr>
            <p:nvPr/>
          </p:nvSpPr>
          <p:spPr bwMode="auto">
            <a:xfrm>
              <a:off x="4402590" y="3371238"/>
              <a:ext cx="609685" cy="608832"/>
            </a:xfrm>
            <a:custGeom>
              <a:avLst/>
              <a:gdLst>
                <a:gd name="connsiteX0" fmla="*/ 76458 w 604745"/>
                <a:gd name="connsiteY0" fmla="*/ 451195 h 603899"/>
                <a:gd name="connsiteX1" fmla="*/ 152916 w 604745"/>
                <a:gd name="connsiteY1" fmla="*/ 527547 h 603899"/>
                <a:gd name="connsiteX2" fmla="*/ 76458 w 604745"/>
                <a:gd name="connsiteY2" fmla="*/ 603899 h 603899"/>
                <a:gd name="connsiteX3" fmla="*/ 0 w 604745"/>
                <a:gd name="connsiteY3" fmla="*/ 527547 h 603899"/>
                <a:gd name="connsiteX4" fmla="*/ 76458 w 604745"/>
                <a:gd name="connsiteY4" fmla="*/ 451195 h 603899"/>
                <a:gd name="connsiteX5" fmla="*/ 76422 w 604745"/>
                <a:gd name="connsiteY5" fmla="*/ 227926 h 603899"/>
                <a:gd name="connsiteX6" fmla="*/ 376536 w 604745"/>
                <a:gd name="connsiteY6" fmla="*/ 527547 h 603899"/>
                <a:gd name="connsiteX7" fmla="*/ 265414 w 604745"/>
                <a:gd name="connsiteY7" fmla="*/ 527547 h 603899"/>
                <a:gd name="connsiteX8" fmla="*/ 76422 w 604745"/>
                <a:gd name="connsiteY8" fmla="*/ 338866 h 603899"/>
                <a:gd name="connsiteX9" fmla="*/ 76422 w 604745"/>
                <a:gd name="connsiteY9" fmla="*/ 0 h 603899"/>
                <a:gd name="connsiteX10" fmla="*/ 450008 w 604745"/>
                <a:gd name="connsiteY10" fmla="*/ 154510 h 603899"/>
                <a:gd name="connsiteX11" fmla="*/ 604745 w 604745"/>
                <a:gd name="connsiteY11" fmla="*/ 527547 h 603899"/>
                <a:gd name="connsiteX12" fmla="*/ 493497 w 604745"/>
                <a:gd name="connsiteY12" fmla="*/ 527547 h 603899"/>
                <a:gd name="connsiteX13" fmla="*/ 76422 w 604745"/>
                <a:gd name="connsiteY13" fmla="*/ 111085 h 60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4745" h="603899">
                  <a:moveTo>
                    <a:pt x="76458" y="451195"/>
                  </a:moveTo>
                  <a:cubicBezTo>
                    <a:pt x="118685" y="451195"/>
                    <a:pt x="152916" y="485379"/>
                    <a:pt x="152916" y="527547"/>
                  </a:cubicBezTo>
                  <a:cubicBezTo>
                    <a:pt x="152916" y="569715"/>
                    <a:pt x="118685" y="603899"/>
                    <a:pt x="76458" y="603899"/>
                  </a:cubicBezTo>
                  <a:cubicBezTo>
                    <a:pt x="34231" y="603899"/>
                    <a:pt x="0" y="569715"/>
                    <a:pt x="0" y="527547"/>
                  </a:cubicBezTo>
                  <a:cubicBezTo>
                    <a:pt x="0" y="485379"/>
                    <a:pt x="34231" y="451195"/>
                    <a:pt x="76458" y="451195"/>
                  </a:cubicBezTo>
                  <a:close/>
                  <a:moveTo>
                    <a:pt x="76422" y="227926"/>
                  </a:moveTo>
                  <a:cubicBezTo>
                    <a:pt x="241983" y="227926"/>
                    <a:pt x="376536" y="362258"/>
                    <a:pt x="376536" y="527547"/>
                  </a:cubicBezTo>
                  <a:lnTo>
                    <a:pt x="265414" y="527547"/>
                  </a:lnTo>
                  <a:cubicBezTo>
                    <a:pt x="265414" y="423471"/>
                    <a:pt x="180529" y="338866"/>
                    <a:pt x="76422" y="338866"/>
                  </a:cubicBezTo>
                  <a:close/>
                  <a:moveTo>
                    <a:pt x="76422" y="0"/>
                  </a:moveTo>
                  <a:cubicBezTo>
                    <a:pt x="217551" y="0"/>
                    <a:pt x="350263" y="54912"/>
                    <a:pt x="450008" y="154510"/>
                  </a:cubicBezTo>
                  <a:cubicBezTo>
                    <a:pt x="549752" y="254108"/>
                    <a:pt x="604745" y="386625"/>
                    <a:pt x="604745" y="527547"/>
                  </a:cubicBezTo>
                  <a:lnTo>
                    <a:pt x="493497" y="527547"/>
                  </a:lnTo>
                  <a:cubicBezTo>
                    <a:pt x="493497" y="297953"/>
                    <a:pt x="306494" y="111085"/>
                    <a:pt x="76422" y="111085"/>
                  </a:cubicBezTo>
                  <a:close/>
                </a:path>
              </a:pathLst>
            </a:custGeom>
            <a:solidFill>
              <a:schemeClr val="bg1"/>
            </a:solidFill>
            <a:ln>
              <a:noFill/>
            </a:ln>
          </p:spPr>
          <p:txBody>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B54C6424-D910-D414-9002-543FB35F8F19}"/>
              </a:ext>
            </a:extLst>
          </p:cNvPr>
          <p:cNvGrpSpPr/>
          <p:nvPr/>
        </p:nvGrpSpPr>
        <p:grpSpPr>
          <a:xfrm>
            <a:off x="3684856" y="1815816"/>
            <a:ext cx="1157817" cy="1299633"/>
            <a:chOff x="3430023" y="1845797"/>
            <a:chExt cx="1157817" cy="1299633"/>
          </a:xfrm>
        </p:grpSpPr>
        <p:sp>
          <p:nvSpPr>
            <p:cNvPr id="15" name="六边形 14">
              <a:extLst>
                <a:ext uri="{FF2B5EF4-FFF2-40B4-BE49-F238E27FC236}">
                  <a16:creationId xmlns:a16="http://schemas.microsoft.com/office/drawing/2014/main" id="{EFD82FBC-0F78-0AF9-ECE3-FCF76AF1516C}"/>
                </a:ext>
              </a:extLst>
            </p:cNvPr>
            <p:cNvSpPr/>
            <p:nvPr/>
          </p:nvSpPr>
          <p:spPr bwMode="auto">
            <a:xfrm rot="16200000">
              <a:off x="3359115" y="1916705"/>
              <a:ext cx="1299633" cy="115781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solidFill>
                  <a:schemeClr val="tx1">
                    <a:lumMod val="75000"/>
                    <a:lumOff val="25000"/>
                  </a:schemeClr>
                </a:solidFill>
                <a:cs typeface="+mn-ea"/>
                <a:sym typeface="+mn-lt"/>
              </a:endParaRPr>
            </a:p>
          </p:txBody>
        </p:sp>
        <p:sp>
          <p:nvSpPr>
            <p:cNvPr id="16" name="zoom-in-tool_77322">
              <a:extLst>
                <a:ext uri="{FF2B5EF4-FFF2-40B4-BE49-F238E27FC236}">
                  <a16:creationId xmlns:a16="http://schemas.microsoft.com/office/drawing/2014/main" id="{E625134C-D448-D7D1-6E67-3C86BC9ABABD}"/>
                </a:ext>
              </a:extLst>
            </p:cNvPr>
            <p:cNvSpPr>
              <a:spLocks noChangeAspect="1"/>
            </p:cNvSpPr>
            <p:nvPr/>
          </p:nvSpPr>
          <p:spPr bwMode="auto">
            <a:xfrm>
              <a:off x="3714770" y="2237819"/>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txBody>
            <a:bodyPr/>
            <a:lstStyle/>
            <a:p>
              <a:endParaRPr lang="zh-CN" altLang="en-US">
                <a:cs typeface="+mn-ea"/>
                <a:sym typeface="+mn-lt"/>
              </a:endParaRPr>
            </a:p>
          </p:txBody>
        </p:sp>
      </p:grpSp>
      <p:grpSp>
        <p:nvGrpSpPr>
          <p:cNvPr id="17" name="Group 7">
            <a:extLst>
              <a:ext uri="{FF2B5EF4-FFF2-40B4-BE49-F238E27FC236}">
                <a16:creationId xmlns:a16="http://schemas.microsoft.com/office/drawing/2014/main" id="{AD7A16B2-6D2F-285D-4699-E6E84C6758A3}"/>
              </a:ext>
            </a:extLst>
          </p:cNvPr>
          <p:cNvGrpSpPr/>
          <p:nvPr/>
        </p:nvGrpSpPr>
        <p:grpSpPr>
          <a:xfrm>
            <a:off x="1604173" y="2994799"/>
            <a:ext cx="1176867" cy="1301750"/>
            <a:chOff x="1330290" y="3042830"/>
            <a:chExt cx="1176867" cy="1301750"/>
          </a:xfrm>
        </p:grpSpPr>
        <p:sp>
          <p:nvSpPr>
            <p:cNvPr id="18" name="六边形 17">
              <a:extLst>
                <a:ext uri="{FF2B5EF4-FFF2-40B4-BE49-F238E27FC236}">
                  <a16:creationId xmlns:a16="http://schemas.microsoft.com/office/drawing/2014/main" id="{42FF7322-CF3A-76E3-4A87-8066475E1E09}"/>
                </a:ext>
              </a:extLst>
            </p:cNvPr>
            <p:cNvSpPr/>
            <p:nvPr/>
          </p:nvSpPr>
          <p:spPr bwMode="auto">
            <a:xfrm rot="16200000">
              <a:off x="1267849" y="3105271"/>
              <a:ext cx="1301750" cy="1176867"/>
            </a:xfrm>
            <a:prstGeom prst="hexagon">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solidFill>
                  <a:schemeClr val="tx1">
                    <a:lumMod val="75000"/>
                    <a:lumOff val="25000"/>
                  </a:schemeClr>
                </a:solidFill>
                <a:cs typeface="+mn-ea"/>
                <a:sym typeface="+mn-lt"/>
              </a:endParaRPr>
            </a:p>
          </p:txBody>
        </p:sp>
        <p:sp>
          <p:nvSpPr>
            <p:cNvPr id="19" name="AutoShape 59">
              <a:extLst>
                <a:ext uri="{FF2B5EF4-FFF2-40B4-BE49-F238E27FC236}">
                  <a16:creationId xmlns:a16="http://schemas.microsoft.com/office/drawing/2014/main" id="{0CB2EBED-BAE1-044E-DF66-583F27225A2D}"/>
                </a:ext>
              </a:extLst>
            </p:cNvPr>
            <p:cNvSpPr/>
            <p:nvPr/>
          </p:nvSpPr>
          <p:spPr bwMode="auto">
            <a:xfrm>
              <a:off x="1658892" y="3428136"/>
              <a:ext cx="519663" cy="531136"/>
            </a:xfrm>
            <a:custGeom>
              <a:avLst/>
              <a:gdLst>
                <a:gd name="connsiteX0" fmla="*/ 161282 w 594584"/>
                <a:gd name="connsiteY0" fmla="*/ 498228 h 607710"/>
                <a:gd name="connsiteX1" fmla="*/ 161282 w 594584"/>
                <a:gd name="connsiteY1" fmla="*/ 517026 h 607710"/>
                <a:gd name="connsiteX2" fmla="*/ 524261 w 594584"/>
                <a:gd name="connsiteY2" fmla="*/ 517026 h 607710"/>
                <a:gd name="connsiteX3" fmla="*/ 524261 w 594584"/>
                <a:gd name="connsiteY3" fmla="*/ 498228 h 607710"/>
                <a:gd name="connsiteX4" fmla="*/ 161282 w 594584"/>
                <a:gd name="connsiteY4" fmla="*/ 422914 h 607710"/>
                <a:gd name="connsiteX5" fmla="*/ 161282 w 594584"/>
                <a:gd name="connsiteY5" fmla="*/ 441713 h 607710"/>
                <a:gd name="connsiteX6" fmla="*/ 524261 w 594584"/>
                <a:gd name="connsiteY6" fmla="*/ 441713 h 607710"/>
                <a:gd name="connsiteX7" fmla="*/ 524261 w 594584"/>
                <a:gd name="connsiteY7" fmla="*/ 422914 h 607710"/>
                <a:gd name="connsiteX8" fmla="*/ 161282 w 594584"/>
                <a:gd name="connsiteY8" fmla="*/ 347719 h 607710"/>
                <a:gd name="connsiteX9" fmla="*/ 161282 w 594584"/>
                <a:gd name="connsiteY9" fmla="*/ 366518 h 607710"/>
                <a:gd name="connsiteX10" fmla="*/ 524261 w 594584"/>
                <a:gd name="connsiteY10" fmla="*/ 366518 h 607710"/>
                <a:gd name="connsiteX11" fmla="*/ 524261 w 594584"/>
                <a:gd name="connsiteY11" fmla="*/ 347719 h 607710"/>
                <a:gd name="connsiteX12" fmla="*/ 161282 w 594584"/>
                <a:gd name="connsiteY12" fmla="*/ 272405 h 607710"/>
                <a:gd name="connsiteX13" fmla="*/ 161282 w 594584"/>
                <a:gd name="connsiteY13" fmla="*/ 291204 h 607710"/>
                <a:gd name="connsiteX14" fmla="*/ 524261 w 594584"/>
                <a:gd name="connsiteY14" fmla="*/ 291204 h 607710"/>
                <a:gd name="connsiteX15" fmla="*/ 524261 w 594584"/>
                <a:gd name="connsiteY15" fmla="*/ 272405 h 607710"/>
                <a:gd name="connsiteX16" fmla="*/ 161282 w 594584"/>
                <a:gd name="connsiteY16" fmla="*/ 197210 h 607710"/>
                <a:gd name="connsiteX17" fmla="*/ 161282 w 594584"/>
                <a:gd name="connsiteY17" fmla="*/ 216009 h 607710"/>
                <a:gd name="connsiteX18" fmla="*/ 524261 w 594584"/>
                <a:gd name="connsiteY18" fmla="*/ 216009 h 607710"/>
                <a:gd name="connsiteX19" fmla="*/ 524261 w 594584"/>
                <a:gd name="connsiteY19" fmla="*/ 197210 h 607710"/>
                <a:gd name="connsiteX20" fmla="*/ 0 w 594584"/>
                <a:gd name="connsiteY20" fmla="*/ 140778 h 607710"/>
                <a:gd name="connsiteX21" fmla="*/ 72118 w 594584"/>
                <a:gd name="connsiteY21" fmla="*/ 140778 h 607710"/>
                <a:gd name="connsiteX22" fmla="*/ 72118 w 594584"/>
                <a:gd name="connsiteY22" fmla="*/ 607710 h 607710"/>
                <a:gd name="connsiteX23" fmla="*/ 0 w 594584"/>
                <a:gd name="connsiteY23" fmla="*/ 607710 h 607710"/>
                <a:gd name="connsiteX24" fmla="*/ 161282 w 594584"/>
                <a:gd name="connsiteY24" fmla="*/ 121897 h 607710"/>
                <a:gd name="connsiteX25" fmla="*/ 161282 w 594584"/>
                <a:gd name="connsiteY25" fmla="*/ 140814 h 607710"/>
                <a:gd name="connsiteX26" fmla="*/ 524261 w 594584"/>
                <a:gd name="connsiteY26" fmla="*/ 140814 h 607710"/>
                <a:gd name="connsiteX27" fmla="*/ 524261 w 594584"/>
                <a:gd name="connsiteY27" fmla="*/ 121897 h 607710"/>
                <a:gd name="connsiteX28" fmla="*/ 90959 w 594584"/>
                <a:gd name="connsiteY28" fmla="*/ 0 h 607710"/>
                <a:gd name="connsiteX29" fmla="*/ 594584 w 594584"/>
                <a:gd name="connsiteY29" fmla="*/ 0 h 607710"/>
                <a:gd name="connsiteX30" fmla="*/ 594584 w 594584"/>
                <a:gd name="connsiteY30" fmla="*/ 607710 h 607710"/>
                <a:gd name="connsiteX31" fmla="*/ 90959 w 594584"/>
                <a:gd name="connsiteY31" fmla="*/ 607710 h 607710"/>
                <a:gd name="connsiteX32" fmla="*/ 90959 w 594584"/>
                <a:gd name="connsiteY32" fmla="*/ 12189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4584" h="607710">
                  <a:moveTo>
                    <a:pt x="161282" y="498228"/>
                  </a:moveTo>
                  <a:lnTo>
                    <a:pt x="161282" y="517026"/>
                  </a:lnTo>
                  <a:lnTo>
                    <a:pt x="524261" y="517026"/>
                  </a:lnTo>
                  <a:lnTo>
                    <a:pt x="524261" y="498228"/>
                  </a:lnTo>
                  <a:close/>
                  <a:moveTo>
                    <a:pt x="161282" y="422914"/>
                  </a:moveTo>
                  <a:lnTo>
                    <a:pt x="161282" y="441713"/>
                  </a:lnTo>
                  <a:lnTo>
                    <a:pt x="524261" y="441713"/>
                  </a:lnTo>
                  <a:lnTo>
                    <a:pt x="524261" y="422914"/>
                  </a:lnTo>
                  <a:close/>
                  <a:moveTo>
                    <a:pt x="161282" y="347719"/>
                  </a:moveTo>
                  <a:lnTo>
                    <a:pt x="161282" y="366518"/>
                  </a:lnTo>
                  <a:lnTo>
                    <a:pt x="524261" y="366518"/>
                  </a:lnTo>
                  <a:lnTo>
                    <a:pt x="524261" y="347719"/>
                  </a:lnTo>
                  <a:close/>
                  <a:moveTo>
                    <a:pt x="161282" y="272405"/>
                  </a:moveTo>
                  <a:lnTo>
                    <a:pt x="161282" y="291204"/>
                  </a:lnTo>
                  <a:lnTo>
                    <a:pt x="524261" y="291204"/>
                  </a:lnTo>
                  <a:lnTo>
                    <a:pt x="524261" y="272405"/>
                  </a:lnTo>
                  <a:close/>
                  <a:moveTo>
                    <a:pt x="161282" y="197210"/>
                  </a:moveTo>
                  <a:lnTo>
                    <a:pt x="161282" y="216009"/>
                  </a:lnTo>
                  <a:lnTo>
                    <a:pt x="524261" y="216009"/>
                  </a:lnTo>
                  <a:lnTo>
                    <a:pt x="524261" y="197210"/>
                  </a:lnTo>
                  <a:close/>
                  <a:moveTo>
                    <a:pt x="0" y="140778"/>
                  </a:moveTo>
                  <a:lnTo>
                    <a:pt x="72118" y="140778"/>
                  </a:lnTo>
                  <a:lnTo>
                    <a:pt x="72118" y="607710"/>
                  </a:lnTo>
                  <a:lnTo>
                    <a:pt x="0" y="607710"/>
                  </a:lnTo>
                  <a:close/>
                  <a:moveTo>
                    <a:pt x="161282" y="121897"/>
                  </a:moveTo>
                  <a:lnTo>
                    <a:pt x="161282" y="140814"/>
                  </a:lnTo>
                  <a:lnTo>
                    <a:pt x="524261" y="140814"/>
                  </a:lnTo>
                  <a:lnTo>
                    <a:pt x="524261" y="121897"/>
                  </a:lnTo>
                  <a:close/>
                  <a:moveTo>
                    <a:pt x="90959" y="0"/>
                  </a:moveTo>
                  <a:lnTo>
                    <a:pt x="594584" y="0"/>
                  </a:lnTo>
                  <a:lnTo>
                    <a:pt x="594584" y="607710"/>
                  </a:lnTo>
                  <a:lnTo>
                    <a:pt x="90959" y="607710"/>
                  </a:lnTo>
                  <a:lnTo>
                    <a:pt x="90959" y="1218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00"/>
              <a:endParaRPr lang="en-US" sz="4000">
                <a:solidFill>
                  <a:schemeClr val="tx1">
                    <a:lumMod val="75000"/>
                    <a:lumOff val="25000"/>
                  </a:schemeClr>
                </a:solidFill>
                <a:effectLst>
                  <a:outerShdw blurRad="38100" dist="38100" dir="2700000" algn="tl">
                    <a:srgbClr val="000000"/>
                  </a:outerShdw>
                </a:effectLst>
                <a:cs typeface="+mn-ea"/>
                <a:sym typeface="+mn-lt"/>
              </a:endParaRPr>
            </a:p>
          </p:txBody>
        </p:sp>
      </p:grpSp>
      <p:sp>
        <p:nvSpPr>
          <p:cNvPr id="20" name="Rectangle 36">
            <a:extLst>
              <a:ext uri="{FF2B5EF4-FFF2-40B4-BE49-F238E27FC236}">
                <a16:creationId xmlns:a16="http://schemas.microsoft.com/office/drawing/2014/main" id="{068CE1F4-6C59-2A6D-4943-D330EF82ABBA}"/>
              </a:ext>
            </a:extLst>
          </p:cNvPr>
          <p:cNvSpPr>
            <a:spLocks noChangeArrowheads="1"/>
          </p:cNvSpPr>
          <p:nvPr/>
        </p:nvSpPr>
        <p:spPr bwMode="auto">
          <a:xfrm>
            <a:off x="6446703" y="2147449"/>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导入图文件</a:t>
            </a:r>
          </a:p>
        </p:txBody>
      </p:sp>
      <p:sp>
        <p:nvSpPr>
          <p:cNvPr id="21" name="Rectangle 36">
            <a:extLst>
              <a:ext uri="{FF2B5EF4-FFF2-40B4-BE49-F238E27FC236}">
                <a16:creationId xmlns:a16="http://schemas.microsoft.com/office/drawing/2014/main" id="{ABFDD780-23BB-238A-833E-465C0E941F3C}"/>
              </a:ext>
            </a:extLst>
          </p:cNvPr>
          <p:cNvSpPr>
            <a:spLocks noChangeArrowheads="1"/>
          </p:cNvSpPr>
          <p:nvPr/>
        </p:nvSpPr>
        <p:spPr bwMode="auto">
          <a:xfrm>
            <a:off x="6446703" y="3491532"/>
            <a:ext cx="181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随机生成图</a:t>
            </a:r>
          </a:p>
        </p:txBody>
      </p:sp>
      <p:sp>
        <p:nvSpPr>
          <p:cNvPr id="22" name="Rectangle 36">
            <a:extLst>
              <a:ext uri="{FF2B5EF4-FFF2-40B4-BE49-F238E27FC236}">
                <a16:creationId xmlns:a16="http://schemas.microsoft.com/office/drawing/2014/main" id="{BFE8F6BF-7265-DFEC-B108-3DDE9F5523DB}"/>
              </a:ext>
            </a:extLst>
          </p:cNvPr>
          <p:cNvSpPr>
            <a:spLocks noChangeArrowheads="1"/>
          </p:cNvSpPr>
          <p:nvPr/>
        </p:nvSpPr>
        <p:spPr bwMode="auto">
          <a:xfrm>
            <a:off x="6446703" y="4562417"/>
            <a:ext cx="20697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anose="05000000000000000000" pitchFamily="2" charset="2"/>
              <a:buChar char="u"/>
            </a:pPr>
            <a:r>
              <a:rPr lang="zh-CN" altLang="en-US" sz="2000" b="1" dirty="0">
                <a:solidFill>
                  <a:schemeClr val="tx1">
                    <a:lumMod val="75000"/>
                    <a:lumOff val="25000"/>
                  </a:schemeClr>
                </a:solidFill>
                <a:cs typeface="+mn-ea"/>
                <a:sym typeface="+mn-lt"/>
              </a:rPr>
              <a:t>路径展示速度</a:t>
            </a:r>
          </a:p>
        </p:txBody>
      </p:sp>
      <p:sp>
        <p:nvSpPr>
          <p:cNvPr id="23" name="TextBox 24">
            <a:extLst>
              <a:ext uri="{FF2B5EF4-FFF2-40B4-BE49-F238E27FC236}">
                <a16:creationId xmlns:a16="http://schemas.microsoft.com/office/drawing/2014/main" id="{239E2BCB-F8E2-CE55-8B87-B4DA2A3C00B3}"/>
              </a:ext>
            </a:extLst>
          </p:cNvPr>
          <p:cNvSpPr txBox="1"/>
          <p:nvPr/>
        </p:nvSpPr>
        <p:spPr>
          <a:xfrm>
            <a:off x="6770949" y="2568781"/>
            <a:ext cx="4482103" cy="84604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用户需选择“导入图文件方式”，导入</a:t>
            </a:r>
            <a:r>
              <a:rPr lang="en-US" altLang="zh-CN" sz="1600" dirty="0">
                <a:solidFill>
                  <a:schemeClr val="bg1">
                    <a:lumMod val="50000"/>
                  </a:schemeClr>
                </a:solidFill>
                <a:cs typeface="+mn-ea"/>
                <a:sym typeface="+mn-lt"/>
              </a:rPr>
              <a:t>txt</a:t>
            </a:r>
            <a:r>
              <a:rPr lang="zh-CN" altLang="en-US" sz="1600" dirty="0">
                <a:solidFill>
                  <a:schemeClr val="bg1">
                    <a:lumMod val="50000"/>
                  </a:schemeClr>
                </a:solidFill>
                <a:cs typeface="+mn-ea"/>
                <a:sym typeface="+mn-lt"/>
              </a:rPr>
              <a:t>格式文件（存储方式为邻接矩阵）。此方式可演示固定有向加权图。</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4" name="TextBox 24">
            <a:extLst>
              <a:ext uri="{FF2B5EF4-FFF2-40B4-BE49-F238E27FC236}">
                <a16:creationId xmlns:a16="http://schemas.microsoft.com/office/drawing/2014/main" id="{D230A076-508F-1FCE-E8CF-6E465389EEF8}"/>
              </a:ext>
            </a:extLst>
          </p:cNvPr>
          <p:cNvSpPr txBox="1"/>
          <p:nvPr/>
        </p:nvSpPr>
        <p:spPr>
          <a:xfrm>
            <a:off x="6770949" y="3891642"/>
            <a:ext cx="4482103" cy="605278"/>
          </a:xfrm>
          <a:prstGeom prst="rect">
            <a:avLst/>
          </a:prstGeom>
          <a:noFill/>
        </p:spPr>
        <p:txBody>
          <a:bodyPr wrap="square" lIns="91423" tIns="45712" rIns="91423" bIns="45712" rtlCol="0">
            <a:spAutoFit/>
          </a:bodyPr>
          <a:lstStyle/>
          <a:p>
            <a:pPr lvl="0" defTabSz="1217930">
              <a:lnSpc>
                <a:spcPts val="2000"/>
              </a:lnSpc>
              <a:defRPr/>
            </a:pPr>
            <a:r>
              <a:rPr lang="zh-CN" altLang="en-US" sz="1600" dirty="0">
                <a:solidFill>
                  <a:schemeClr val="bg1">
                    <a:lumMod val="50000"/>
                  </a:schemeClr>
                </a:solidFill>
                <a:cs typeface="+mn-ea"/>
                <a:sym typeface="+mn-lt"/>
              </a:rPr>
              <a:t>  用户需选择“随机生成图”。此方式可演示随机有向加权图。</a:t>
            </a:r>
          </a:p>
        </p:txBody>
      </p:sp>
      <p:sp>
        <p:nvSpPr>
          <p:cNvPr id="25" name="TextBox 24">
            <a:extLst>
              <a:ext uri="{FF2B5EF4-FFF2-40B4-BE49-F238E27FC236}">
                <a16:creationId xmlns:a16="http://schemas.microsoft.com/office/drawing/2014/main" id="{D7FE4B69-3BCB-F831-ADD5-AB58867F9327}"/>
              </a:ext>
            </a:extLst>
          </p:cNvPr>
          <p:cNvSpPr txBox="1"/>
          <p:nvPr/>
        </p:nvSpPr>
        <p:spPr>
          <a:xfrm>
            <a:off x="6798475" y="5069406"/>
            <a:ext cx="4482103" cy="58956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cs typeface="+mn-ea"/>
                <a:sym typeface="+mn-lt"/>
              </a:rPr>
              <a:t>  用户可从</a:t>
            </a:r>
            <a:r>
              <a:rPr lang="en-US" altLang="zh-CN" sz="1600" dirty="0">
                <a:solidFill>
                  <a:schemeClr val="bg1">
                    <a:lumMod val="50000"/>
                  </a:schemeClr>
                </a:solidFill>
                <a:cs typeface="+mn-ea"/>
                <a:sym typeface="+mn-lt"/>
              </a:rPr>
              <a:t>1-10</a:t>
            </a:r>
            <a:r>
              <a:rPr lang="zh-CN" altLang="en-US" sz="1600" dirty="0">
                <a:solidFill>
                  <a:schemeClr val="bg1">
                    <a:lumMod val="50000"/>
                  </a:schemeClr>
                </a:solidFill>
                <a:cs typeface="+mn-ea"/>
                <a:sym typeface="+mn-lt"/>
              </a:rPr>
              <a:t>中选择速度，当最短路径需逐层计算时，可通过此功能调整窗口中标红速度。</a:t>
            </a:r>
            <a:endParaRPr kumimoji="0" lang="zh-CN" altLang="en-US" sz="16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38" name="图片 37">
            <a:extLst>
              <a:ext uri="{FF2B5EF4-FFF2-40B4-BE49-F238E27FC236}">
                <a16:creationId xmlns:a16="http://schemas.microsoft.com/office/drawing/2014/main" id="{EA4B62AD-E290-C43D-A64B-D83CD9B80491}"/>
              </a:ext>
            </a:extLst>
          </p:cNvPr>
          <p:cNvPicPr>
            <a:picLocks noChangeAspect="1"/>
          </p:cNvPicPr>
          <p:nvPr/>
        </p:nvPicPr>
        <p:blipFill>
          <a:blip r:embed="rId9"/>
          <a:stretch>
            <a:fillRect/>
          </a:stretch>
        </p:blipFill>
        <p:spPr>
          <a:xfrm>
            <a:off x="543693" y="1382466"/>
            <a:ext cx="11444136" cy="4762839"/>
          </a:xfrm>
          <a:prstGeom prst="rect">
            <a:avLst/>
          </a:prstGeom>
        </p:spPr>
      </p:pic>
    </p:spTree>
    <p:extLst>
      <p:ext uri="{BB962C8B-B14F-4D97-AF65-F5344CB8AC3E}">
        <p14:creationId xmlns:p14="http://schemas.microsoft.com/office/powerpoint/2010/main" val="23412368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4"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5" name="椭圆 4"/>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文本框 5"/>
          <p:cNvSpPr txBox="1"/>
          <p:nvPr/>
        </p:nvSpPr>
        <p:spPr>
          <a:xfrm>
            <a:off x="2384238" y="2767280"/>
            <a:ext cx="1773294" cy="1323439"/>
          </a:xfrm>
          <a:prstGeom prst="rect">
            <a:avLst/>
          </a:prstGeom>
          <a:noFill/>
        </p:spPr>
        <p:txBody>
          <a:bodyPr wrap="square" rtlCol="0">
            <a:spAutoFit/>
          </a:bodyPr>
          <a:lstStyle/>
          <a:p>
            <a:pPr algn="ctr"/>
            <a:r>
              <a:rPr lang="en-US" altLang="zh-CN" sz="8000" spc="300">
                <a:solidFill>
                  <a:schemeClr val="bg1"/>
                </a:solidFill>
                <a:cs typeface="+mn-ea"/>
                <a:sym typeface="+mn-lt"/>
              </a:rPr>
              <a:t>02</a:t>
            </a:r>
            <a:endParaRPr lang="zh-CN" altLang="en-US" sz="8000" spc="300">
              <a:solidFill>
                <a:schemeClr val="bg1"/>
              </a:solidFill>
              <a:cs typeface="+mn-ea"/>
              <a:sym typeface="+mn-lt"/>
            </a:endParaRPr>
          </a:p>
        </p:txBody>
      </p:sp>
      <p:sp>
        <p:nvSpPr>
          <p:cNvPr id="7" name="PA-文本框 9"/>
          <p:cNvSpPr txBox="1"/>
          <p:nvPr>
            <p:custDataLst>
              <p:tags r:id="rId4"/>
            </p:custDataLst>
          </p:nvPr>
        </p:nvSpPr>
        <p:spPr>
          <a:xfrm>
            <a:off x="6928231" y="3818106"/>
            <a:ext cx="3939413" cy="1183466"/>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1400" b="1" dirty="0">
                <a:latin typeface="+mn-ea"/>
                <a:ea typeface="+mn-ea"/>
                <a:cs typeface="+mn-ea"/>
                <a:sym typeface="+mn-lt"/>
              </a:rPr>
              <a:t>·</a:t>
            </a:r>
            <a:r>
              <a:rPr lang="zh-CN" altLang="en-US" sz="1400" b="1" dirty="0">
                <a:latin typeface="+mn-ea"/>
                <a:ea typeface="+mn-ea"/>
                <a:cs typeface="+mn-ea"/>
                <a:sym typeface="+mn-lt"/>
              </a:rPr>
              <a:t>导入图文件方式</a:t>
            </a:r>
            <a:endParaRPr lang="en-US" altLang="zh-CN" sz="1400" b="1" dirty="0">
              <a:latin typeface="+mn-ea"/>
              <a:ea typeface="+mn-ea"/>
              <a:cs typeface="+mn-ea"/>
              <a:sym typeface="+mn-lt"/>
            </a:endParaRPr>
          </a:p>
          <a:p>
            <a:r>
              <a:rPr lang="en-US" altLang="zh-CN" sz="1400" b="1" dirty="0">
                <a:latin typeface="+mn-ea"/>
                <a:ea typeface="+mn-ea"/>
                <a:cs typeface="+mn-ea"/>
                <a:sym typeface="+mn-lt"/>
              </a:rPr>
              <a:t>·</a:t>
            </a:r>
            <a:r>
              <a:rPr lang="zh-CN" altLang="en-US" sz="1400" b="1" dirty="0">
                <a:latin typeface="+mn-ea"/>
                <a:ea typeface="+mn-ea"/>
                <a:cs typeface="+mn-ea"/>
                <a:sym typeface="+mn-lt"/>
              </a:rPr>
              <a:t>随机生成图方式</a:t>
            </a:r>
            <a:endParaRPr lang="en-US" altLang="zh-CN" sz="1400" b="1" dirty="0">
              <a:latin typeface="+mn-ea"/>
              <a:ea typeface="+mn-ea"/>
              <a:cs typeface="+mn-ea"/>
              <a:sym typeface="+mn-lt"/>
            </a:endParaRPr>
          </a:p>
          <a:p>
            <a:r>
              <a:rPr lang="en-US" altLang="zh-CN" sz="1400" b="1" dirty="0">
                <a:latin typeface="+mn-ea"/>
                <a:ea typeface="+mn-ea"/>
                <a:cs typeface="+mn-ea"/>
                <a:sym typeface="+mn-lt"/>
              </a:rPr>
              <a:t>·</a:t>
            </a:r>
            <a:r>
              <a:rPr lang="zh-CN" altLang="en-US" sz="1400" b="1" dirty="0">
                <a:latin typeface="+mn-ea"/>
                <a:ea typeface="+mn-ea"/>
                <a:cs typeface="+mn-ea"/>
                <a:sym typeface="+mn-lt"/>
              </a:rPr>
              <a:t>路径展示速度</a:t>
            </a:r>
            <a:endParaRPr lang="en-US" altLang="zh-CN" sz="1400" b="1" dirty="0">
              <a:latin typeface="+mn-ea"/>
              <a:ea typeface="+mn-ea"/>
              <a:cs typeface="+mn-ea"/>
              <a:sym typeface="+mn-lt"/>
            </a:endParaRPr>
          </a:p>
          <a:p>
            <a:r>
              <a:rPr lang="en-US" altLang="zh-CN" sz="1400" b="1" dirty="0">
                <a:latin typeface="+mn-ea"/>
                <a:ea typeface="+mn-ea"/>
                <a:cs typeface="+mn-ea"/>
                <a:sym typeface="+mn-lt"/>
              </a:rPr>
              <a:t>·</a:t>
            </a:r>
            <a:r>
              <a:rPr lang="zh-CN" altLang="en-US" sz="1400" b="1" dirty="0">
                <a:latin typeface="+mn-ea"/>
                <a:ea typeface="+mn-ea"/>
                <a:cs typeface="+mn-ea"/>
                <a:sym typeface="+mn-lt"/>
              </a:rPr>
              <a:t>可视化路径及弹窗</a:t>
            </a:r>
          </a:p>
        </p:txBody>
      </p:sp>
      <p:sp>
        <p:nvSpPr>
          <p:cNvPr id="8" name="TextBox 7"/>
          <p:cNvSpPr txBox="1"/>
          <p:nvPr/>
        </p:nvSpPr>
        <p:spPr>
          <a:xfrm>
            <a:off x="6928231" y="2275783"/>
            <a:ext cx="3733284" cy="1200329"/>
          </a:xfrm>
          <a:prstGeom prst="rect">
            <a:avLst/>
          </a:prstGeom>
          <a:noFill/>
        </p:spPr>
        <p:txBody>
          <a:bodyPr wrap="square" rtlCol="0">
            <a:spAutoFit/>
          </a:bodyPr>
          <a:lstStyle/>
          <a:p>
            <a:pPr algn="dist"/>
            <a:r>
              <a:rPr lang="en-US" altLang="zh-CN" sz="3600" dirty="0">
                <a:cs typeface="+mn-ea"/>
                <a:sym typeface="+mn-lt"/>
              </a:rPr>
              <a:t>Dijkstra</a:t>
            </a:r>
            <a:r>
              <a:rPr lang="zh-CN" altLang="en-US" sz="3600" dirty="0">
                <a:cs typeface="+mn-ea"/>
                <a:sym typeface="+mn-lt"/>
              </a:rPr>
              <a:t>算法演示系统主界面展示</a:t>
            </a:r>
          </a:p>
        </p:txBody>
      </p:sp>
      <p:sp>
        <p:nvSpPr>
          <p:cNvPr id="10" name="PA-椭圆 21"/>
          <p:cNvSpPr/>
          <p:nvPr>
            <p:custDataLst>
              <p:tags r:id="rId5"/>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1" name="PA-椭圆 21"/>
          <p:cNvSpPr/>
          <p:nvPr>
            <p:custDataLst>
              <p:tags r:id="rId6"/>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2" name="PA-椭圆 21"/>
          <p:cNvSpPr/>
          <p:nvPr>
            <p:custDataLst>
              <p:tags r:id="rId7"/>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3" name="PA-椭圆 21"/>
          <p:cNvSpPr/>
          <p:nvPr>
            <p:custDataLst>
              <p:tags r:id="rId8"/>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PASSING_SCORE" val="0.000000"/>
  <p:tag name="ISPRING_ULTRA_SCORM_COURSE_ID" val="D22F94DD-1CAD-4B6F-940D-781F271F820F"/>
  <p:tag name="ISPRINGONLINEFOLDERID" val="0"/>
  <p:tag name="ISPRINGONLINEFOLDERPATH" val="内容列表"/>
  <p:tag name="ISPRINGCLOUDFOLDERID" val="0"/>
  <p:tag name="ISPRINGCLOUDFOLDERPATH" val="资源库"/>
  <p:tag name="ISPRING_OUTPUT_FOLDER" val="C:\Users\corden\Desktop"/>
  <p:tag name="ISPRING_PRESENTATION_TITLE" val="演示文稿2"/>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00.xml><?xml version="1.0" encoding="utf-8"?>
<p:tagLst xmlns:a="http://schemas.openxmlformats.org/drawingml/2006/main" xmlns:r="http://schemas.openxmlformats.org/officeDocument/2006/relationships" xmlns:p="http://schemas.openxmlformats.org/presentationml/2006/main">
  <p:tag name="PA" val="v5.2.9"/>
</p:tagLst>
</file>

<file path=ppt/tags/tag101.xml><?xml version="1.0" encoding="utf-8"?>
<p:tagLst xmlns:a="http://schemas.openxmlformats.org/drawingml/2006/main" xmlns:r="http://schemas.openxmlformats.org/officeDocument/2006/relationships" xmlns:p="http://schemas.openxmlformats.org/presentationml/2006/main">
  <p:tag name="PA" val="v5.2.9"/>
</p:tagLst>
</file>

<file path=ppt/tags/tag102.xml><?xml version="1.0" encoding="utf-8"?>
<p:tagLst xmlns:a="http://schemas.openxmlformats.org/drawingml/2006/main" xmlns:r="http://schemas.openxmlformats.org/officeDocument/2006/relationships" xmlns:p="http://schemas.openxmlformats.org/presentationml/2006/main">
  <p:tag name="PA" val="v5.2.9"/>
</p:tagLst>
</file>

<file path=ppt/tags/tag103.xml><?xml version="1.0" encoding="utf-8"?>
<p:tagLst xmlns:a="http://schemas.openxmlformats.org/drawingml/2006/main" xmlns:r="http://schemas.openxmlformats.org/officeDocument/2006/relationships" xmlns:p="http://schemas.openxmlformats.org/presentationml/2006/main">
  <p:tag name="PA" val="v5.2.9"/>
</p:tagLst>
</file>

<file path=ppt/tags/tag104.xml><?xml version="1.0" encoding="utf-8"?>
<p:tagLst xmlns:a="http://schemas.openxmlformats.org/drawingml/2006/main" xmlns:r="http://schemas.openxmlformats.org/officeDocument/2006/relationships" xmlns:p="http://schemas.openxmlformats.org/presentationml/2006/main">
  <p:tag name="PA" val="v5.2.9"/>
</p:tagLst>
</file>

<file path=ppt/tags/tag105.xml><?xml version="1.0" encoding="utf-8"?>
<p:tagLst xmlns:a="http://schemas.openxmlformats.org/drawingml/2006/main" xmlns:r="http://schemas.openxmlformats.org/officeDocument/2006/relationships" xmlns:p="http://schemas.openxmlformats.org/presentationml/2006/main">
  <p:tag name="PA" val="v5.2.9"/>
</p:tagLst>
</file>

<file path=ppt/tags/tag106.xml><?xml version="1.0" encoding="utf-8"?>
<p:tagLst xmlns:a="http://schemas.openxmlformats.org/drawingml/2006/main" xmlns:r="http://schemas.openxmlformats.org/officeDocument/2006/relationships" xmlns:p="http://schemas.openxmlformats.org/presentationml/2006/main">
  <p:tag name="PA" val="v5.2.9"/>
</p:tagLst>
</file>

<file path=ppt/tags/tag107.xml><?xml version="1.0" encoding="utf-8"?>
<p:tagLst xmlns:a="http://schemas.openxmlformats.org/drawingml/2006/main" xmlns:r="http://schemas.openxmlformats.org/officeDocument/2006/relationships" xmlns:p="http://schemas.openxmlformats.org/presentationml/2006/main">
  <p:tag name="PA" val="v5.2.9"/>
</p:tagLst>
</file>

<file path=ppt/tags/tag108.xml><?xml version="1.0" encoding="utf-8"?>
<p:tagLst xmlns:a="http://schemas.openxmlformats.org/drawingml/2006/main" xmlns:r="http://schemas.openxmlformats.org/officeDocument/2006/relationships" xmlns:p="http://schemas.openxmlformats.org/presentationml/2006/main">
  <p:tag name="PA" val="v5.2.9"/>
</p:tagLst>
</file>

<file path=ppt/tags/tag109.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10.xml><?xml version="1.0" encoding="utf-8"?>
<p:tagLst xmlns:a="http://schemas.openxmlformats.org/drawingml/2006/main" xmlns:r="http://schemas.openxmlformats.org/officeDocument/2006/relationships" xmlns:p="http://schemas.openxmlformats.org/presentationml/2006/main">
  <p:tag name="PA" val="v5.2.9"/>
</p:tagLst>
</file>

<file path=ppt/tags/tag111.xml><?xml version="1.0" encoding="utf-8"?>
<p:tagLst xmlns:a="http://schemas.openxmlformats.org/drawingml/2006/main" xmlns:r="http://schemas.openxmlformats.org/officeDocument/2006/relationships" xmlns:p="http://schemas.openxmlformats.org/presentationml/2006/main">
  <p:tag name="PA" val="v5.2.9"/>
</p:tagLst>
</file>

<file path=ppt/tags/tag112.xml><?xml version="1.0" encoding="utf-8"?>
<p:tagLst xmlns:a="http://schemas.openxmlformats.org/drawingml/2006/main" xmlns:r="http://schemas.openxmlformats.org/officeDocument/2006/relationships" xmlns:p="http://schemas.openxmlformats.org/presentationml/2006/main">
  <p:tag name="PA" val="v5.2.9"/>
</p:tagLst>
</file>

<file path=ppt/tags/tag113.xml><?xml version="1.0" encoding="utf-8"?>
<p:tagLst xmlns:a="http://schemas.openxmlformats.org/drawingml/2006/main" xmlns:r="http://schemas.openxmlformats.org/officeDocument/2006/relationships" xmlns:p="http://schemas.openxmlformats.org/presentationml/2006/main">
  <p:tag name="PA" val="v5.2.9"/>
</p:tagLst>
</file>

<file path=ppt/tags/tag114.xml><?xml version="1.0" encoding="utf-8"?>
<p:tagLst xmlns:a="http://schemas.openxmlformats.org/drawingml/2006/main" xmlns:r="http://schemas.openxmlformats.org/officeDocument/2006/relationships" xmlns:p="http://schemas.openxmlformats.org/presentationml/2006/main">
  <p:tag name="PA" val="v5.2.9"/>
</p:tagLst>
</file>

<file path=ppt/tags/tag115.xml><?xml version="1.0" encoding="utf-8"?>
<p:tagLst xmlns:a="http://schemas.openxmlformats.org/drawingml/2006/main" xmlns:r="http://schemas.openxmlformats.org/officeDocument/2006/relationships" xmlns:p="http://schemas.openxmlformats.org/presentationml/2006/main">
  <p:tag name="PA" val="v5.2.9"/>
</p:tagLst>
</file>

<file path=ppt/tags/tag116.xml><?xml version="1.0" encoding="utf-8"?>
<p:tagLst xmlns:a="http://schemas.openxmlformats.org/drawingml/2006/main" xmlns:r="http://schemas.openxmlformats.org/officeDocument/2006/relationships" xmlns:p="http://schemas.openxmlformats.org/presentationml/2006/main">
  <p:tag name="PA" val="v5.2.9"/>
</p:tagLst>
</file>

<file path=ppt/tags/tag117.xml><?xml version="1.0" encoding="utf-8"?>
<p:tagLst xmlns:a="http://schemas.openxmlformats.org/drawingml/2006/main" xmlns:r="http://schemas.openxmlformats.org/officeDocument/2006/relationships" xmlns:p="http://schemas.openxmlformats.org/presentationml/2006/main">
  <p:tag name="PA" val="v5.2.9"/>
</p:tagLst>
</file>

<file path=ppt/tags/tag118.xml><?xml version="1.0" encoding="utf-8"?>
<p:tagLst xmlns:a="http://schemas.openxmlformats.org/drawingml/2006/main" xmlns:r="http://schemas.openxmlformats.org/officeDocument/2006/relationships" xmlns:p="http://schemas.openxmlformats.org/presentationml/2006/main">
  <p:tag name="PA" val="v5.2.9"/>
</p:tagLst>
</file>

<file path=ppt/tags/tag119.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1.0"/>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PA" val="v5.2.9"/>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Lst>
</file>

<file path=ppt/tags/tag53.xml><?xml version="1.0" encoding="utf-8"?>
<p:tagLst xmlns:a="http://schemas.openxmlformats.org/drawingml/2006/main" xmlns:r="http://schemas.openxmlformats.org/officeDocument/2006/relationships" xmlns:p="http://schemas.openxmlformats.org/presentationml/2006/main">
  <p:tag name="PA" val="v5.2.9"/>
</p:tagLst>
</file>

<file path=ppt/tags/tag54.xml><?xml version="1.0" encoding="utf-8"?>
<p:tagLst xmlns:a="http://schemas.openxmlformats.org/drawingml/2006/main" xmlns:r="http://schemas.openxmlformats.org/officeDocument/2006/relationships" xmlns:p="http://schemas.openxmlformats.org/presentationml/2006/main">
  <p:tag name="PA" val="v5.2.9"/>
</p:tagLst>
</file>

<file path=ppt/tags/tag55.xml><?xml version="1.0" encoding="utf-8"?>
<p:tagLst xmlns:a="http://schemas.openxmlformats.org/drawingml/2006/main" xmlns:r="http://schemas.openxmlformats.org/officeDocument/2006/relationships" xmlns:p="http://schemas.openxmlformats.org/presentationml/2006/main">
  <p:tag name="PA" val="v5.2.9"/>
</p:tagLst>
</file>

<file path=ppt/tags/tag56.xml><?xml version="1.0" encoding="utf-8"?>
<p:tagLst xmlns:a="http://schemas.openxmlformats.org/drawingml/2006/main" xmlns:r="http://schemas.openxmlformats.org/officeDocument/2006/relationships" xmlns:p="http://schemas.openxmlformats.org/presentationml/2006/main">
  <p:tag name="PA" val="v5.2.9"/>
</p:tagLst>
</file>

<file path=ppt/tags/tag57.xml><?xml version="1.0" encoding="utf-8"?>
<p:tagLst xmlns:a="http://schemas.openxmlformats.org/drawingml/2006/main" xmlns:r="http://schemas.openxmlformats.org/officeDocument/2006/relationships" xmlns:p="http://schemas.openxmlformats.org/presentationml/2006/main">
  <p:tag name="PA" val="v5.2.9"/>
</p:tagLst>
</file>

<file path=ppt/tags/tag58.xml><?xml version="1.0" encoding="utf-8"?>
<p:tagLst xmlns:a="http://schemas.openxmlformats.org/drawingml/2006/main" xmlns:r="http://schemas.openxmlformats.org/officeDocument/2006/relationships" xmlns:p="http://schemas.openxmlformats.org/presentationml/2006/main">
  <p:tag name="PA" val="v5.1.0"/>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60.xml><?xml version="1.0" encoding="utf-8"?>
<p:tagLst xmlns:a="http://schemas.openxmlformats.org/drawingml/2006/main" xmlns:r="http://schemas.openxmlformats.org/officeDocument/2006/relationships" xmlns:p="http://schemas.openxmlformats.org/presentationml/2006/main">
  <p:tag name="PA" val="v5.2.9"/>
</p:tagLst>
</file>

<file path=ppt/tags/tag61.xml><?xml version="1.0" encoding="utf-8"?>
<p:tagLst xmlns:a="http://schemas.openxmlformats.org/drawingml/2006/main" xmlns:r="http://schemas.openxmlformats.org/officeDocument/2006/relationships" xmlns:p="http://schemas.openxmlformats.org/presentationml/2006/main">
  <p:tag name="PA" val="v5.2.9"/>
</p:tagLst>
</file>

<file path=ppt/tags/tag62.xml><?xml version="1.0" encoding="utf-8"?>
<p:tagLst xmlns:a="http://schemas.openxmlformats.org/drawingml/2006/main" xmlns:r="http://schemas.openxmlformats.org/officeDocument/2006/relationships" xmlns:p="http://schemas.openxmlformats.org/presentationml/2006/main">
  <p:tag name="PA" val="v5.2.9"/>
</p:tagLst>
</file>

<file path=ppt/tags/tag63.xml><?xml version="1.0" encoding="utf-8"?>
<p:tagLst xmlns:a="http://schemas.openxmlformats.org/drawingml/2006/main" xmlns:r="http://schemas.openxmlformats.org/officeDocument/2006/relationships" xmlns:p="http://schemas.openxmlformats.org/presentationml/2006/main">
  <p:tag name="PA" val="v5.2.9"/>
</p:tagLst>
</file>

<file path=ppt/tags/tag64.xml><?xml version="1.0" encoding="utf-8"?>
<p:tagLst xmlns:a="http://schemas.openxmlformats.org/drawingml/2006/main" xmlns:r="http://schemas.openxmlformats.org/officeDocument/2006/relationships" xmlns:p="http://schemas.openxmlformats.org/presentationml/2006/main">
  <p:tag name="PA" val="v5.2.9"/>
</p:tagLst>
</file>

<file path=ppt/tags/tag65.xml><?xml version="1.0" encoding="utf-8"?>
<p:tagLst xmlns:a="http://schemas.openxmlformats.org/drawingml/2006/main" xmlns:r="http://schemas.openxmlformats.org/officeDocument/2006/relationships" xmlns:p="http://schemas.openxmlformats.org/presentationml/2006/main">
  <p:tag name="PA" val="v5.2.9"/>
</p:tagLst>
</file>

<file path=ppt/tags/tag66.xml><?xml version="1.0" encoding="utf-8"?>
<p:tagLst xmlns:a="http://schemas.openxmlformats.org/drawingml/2006/main" xmlns:r="http://schemas.openxmlformats.org/officeDocument/2006/relationships" xmlns:p="http://schemas.openxmlformats.org/presentationml/2006/main">
  <p:tag name="PA" val="v5.2.9"/>
</p:tagLst>
</file>

<file path=ppt/tags/tag67.xml><?xml version="1.0" encoding="utf-8"?>
<p:tagLst xmlns:a="http://schemas.openxmlformats.org/drawingml/2006/main" xmlns:r="http://schemas.openxmlformats.org/officeDocument/2006/relationships" xmlns:p="http://schemas.openxmlformats.org/presentationml/2006/main">
  <p:tag name="PA" val="v5.2.9"/>
</p:tagLst>
</file>

<file path=ppt/tags/tag68.xml><?xml version="1.0" encoding="utf-8"?>
<p:tagLst xmlns:a="http://schemas.openxmlformats.org/drawingml/2006/main" xmlns:r="http://schemas.openxmlformats.org/officeDocument/2006/relationships" xmlns:p="http://schemas.openxmlformats.org/presentationml/2006/main">
  <p:tag name="PA" val="v5.2.9"/>
</p:tagLst>
</file>

<file path=ppt/tags/tag69.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70.xml><?xml version="1.0" encoding="utf-8"?>
<p:tagLst xmlns:a="http://schemas.openxmlformats.org/drawingml/2006/main" xmlns:r="http://schemas.openxmlformats.org/officeDocument/2006/relationships" xmlns:p="http://schemas.openxmlformats.org/presentationml/2006/main">
  <p:tag name="PA" val="v5.2.9"/>
</p:tagLst>
</file>

<file path=ppt/tags/tag71.xml><?xml version="1.0" encoding="utf-8"?>
<p:tagLst xmlns:a="http://schemas.openxmlformats.org/drawingml/2006/main" xmlns:r="http://schemas.openxmlformats.org/officeDocument/2006/relationships" xmlns:p="http://schemas.openxmlformats.org/presentationml/2006/main">
  <p:tag name="PA" val="v5.2.9"/>
</p:tagLst>
</file>

<file path=ppt/tags/tag72.xml><?xml version="1.0" encoding="utf-8"?>
<p:tagLst xmlns:a="http://schemas.openxmlformats.org/drawingml/2006/main" xmlns:r="http://schemas.openxmlformats.org/officeDocument/2006/relationships" xmlns:p="http://schemas.openxmlformats.org/presentationml/2006/main">
  <p:tag name="PA" val="v5.2.9"/>
</p:tagLst>
</file>

<file path=ppt/tags/tag73.xml><?xml version="1.0" encoding="utf-8"?>
<p:tagLst xmlns:a="http://schemas.openxmlformats.org/drawingml/2006/main" xmlns:r="http://schemas.openxmlformats.org/officeDocument/2006/relationships" xmlns:p="http://schemas.openxmlformats.org/presentationml/2006/main">
  <p:tag name="PA" val="v5.2.9"/>
</p:tagLst>
</file>

<file path=ppt/tags/tag74.xml><?xml version="1.0" encoding="utf-8"?>
<p:tagLst xmlns:a="http://schemas.openxmlformats.org/drawingml/2006/main" xmlns:r="http://schemas.openxmlformats.org/officeDocument/2006/relationships" xmlns:p="http://schemas.openxmlformats.org/presentationml/2006/main">
  <p:tag name="PA" val="v5.2.9"/>
</p:tagLst>
</file>

<file path=ppt/tags/tag75.xml><?xml version="1.0" encoding="utf-8"?>
<p:tagLst xmlns:a="http://schemas.openxmlformats.org/drawingml/2006/main" xmlns:r="http://schemas.openxmlformats.org/officeDocument/2006/relationships" xmlns:p="http://schemas.openxmlformats.org/presentationml/2006/main">
  <p:tag name="PA" val="v5.2.9"/>
</p:tagLst>
</file>

<file path=ppt/tags/tag76.xml><?xml version="1.0" encoding="utf-8"?>
<p:tagLst xmlns:a="http://schemas.openxmlformats.org/drawingml/2006/main" xmlns:r="http://schemas.openxmlformats.org/officeDocument/2006/relationships" xmlns:p="http://schemas.openxmlformats.org/presentationml/2006/main">
  <p:tag name="PA" val="v5.2.9"/>
</p:tagLst>
</file>

<file path=ppt/tags/tag77.xml><?xml version="1.0" encoding="utf-8"?>
<p:tagLst xmlns:a="http://schemas.openxmlformats.org/drawingml/2006/main" xmlns:r="http://schemas.openxmlformats.org/officeDocument/2006/relationships" xmlns:p="http://schemas.openxmlformats.org/presentationml/2006/main">
  <p:tag name="PA" val="v5.2.9"/>
</p:tagLst>
</file>

<file path=ppt/tags/tag78.xml><?xml version="1.0" encoding="utf-8"?>
<p:tagLst xmlns:a="http://schemas.openxmlformats.org/drawingml/2006/main" xmlns:r="http://schemas.openxmlformats.org/officeDocument/2006/relationships" xmlns:p="http://schemas.openxmlformats.org/presentationml/2006/main">
  <p:tag name="PA" val="v5.2.9"/>
</p:tagLst>
</file>

<file path=ppt/tags/tag79.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80.xml><?xml version="1.0" encoding="utf-8"?>
<p:tagLst xmlns:a="http://schemas.openxmlformats.org/drawingml/2006/main" xmlns:r="http://schemas.openxmlformats.org/officeDocument/2006/relationships" xmlns:p="http://schemas.openxmlformats.org/presentationml/2006/main">
  <p:tag name="PA" val="v5.2.9"/>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83.xml><?xml version="1.0" encoding="utf-8"?>
<p:tagLst xmlns:a="http://schemas.openxmlformats.org/drawingml/2006/main" xmlns:r="http://schemas.openxmlformats.org/officeDocument/2006/relationships" xmlns:p="http://schemas.openxmlformats.org/presentationml/2006/main">
  <p:tag name="PA" val="v5.2.9"/>
</p:tagLst>
</file>

<file path=ppt/tags/tag84.xml><?xml version="1.0" encoding="utf-8"?>
<p:tagLst xmlns:a="http://schemas.openxmlformats.org/drawingml/2006/main" xmlns:r="http://schemas.openxmlformats.org/officeDocument/2006/relationships" xmlns:p="http://schemas.openxmlformats.org/presentationml/2006/main">
  <p:tag name="PA" val="v5.2.9"/>
</p:tagLst>
</file>

<file path=ppt/tags/tag85.xml><?xml version="1.0" encoding="utf-8"?>
<p:tagLst xmlns:a="http://schemas.openxmlformats.org/drawingml/2006/main" xmlns:r="http://schemas.openxmlformats.org/officeDocument/2006/relationships" xmlns:p="http://schemas.openxmlformats.org/presentationml/2006/main">
  <p:tag name="PA" val="v5.2.9"/>
</p:tagLst>
</file>

<file path=ppt/tags/tag86.xml><?xml version="1.0" encoding="utf-8"?>
<p:tagLst xmlns:a="http://schemas.openxmlformats.org/drawingml/2006/main" xmlns:r="http://schemas.openxmlformats.org/officeDocument/2006/relationships" xmlns:p="http://schemas.openxmlformats.org/presentationml/2006/main">
  <p:tag name="PA" val="v5.2.9"/>
</p:tagLst>
</file>

<file path=ppt/tags/tag87.xml><?xml version="1.0" encoding="utf-8"?>
<p:tagLst xmlns:a="http://schemas.openxmlformats.org/drawingml/2006/main" xmlns:r="http://schemas.openxmlformats.org/officeDocument/2006/relationships" xmlns:p="http://schemas.openxmlformats.org/presentationml/2006/main">
  <p:tag name="PA" val="v5.2.9"/>
</p:tagLst>
</file>

<file path=ppt/tags/tag88.xml><?xml version="1.0" encoding="utf-8"?>
<p:tagLst xmlns:a="http://schemas.openxmlformats.org/drawingml/2006/main" xmlns:r="http://schemas.openxmlformats.org/officeDocument/2006/relationships" xmlns:p="http://schemas.openxmlformats.org/presentationml/2006/main">
  <p:tag name="PA" val="v5.2.9"/>
</p:tagLst>
</file>

<file path=ppt/tags/tag89.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ags/tag90.xml><?xml version="1.0" encoding="utf-8"?>
<p:tagLst xmlns:a="http://schemas.openxmlformats.org/drawingml/2006/main" xmlns:r="http://schemas.openxmlformats.org/officeDocument/2006/relationships" xmlns:p="http://schemas.openxmlformats.org/presentationml/2006/main">
  <p:tag name="PA" val="v5.2.9"/>
</p:tagLst>
</file>

<file path=ppt/tags/tag91.xml><?xml version="1.0" encoding="utf-8"?>
<p:tagLst xmlns:a="http://schemas.openxmlformats.org/drawingml/2006/main" xmlns:r="http://schemas.openxmlformats.org/officeDocument/2006/relationships" xmlns:p="http://schemas.openxmlformats.org/presentationml/2006/main">
  <p:tag name="PA" val="v5.2.9"/>
</p:tagLst>
</file>

<file path=ppt/tags/tag92.xml><?xml version="1.0" encoding="utf-8"?>
<p:tagLst xmlns:a="http://schemas.openxmlformats.org/drawingml/2006/main" xmlns:r="http://schemas.openxmlformats.org/officeDocument/2006/relationships" xmlns:p="http://schemas.openxmlformats.org/presentationml/2006/main">
  <p:tag name="PA" val="v5.2.9"/>
</p:tagLst>
</file>

<file path=ppt/tags/tag93.xml><?xml version="1.0" encoding="utf-8"?>
<p:tagLst xmlns:a="http://schemas.openxmlformats.org/drawingml/2006/main" xmlns:r="http://schemas.openxmlformats.org/officeDocument/2006/relationships" xmlns:p="http://schemas.openxmlformats.org/presentationml/2006/main">
  <p:tag name="PA" val="v5.2.9"/>
</p:tagLst>
</file>

<file path=ppt/tags/tag94.xml><?xml version="1.0" encoding="utf-8"?>
<p:tagLst xmlns:a="http://schemas.openxmlformats.org/drawingml/2006/main" xmlns:r="http://schemas.openxmlformats.org/officeDocument/2006/relationships" xmlns:p="http://schemas.openxmlformats.org/presentationml/2006/main">
  <p:tag name="PA" val="v5.2.9"/>
</p:tagLst>
</file>

<file path=ppt/tags/tag95.xml><?xml version="1.0" encoding="utf-8"?>
<p:tagLst xmlns:a="http://schemas.openxmlformats.org/drawingml/2006/main" xmlns:r="http://schemas.openxmlformats.org/officeDocument/2006/relationships" xmlns:p="http://schemas.openxmlformats.org/presentationml/2006/main">
  <p:tag name="PA" val="v5.2.9"/>
</p:tagLst>
</file>

<file path=ppt/tags/tag96.xml><?xml version="1.0" encoding="utf-8"?>
<p:tagLst xmlns:a="http://schemas.openxmlformats.org/drawingml/2006/main" xmlns:r="http://schemas.openxmlformats.org/officeDocument/2006/relationships" xmlns:p="http://schemas.openxmlformats.org/presentationml/2006/main">
  <p:tag name="PA" val="v5.2.9"/>
</p:tagLst>
</file>

<file path=ppt/tags/tag97.xml><?xml version="1.0" encoding="utf-8"?>
<p:tagLst xmlns:a="http://schemas.openxmlformats.org/drawingml/2006/main" xmlns:r="http://schemas.openxmlformats.org/officeDocument/2006/relationships" xmlns:p="http://schemas.openxmlformats.org/presentationml/2006/main">
  <p:tag name="PA" val="v5.2.9"/>
</p:tagLst>
</file>

<file path=ppt/tags/tag98.xml><?xml version="1.0" encoding="utf-8"?>
<p:tagLst xmlns:a="http://schemas.openxmlformats.org/drawingml/2006/main" xmlns:r="http://schemas.openxmlformats.org/officeDocument/2006/relationships" xmlns:p="http://schemas.openxmlformats.org/presentationml/2006/main">
  <p:tag name="PA" val="v5.2.9"/>
</p:tagLst>
</file>

<file path=ppt/tags/tag9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自定义 12">
      <a:dk1>
        <a:srgbClr val="000000"/>
      </a:dk1>
      <a:lt1>
        <a:srgbClr val="FFFFFF"/>
      </a:lt1>
      <a:dk2>
        <a:srgbClr val="444D26"/>
      </a:dk2>
      <a:lt2>
        <a:srgbClr val="FEFAC9"/>
      </a:lt2>
      <a:accent1>
        <a:srgbClr val="A5B592"/>
      </a:accent1>
      <a:accent2>
        <a:srgbClr val="BD9977"/>
      </a:accent2>
      <a:accent3>
        <a:srgbClr val="E7BC29"/>
      </a:accent3>
      <a:accent4>
        <a:srgbClr val="D092A7"/>
      </a:accent4>
      <a:accent5>
        <a:srgbClr val="9C85C0"/>
      </a:accent5>
      <a:accent6>
        <a:srgbClr val="809EC2"/>
      </a:accent6>
      <a:hlink>
        <a:srgbClr val="8E58B6"/>
      </a:hlink>
      <a:folHlink>
        <a:srgbClr val="7F6F6F"/>
      </a:folHlink>
    </a:clrScheme>
    <a:fontScheme name="kvaorcq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vaorcq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TotalTime>
  <Words>1482</Words>
  <Application>Microsoft Office PowerPoint</Application>
  <PresentationFormat>宽屏</PresentationFormat>
  <Paragraphs>131</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-apple-system</vt:lpstr>
      <vt:lpstr>等线</vt:lpstr>
      <vt:lpstr>微软雅黑</vt:lpstr>
      <vt:lpstr>字魂35号-经典雅黑</vt:lpstr>
      <vt:lpstr>Arial</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guoguo</dc:creator>
  <cp:lastModifiedBy>Cosine lin</cp:lastModifiedBy>
  <cp:revision>23</cp:revision>
  <dcterms:created xsi:type="dcterms:W3CDTF">2020-03-04T12:31:00Z</dcterms:created>
  <dcterms:modified xsi:type="dcterms:W3CDTF">2024-06-13T13:51:18Z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2D8E00CF016A4724954CDF96217657F0_12</vt:lpwstr>
  </property>
  <property fmtid="{D5CDD505-2E9C-101B-9397-08002B2CF9AE}" pid="3" name="KSOProductBuildVer">
    <vt:lpwstr>2052-12.1.0.15374</vt:lpwstr>
  </property>
</Properties>
</file>