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FE1F-202B-4A6E-A8BC-69E916F76D23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FDAA1-2230-4575-9170-ECD1ECED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aims at the water and air quality prediction, emphasizing optimization of data pre-processing, data augmentation, and deep learning methods.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672095-0882-42B7-A999-3B3114989F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57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aims at the water and air quality prediction, emphasizing optimization of data pre-processing, data augmentation, and deep learning methods.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672095-0882-42B7-A999-3B3114989F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06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3627-6F15-4C6A-995D-8A0B5C47CF80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C884-2716-4A75-998F-A67F9544788C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8D04-0344-4A61-91FE-3B8180014ECD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185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D980-56CA-44FD-BCB9-375F5C12787B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306-C6E3-44E6-AB9A-A5288A79C0D8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5F19-FE77-4194-9F00-08ED5B603A8E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687F-7162-4AC7-9AB4-5D1CE10962C4}" type="datetime1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990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7A15-36C8-4332-8EE5-E5F697715866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http://www.dreamadmission.in/data/university/mumbai-university/logo/1445083298uni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2325" y="0"/>
            <a:ext cx="1209675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71EE-5482-4A49-813A-909D4571B787}" type="datetime1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619C-371C-4038-BA75-17417C4F50E2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BBD3-F149-47A9-B84D-F5037B324CC1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A223-1901-4F12-91E7-7DF79FBB1C11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349" y="5477236"/>
            <a:ext cx="11760000" cy="48000"/>
          </a:xfrm>
          <a:prstGeom prst="rect">
            <a:avLst/>
          </a:prstGeom>
          <a:solidFill>
            <a:schemeClr val="accent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79200" y="5296292"/>
            <a:ext cx="240000" cy="2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29124" y="5245082"/>
            <a:ext cx="240000" cy="24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99687" y="5287174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94532" y="525320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 rot="21400488">
            <a:off x="10943714" y="5236720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94" y="565579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BEFF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RO 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BEFF9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5825" y="561993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DBEFF9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RO 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BEFF9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8137" y="557272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BD0D9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RO 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BD0D9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5660" y="560836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9DD9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RO 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9DD9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0480" y="5590765"/>
            <a:ext cx="12094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RO 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</p:txBody>
      </p:sp>
      <p:cxnSp>
        <p:nvCxnSpPr>
          <p:cNvPr id="30" name="Straight Connector 29"/>
          <p:cNvCxnSpPr>
            <a:cxnSpLocks/>
            <a:endCxn id="5" idx="0"/>
          </p:cNvCxnSpPr>
          <p:nvPr/>
        </p:nvCxnSpPr>
        <p:spPr>
          <a:xfrm flipH="1">
            <a:off x="1099200" y="4731654"/>
            <a:ext cx="2066" cy="564638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999208" y="4731654"/>
            <a:ext cx="23349" cy="68170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11032660" y="1734783"/>
            <a:ext cx="0" cy="35014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8514532" y="4699011"/>
            <a:ext cx="0" cy="5673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722177" y="2207240"/>
            <a:ext cx="2253563" cy="2849380"/>
            <a:chOff x="-40379" y="1352903"/>
            <a:chExt cx="1544721" cy="2163248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40379" y="1352903"/>
              <a:ext cx="1468532" cy="216324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34" charset="-127"/>
                  <a:cs typeface="Times New Roman" panose="02020603050405020304" pitchFamily="18" charset="0"/>
                </a:rPr>
                <a:t>To identify and optimize deep learning algorithms to classify water quality based on physical and chemical parameters to predict water suitability for different uses.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541273" y="2206618"/>
            <a:ext cx="2302693" cy="2916023"/>
            <a:chOff x="-7826" y="2293391"/>
            <a:chExt cx="1512168" cy="1523495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855" y="2293391"/>
              <a:ext cx="1402807" cy="152349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optimize the machine learning algorithm for efficient air quality prediction to report the possible health impact.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128190" y="2239724"/>
            <a:ext cx="1943901" cy="2779929"/>
            <a:chOff x="33652" y="2553733"/>
            <a:chExt cx="1512168" cy="946050"/>
          </a:xfrm>
        </p:grpSpPr>
        <p:sp>
          <p:nvSpPr>
            <p:cNvPr id="53" name="Rectangle 52"/>
            <p:cNvSpPr/>
            <p:nvPr/>
          </p:nvSpPr>
          <p:spPr>
            <a:xfrm>
              <a:off x="33652" y="2576876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425" y="2553733"/>
              <a:ext cx="1344011" cy="83792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study the performance of sensor nodes in a linear topology</a:t>
              </a:r>
              <a:r>
                <a:rPr kumimoji="0" lang="en-IN" sz="1600" b="0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0" i="0" u="none" strike="noStrike" kern="18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ko-KR" sz="1600" b="0" i="0" u="none" strike="noStrike" kern="18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ko-KR" sz="1600" b="0" i="0" u="none" strike="noStrike" kern="18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67785" y="2210896"/>
            <a:ext cx="2404631" cy="2862322"/>
            <a:chOff x="-199365" y="1469952"/>
            <a:chExt cx="1703707" cy="207596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199365" y="1469952"/>
              <a:ext cx="1500862" cy="20759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design and develop an effective water quality prediction system for cold-water fish, warm water fish, plants, and bacteria farming for the aquaponics setup.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IN" sz="1800" b="1" i="0" u="none" strike="noStrike" kern="18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276726F-344F-6871-D86C-EA644E778BD9}"/>
              </a:ext>
            </a:extLst>
          </p:cNvPr>
          <p:cNvSpPr txBox="1"/>
          <p:nvPr/>
        </p:nvSpPr>
        <p:spPr>
          <a:xfrm>
            <a:off x="5142234" y="2228544"/>
            <a:ext cx="213228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8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performance of machine learning algorithms to design an efficient system for early warning of water quality safety levels for health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8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E7857E8-D9FA-8C0C-18D8-C559CBC2F976}"/>
              </a:ext>
            </a:extLst>
          </p:cNvPr>
          <p:cNvCxnSpPr>
            <a:cxnSpLocks/>
          </p:cNvCxnSpPr>
          <p:nvPr/>
        </p:nvCxnSpPr>
        <p:spPr>
          <a:xfrm>
            <a:off x="8514532" y="1778281"/>
            <a:ext cx="5778" cy="44485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2CD7B2-9008-CD99-4400-538FED123824}"/>
              </a:ext>
            </a:extLst>
          </p:cNvPr>
          <p:cNvCxnSpPr>
            <a:cxnSpLocks/>
          </p:cNvCxnSpPr>
          <p:nvPr/>
        </p:nvCxnSpPr>
        <p:spPr>
          <a:xfrm>
            <a:off x="5982234" y="1778281"/>
            <a:ext cx="0" cy="44485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B4221F-15BE-2D8C-A28A-5849244AEACA}"/>
              </a:ext>
            </a:extLst>
          </p:cNvPr>
          <p:cNvCxnSpPr>
            <a:cxnSpLocks/>
          </p:cNvCxnSpPr>
          <p:nvPr/>
        </p:nvCxnSpPr>
        <p:spPr>
          <a:xfrm>
            <a:off x="3579175" y="1752600"/>
            <a:ext cx="0" cy="43267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BF1244-1894-9E25-9287-F3898397BBC7}"/>
              </a:ext>
            </a:extLst>
          </p:cNvPr>
          <p:cNvCxnSpPr>
            <a:cxnSpLocks/>
          </p:cNvCxnSpPr>
          <p:nvPr/>
        </p:nvCxnSpPr>
        <p:spPr>
          <a:xfrm>
            <a:off x="1143592" y="1840087"/>
            <a:ext cx="0" cy="38316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itle 86">
            <a:extLst>
              <a:ext uri="{FF2B5EF4-FFF2-40B4-BE49-F238E27FC236}">
                <a16:creationId xmlns:a16="http://schemas.microsoft.com/office/drawing/2014/main" id="{CEDF15FA-69D4-9547-053C-0D1B3A18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16" y="98596"/>
            <a:ext cx="9906000" cy="57646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Research objectives </a:t>
            </a:r>
            <a:endParaRPr lang="en-US" sz="2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E7D63A-A3EC-6FEA-770F-26C98F248367}"/>
              </a:ext>
            </a:extLst>
          </p:cNvPr>
          <p:cNvSpPr txBox="1"/>
          <p:nvPr/>
        </p:nvSpPr>
        <p:spPr>
          <a:xfrm>
            <a:off x="239349" y="612073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Aligned  with NITI Aayog  Strategy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E04934-65C0-3A2B-6589-B5A737A7BB9C}"/>
              </a:ext>
            </a:extLst>
          </p:cNvPr>
          <p:cNvSpPr txBox="1"/>
          <p:nvPr/>
        </p:nvSpPr>
        <p:spPr>
          <a:xfrm>
            <a:off x="4210842" y="6151914"/>
            <a:ext cx="110997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Link: https://niti.gov.in/writereaddata/files/Strategy_for_New_India.pdf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6D1BCE-F10A-B216-2FF3-3422E9C48ABC}"/>
              </a:ext>
            </a:extLst>
          </p:cNvPr>
          <p:cNvGrpSpPr/>
          <p:nvPr/>
        </p:nvGrpSpPr>
        <p:grpSpPr>
          <a:xfrm>
            <a:off x="762000" y="888600"/>
            <a:ext cx="864000" cy="864000"/>
            <a:chOff x="728475" y="1100431"/>
            <a:chExt cx="864000" cy="864000"/>
          </a:xfrm>
        </p:grpSpPr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28475" y="1100431"/>
              <a:ext cx="864000" cy="86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rgbClr val="FB150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028" name="Picture 102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5C5C93A-35E3-A013-A34A-B7528295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276273"/>
              <a:ext cx="590632" cy="55252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537AF4-C114-4BCA-B654-3B45C8256E72}"/>
              </a:ext>
            </a:extLst>
          </p:cNvPr>
          <p:cNvGrpSpPr/>
          <p:nvPr/>
        </p:nvGrpSpPr>
        <p:grpSpPr>
          <a:xfrm>
            <a:off x="3155231" y="914400"/>
            <a:ext cx="864000" cy="864000"/>
            <a:chOff x="3155231" y="1225371"/>
            <a:chExt cx="864000" cy="864000"/>
          </a:xfrm>
        </p:grpSpPr>
        <p:sp>
          <p:nvSpPr>
            <p:cNvPr id="1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3155231" y="1225371"/>
              <a:ext cx="864000" cy="86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030" name="Picture 1029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4ECC504E-9971-11EC-44FE-CBC958514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2424" y="1304351"/>
              <a:ext cx="610849" cy="74140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55F9FF-9E50-55D8-D575-77E9E6B49963}"/>
              </a:ext>
            </a:extLst>
          </p:cNvPr>
          <p:cNvGrpSpPr/>
          <p:nvPr/>
        </p:nvGrpSpPr>
        <p:grpSpPr>
          <a:xfrm>
            <a:off x="5562600" y="826913"/>
            <a:ext cx="864000" cy="925687"/>
            <a:chOff x="5550234" y="1163684"/>
            <a:chExt cx="864000" cy="925687"/>
          </a:xfrm>
        </p:grpSpPr>
        <p:sp>
          <p:nvSpPr>
            <p:cNvPr id="2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5550234" y="1225371"/>
              <a:ext cx="864000" cy="864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rgbClr val="FB150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1442D040-FCF6-7C87-FAD5-CAE4CE9D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656" y="1163684"/>
              <a:ext cx="742834" cy="82950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9F2FA8-E902-18CB-D9FA-2A187ED2B033}"/>
              </a:ext>
            </a:extLst>
          </p:cNvPr>
          <p:cNvGrpSpPr/>
          <p:nvPr/>
        </p:nvGrpSpPr>
        <p:grpSpPr>
          <a:xfrm>
            <a:off x="8033658" y="799060"/>
            <a:ext cx="961820" cy="961126"/>
            <a:chOff x="7757828" y="1096768"/>
            <a:chExt cx="999652" cy="999652"/>
          </a:xfrm>
        </p:grpSpPr>
        <p:sp>
          <p:nvSpPr>
            <p:cNvPr id="2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57828" y="1096768"/>
              <a:ext cx="999652" cy="99965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039" name="Picture 1038" descr="Icon&#10;&#10;Description automatically generated">
              <a:extLst>
                <a:ext uri="{FF2B5EF4-FFF2-40B4-BE49-F238E27FC236}">
                  <a16:creationId xmlns:a16="http://schemas.microsoft.com/office/drawing/2014/main" id="{216EDC68-B81C-5E0E-72DE-1B42D7152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619" y="1151115"/>
              <a:ext cx="864000" cy="864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1030C5-86E2-F948-5C44-C39371B6047B}"/>
              </a:ext>
            </a:extLst>
          </p:cNvPr>
          <p:cNvGrpSpPr/>
          <p:nvPr/>
        </p:nvGrpSpPr>
        <p:grpSpPr>
          <a:xfrm>
            <a:off x="10633971" y="833844"/>
            <a:ext cx="882725" cy="882725"/>
            <a:chOff x="10599524" y="1172980"/>
            <a:chExt cx="882725" cy="882725"/>
          </a:xfrm>
        </p:grpSpPr>
        <p:sp>
          <p:nvSpPr>
            <p:cNvPr id="2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10599524" y="1172980"/>
              <a:ext cx="882725" cy="8827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B150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id="{C6BCFC17-B4A4-FBF2-DE05-371AB8D0B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8369" y="1389973"/>
              <a:ext cx="620276" cy="572563"/>
            </a:xfrm>
            <a:prstGeom prst="rect">
              <a:avLst/>
            </a:prstGeom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C77347-F0F9-E420-7750-1A6524B4FD97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11030428" y="5236922"/>
            <a:ext cx="26326" cy="2087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0070F2-9319-4459-C50A-224D950CA1E8}"/>
              </a:ext>
            </a:extLst>
          </p:cNvPr>
          <p:cNvCxnSpPr>
            <a:cxnSpLocks/>
          </p:cNvCxnSpPr>
          <p:nvPr/>
        </p:nvCxnSpPr>
        <p:spPr>
          <a:xfrm>
            <a:off x="3610804" y="5068564"/>
            <a:ext cx="0" cy="432672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3954BE-7D2A-AD13-A136-096D1ED6EED1}"/>
              </a:ext>
            </a:extLst>
          </p:cNvPr>
          <p:cNvSpPr txBox="1"/>
          <p:nvPr/>
        </p:nvSpPr>
        <p:spPr>
          <a:xfrm>
            <a:off x="3061990" y="6554392"/>
            <a:ext cx="7658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IOT based Adaptive Automated Environment Quality Monitoring as a Service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AA500D8-3AC7-3051-4B24-F9F5F466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600800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210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Black</vt:lpstr>
      <vt:lpstr>Bookman Old Style</vt:lpstr>
      <vt:lpstr>Calibri</vt:lpstr>
      <vt:lpstr>Times New Roman</vt:lpstr>
      <vt:lpstr>1_Office Theme</vt:lpstr>
      <vt:lpstr>Research objectives </vt:lpstr>
      <vt:lpstr>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objectives </dc:title>
  <dc:creator>bhushan nemade</dc:creator>
  <cp:lastModifiedBy>bhushan nemade</cp:lastModifiedBy>
  <cp:revision>1</cp:revision>
  <dcterms:created xsi:type="dcterms:W3CDTF">2022-08-21T08:10:00Z</dcterms:created>
  <dcterms:modified xsi:type="dcterms:W3CDTF">2022-08-21T08:41:18Z</dcterms:modified>
</cp:coreProperties>
</file>