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76929F-B34C-4088-8D4E-89B5C864DFAE}" v="10" dt="2021-04-14T00:04:37.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 Mungiu" userId="1c42a25706f1e539" providerId="LiveId" clId="{4276929F-B34C-4088-8D4E-89B5C864DFAE}"/>
    <pc:docChg chg="undo custSel modSld">
      <pc:chgData name="Andrei Mungiu" userId="1c42a25706f1e539" providerId="LiveId" clId="{4276929F-B34C-4088-8D4E-89B5C864DFAE}" dt="2021-04-14T00:04:45.410" v="307" actId="368"/>
      <pc:docMkLst>
        <pc:docMk/>
      </pc:docMkLst>
      <pc:sldChg chg="addSp delSp modSp mod modMedia setBg addAnim delAnim setClrOvrMap">
        <pc:chgData name="Andrei Mungiu" userId="1c42a25706f1e539" providerId="LiveId" clId="{4276929F-B34C-4088-8D4E-89B5C864DFAE}" dt="2021-04-14T00:00:09.701" v="242"/>
        <pc:sldMkLst>
          <pc:docMk/>
          <pc:sldMk cId="433549918" sldId="256"/>
        </pc:sldMkLst>
        <pc:spChg chg="mod">
          <ac:chgData name="Andrei Mungiu" userId="1c42a25706f1e539" providerId="LiveId" clId="{4276929F-B34C-4088-8D4E-89B5C864DFAE}" dt="2021-04-14T00:00:09.699" v="240" actId="26606"/>
          <ac:spMkLst>
            <pc:docMk/>
            <pc:sldMk cId="433549918" sldId="256"/>
            <ac:spMk id="2" creationId="{FC3CE615-8BF2-44DC-836F-4377772688B2}"/>
          </ac:spMkLst>
        </pc:spChg>
        <pc:spChg chg="mod">
          <ac:chgData name="Andrei Mungiu" userId="1c42a25706f1e539" providerId="LiveId" clId="{4276929F-B34C-4088-8D4E-89B5C864DFAE}" dt="2021-04-14T00:00:09.699" v="240" actId="26606"/>
          <ac:spMkLst>
            <pc:docMk/>
            <pc:sldMk cId="433549918" sldId="256"/>
            <ac:spMk id="3" creationId="{5C4C5F46-0F6E-4CE4-B35A-1A439521B377}"/>
          </ac:spMkLst>
        </pc:spChg>
        <pc:spChg chg="add del">
          <ac:chgData name="Andrei Mungiu" userId="1c42a25706f1e539" providerId="LiveId" clId="{4276929F-B34C-4088-8D4E-89B5C864DFAE}" dt="2021-04-13T23:50:34.490" v="3" actId="26606"/>
          <ac:spMkLst>
            <pc:docMk/>
            <pc:sldMk cId="433549918" sldId="256"/>
            <ac:spMk id="9" creationId="{C1DD1A8A-57D5-4A81-AD04-532B043C5611}"/>
          </ac:spMkLst>
        </pc:spChg>
        <pc:spChg chg="add del">
          <ac:chgData name="Andrei Mungiu" userId="1c42a25706f1e539" providerId="LiveId" clId="{4276929F-B34C-4088-8D4E-89B5C864DFAE}" dt="2021-04-13T23:50:34.490" v="3" actId="26606"/>
          <ac:spMkLst>
            <pc:docMk/>
            <pc:sldMk cId="433549918" sldId="256"/>
            <ac:spMk id="11" creationId="{007891EC-4501-44ED-A8C8-B11B6DB767AB}"/>
          </ac:spMkLst>
        </pc:spChg>
        <pc:spChg chg="add">
          <ac:chgData name="Andrei Mungiu" userId="1c42a25706f1e539" providerId="LiveId" clId="{4276929F-B34C-4088-8D4E-89B5C864DFAE}" dt="2021-04-14T00:00:09.699" v="240" actId="26606"/>
          <ac:spMkLst>
            <pc:docMk/>
            <pc:sldMk cId="433549918" sldId="256"/>
            <ac:spMk id="13" creationId="{053FB2EE-284F-4C87-AB3D-BBF87A9FAB97}"/>
          </ac:spMkLst>
        </pc:spChg>
        <pc:grpChg chg="add">
          <ac:chgData name="Andrei Mungiu" userId="1c42a25706f1e539" providerId="LiveId" clId="{4276929F-B34C-4088-8D4E-89B5C864DFAE}" dt="2021-04-14T00:00:09.699" v="240" actId="26606"/>
          <ac:grpSpMkLst>
            <pc:docMk/>
            <pc:sldMk cId="433549918" sldId="256"/>
            <ac:grpSpMk id="8" creationId="{D2C4BFA1-2075-4901-9E24-E41D1FDD51FD}"/>
          </ac:grpSpMkLst>
        </pc:grpChg>
        <pc:picChg chg="add del mod">
          <ac:chgData name="Andrei Mungiu" userId="1c42a25706f1e539" providerId="LiveId" clId="{4276929F-B34C-4088-8D4E-89B5C864DFAE}" dt="2021-04-13T23:50:34.490" v="3" actId="26606"/>
          <ac:picMkLst>
            <pc:docMk/>
            <pc:sldMk cId="433549918" sldId="256"/>
            <ac:picMk id="5" creationId="{6FBB0F1D-5162-41BB-817E-69805BAF8C7A}"/>
          </ac:picMkLst>
        </pc:picChg>
      </pc:sldChg>
      <pc:sldChg chg="addSp delSp modSp mod setBg">
        <pc:chgData name="Andrei Mungiu" userId="1c42a25706f1e539" providerId="LiveId" clId="{4276929F-B34C-4088-8D4E-89B5C864DFAE}" dt="2021-04-14T00:00:26.960" v="245" actId="26606"/>
        <pc:sldMkLst>
          <pc:docMk/>
          <pc:sldMk cId="1349674941" sldId="257"/>
        </pc:sldMkLst>
        <pc:spChg chg="mod">
          <ac:chgData name="Andrei Mungiu" userId="1c42a25706f1e539" providerId="LiveId" clId="{4276929F-B34C-4088-8D4E-89B5C864DFAE}" dt="2021-04-14T00:00:26.960" v="245" actId="26606"/>
          <ac:spMkLst>
            <pc:docMk/>
            <pc:sldMk cId="1349674941" sldId="257"/>
            <ac:spMk id="2" creationId="{C992EBE9-F11A-4E61-9980-AFBBDB2D7060}"/>
          </ac:spMkLst>
        </pc:spChg>
        <pc:spChg chg="add del">
          <ac:chgData name="Andrei Mungiu" userId="1c42a25706f1e539" providerId="LiveId" clId="{4276929F-B34C-4088-8D4E-89B5C864DFAE}" dt="2021-04-14T00:00:26.884" v="244" actId="26606"/>
          <ac:spMkLst>
            <pc:docMk/>
            <pc:sldMk cId="1349674941" sldId="257"/>
            <ac:spMk id="9" creationId="{D12DDE76-C203-4047-9998-63900085B5E8}"/>
          </ac:spMkLst>
        </pc:spChg>
        <pc:spChg chg="add">
          <ac:chgData name="Andrei Mungiu" userId="1c42a25706f1e539" providerId="LiveId" clId="{4276929F-B34C-4088-8D4E-89B5C864DFAE}" dt="2021-04-14T00:00:26.960" v="245" actId="26606"/>
          <ac:spMkLst>
            <pc:docMk/>
            <pc:sldMk cId="1349674941" sldId="257"/>
            <ac:spMk id="11" creationId="{6C4028FD-8BAA-4A19-BFDE-594D991B7552}"/>
          </ac:spMkLst>
        </pc:spChg>
        <pc:graphicFrameChg chg="mod modGraphic">
          <ac:chgData name="Andrei Mungiu" userId="1c42a25706f1e539" providerId="LiveId" clId="{4276929F-B34C-4088-8D4E-89B5C864DFAE}" dt="2021-04-14T00:00:26.960" v="245" actId="26606"/>
          <ac:graphicFrameMkLst>
            <pc:docMk/>
            <pc:sldMk cId="1349674941" sldId="257"/>
            <ac:graphicFrameMk id="4" creationId="{515DAEC9-D80F-4202-9801-C3E87E36936C}"/>
          </ac:graphicFrameMkLst>
        </pc:graphicFrameChg>
      </pc:sldChg>
      <pc:sldChg chg="addSp delSp modSp mod setBg">
        <pc:chgData name="Andrei Mungiu" userId="1c42a25706f1e539" providerId="LiveId" clId="{4276929F-B34C-4088-8D4E-89B5C864DFAE}" dt="2021-04-14T00:04:39.293" v="297" actId="26606"/>
        <pc:sldMkLst>
          <pc:docMk/>
          <pc:sldMk cId="1938746213" sldId="258"/>
        </pc:sldMkLst>
        <pc:spChg chg="mod">
          <ac:chgData name="Andrei Mungiu" userId="1c42a25706f1e539" providerId="LiveId" clId="{4276929F-B34C-4088-8D4E-89B5C864DFAE}" dt="2021-04-14T00:04:39.293" v="297" actId="26606"/>
          <ac:spMkLst>
            <pc:docMk/>
            <pc:sldMk cId="1938746213" sldId="258"/>
            <ac:spMk id="2" creationId="{FAB4C095-8A12-49B6-9679-23AB8EE59EC3}"/>
          </ac:spMkLst>
        </pc:spChg>
        <pc:spChg chg="mod">
          <ac:chgData name="Andrei Mungiu" userId="1c42a25706f1e539" providerId="LiveId" clId="{4276929F-B34C-4088-8D4E-89B5C864DFAE}" dt="2021-04-14T00:04:39.293" v="297" actId="26606"/>
          <ac:spMkLst>
            <pc:docMk/>
            <pc:sldMk cId="1938746213" sldId="258"/>
            <ac:spMk id="8" creationId="{6F11ED28-C2E1-46FC-9B32-A79CCE743616}"/>
          </ac:spMkLst>
        </pc:spChg>
        <pc:spChg chg="add del">
          <ac:chgData name="Andrei Mungiu" userId="1c42a25706f1e539" providerId="LiveId" clId="{4276929F-B34C-4088-8D4E-89B5C864DFAE}" dt="2021-04-14T00:04:39.293" v="297" actId="26606"/>
          <ac:spMkLst>
            <pc:docMk/>
            <pc:sldMk cId="1938746213" sldId="258"/>
            <ac:spMk id="10" creationId="{12609869-9E80-471B-A487-A53288E0E791}"/>
          </ac:spMkLst>
        </pc:spChg>
        <pc:spChg chg="add del">
          <ac:chgData name="Andrei Mungiu" userId="1c42a25706f1e539" providerId="LiveId" clId="{4276929F-B34C-4088-8D4E-89B5C864DFAE}" dt="2021-04-14T00:04:39.293" v="297" actId="26606"/>
          <ac:spMkLst>
            <pc:docMk/>
            <pc:sldMk cId="1938746213" sldId="258"/>
            <ac:spMk id="11" creationId="{7004738A-9D34-43E8-97D2-CA0EED4F8BE0}"/>
          </ac:spMkLst>
        </pc:spChg>
        <pc:spChg chg="add del">
          <ac:chgData name="Andrei Mungiu" userId="1c42a25706f1e539" providerId="LiveId" clId="{4276929F-B34C-4088-8D4E-89B5C864DFAE}" dt="2021-04-14T00:04:39.293" v="297" actId="26606"/>
          <ac:spMkLst>
            <pc:docMk/>
            <pc:sldMk cId="1938746213" sldId="258"/>
            <ac:spMk id="12" creationId="{B8B8D07F-F13E-443E-BA68-2D26672D76B9}"/>
          </ac:spMkLst>
        </pc:spChg>
        <pc:spChg chg="add del">
          <ac:chgData name="Andrei Mungiu" userId="1c42a25706f1e539" providerId="LiveId" clId="{4276929F-B34C-4088-8D4E-89B5C864DFAE}" dt="2021-04-14T00:00:33.606" v="248" actId="26606"/>
          <ac:spMkLst>
            <pc:docMk/>
            <pc:sldMk cId="1938746213" sldId="258"/>
            <ac:spMk id="13" creationId="{2550BE34-C2B8-49B8-8519-67A8CAD51AE9}"/>
          </ac:spMkLst>
        </pc:spChg>
        <pc:spChg chg="add del">
          <ac:chgData name="Andrei Mungiu" userId="1c42a25706f1e539" providerId="LiveId" clId="{4276929F-B34C-4088-8D4E-89B5C864DFAE}" dt="2021-04-14T00:04:39.293" v="297" actId="26606"/>
          <ac:spMkLst>
            <pc:docMk/>
            <pc:sldMk cId="1938746213" sldId="258"/>
            <ac:spMk id="14" creationId="{2813A4FA-24A5-41ED-A534-3807D1B2F344}"/>
          </ac:spMkLst>
        </pc:spChg>
        <pc:spChg chg="add del">
          <ac:chgData name="Andrei Mungiu" userId="1c42a25706f1e539" providerId="LiveId" clId="{4276929F-B34C-4088-8D4E-89B5C864DFAE}" dt="2021-04-14T00:00:33.606" v="248" actId="26606"/>
          <ac:spMkLst>
            <pc:docMk/>
            <pc:sldMk cId="1938746213" sldId="258"/>
            <ac:spMk id="15" creationId="{A7457DD9-5A45-400A-AB4B-4B4EDECA25F1}"/>
          </ac:spMkLst>
        </pc:spChg>
        <pc:spChg chg="add del">
          <ac:chgData name="Andrei Mungiu" userId="1c42a25706f1e539" providerId="LiveId" clId="{4276929F-B34C-4088-8D4E-89B5C864DFAE}" dt="2021-04-14T00:00:33.606" v="248" actId="26606"/>
          <ac:spMkLst>
            <pc:docMk/>
            <pc:sldMk cId="1938746213" sldId="258"/>
            <ac:spMk id="17" creationId="{441CF7D6-A660-431A-B0BB-140A0D5556B6}"/>
          </ac:spMkLst>
        </pc:spChg>
        <pc:spChg chg="add del">
          <ac:chgData name="Andrei Mungiu" userId="1c42a25706f1e539" providerId="LiveId" clId="{4276929F-B34C-4088-8D4E-89B5C864DFAE}" dt="2021-04-14T00:00:33.606" v="248" actId="26606"/>
          <ac:spMkLst>
            <pc:docMk/>
            <pc:sldMk cId="1938746213" sldId="258"/>
            <ac:spMk id="19" creationId="{0570A85B-3810-4F95-97B0-CBF4CCDB381C}"/>
          </ac:spMkLst>
        </pc:spChg>
        <pc:spChg chg="add del">
          <ac:chgData name="Andrei Mungiu" userId="1c42a25706f1e539" providerId="LiveId" clId="{4276929F-B34C-4088-8D4E-89B5C864DFAE}" dt="2021-04-14T00:04:39.293" v="297" actId="26606"/>
          <ac:spMkLst>
            <pc:docMk/>
            <pc:sldMk cId="1938746213" sldId="258"/>
            <ac:spMk id="21" creationId="{C3944F27-CA70-4E84-A51A-E6BF89558979}"/>
          </ac:spMkLst>
        </pc:spChg>
        <pc:graphicFrameChg chg="mod modGraphic">
          <ac:chgData name="Andrei Mungiu" userId="1c42a25706f1e539" providerId="LiveId" clId="{4276929F-B34C-4088-8D4E-89B5C864DFAE}" dt="2021-04-14T00:04:39.293" v="297" actId="26606"/>
          <ac:graphicFrameMkLst>
            <pc:docMk/>
            <pc:sldMk cId="1938746213" sldId="258"/>
            <ac:graphicFrameMk id="3" creationId="{F8C63534-C526-407C-A247-FF8AC06C6141}"/>
          </ac:graphicFrameMkLst>
        </pc:graphicFrameChg>
      </pc:sldChg>
      <pc:sldChg chg="addSp delSp modSp mod setBg">
        <pc:chgData name="Andrei Mungiu" userId="1c42a25706f1e539" providerId="LiveId" clId="{4276929F-B34C-4088-8D4E-89B5C864DFAE}" dt="2021-04-14T00:04:45.410" v="307" actId="368"/>
        <pc:sldMkLst>
          <pc:docMk/>
          <pc:sldMk cId="817366420" sldId="259"/>
        </pc:sldMkLst>
        <pc:spChg chg="mod">
          <ac:chgData name="Andrei Mungiu" userId="1c42a25706f1e539" providerId="LiveId" clId="{4276929F-B34C-4088-8D4E-89B5C864DFAE}" dt="2021-04-14T00:01:32.403" v="263" actId="26606"/>
          <ac:spMkLst>
            <pc:docMk/>
            <pc:sldMk cId="817366420" sldId="259"/>
            <ac:spMk id="2" creationId="{EFC41AF7-4C7E-4F3C-BFCB-2A22B59E835C}"/>
          </ac:spMkLst>
        </pc:spChg>
        <pc:spChg chg="add del mod ord">
          <ac:chgData name="Andrei Mungiu" userId="1c42a25706f1e539" providerId="LiveId" clId="{4276929F-B34C-4088-8D4E-89B5C864DFAE}" dt="2021-04-14T00:04:38.684" v="296" actId="26606"/>
          <ac:spMkLst>
            <pc:docMk/>
            <pc:sldMk cId="817366420" sldId="259"/>
            <ac:spMk id="3" creationId="{67C78B3D-1505-4FDC-830D-3FAB09D83152}"/>
          </ac:spMkLst>
        </pc:spChg>
        <pc:spChg chg="add del">
          <ac:chgData name="Andrei Mungiu" userId="1c42a25706f1e539" providerId="LiveId" clId="{4276929F-B34C-4088-8D4E-89B5C864DFAE}" dt="2021-04-14T00:01:32.403" v="263" actId="26606"/>
          <ac:spMkLst>
            <pc:docMk/>
            <pc:sldMk cId="817366420" sldId="259"/>
            <ac:spMk id="11" creationId="{5E52985E-2553-471E-82AA-5ED7A329890A}"/>
          </ac:spMkLst>
        </pc:spChg>
        <pc:spChg chg="add del">
          <ac:chgData name="Andrei Mungiu" userId="1c42a25706f1e539" providerId="LiveId" clId="{4276929F-B34C-4088-8D4E-89B5C864DFAE}" dt="2021-04-14T00:01:31.302" v="261" actId="26606"/>
          <ac:spMkLst>
            <pc:docMk/>
            <pc:sldMk cId="817366420" sldId="259"/>
            <ac:spMk id="18" creationId="{5E52985E-2553-471E-82AA-5ED7A329890A}"/>
          </ac:spMkLst>
        </pc:spChg>
        <pc:graphicFrameChg chg="add mod modGraphic">
          <ac:chgData name="Andrei Mungiu" userId="1c42a25706f1e539" providerId="LiveId" clId="{4276929F-B34C-4088-8D4E-89B5C864DFAE}" dt="2021-04-14T00:04:45.410" v="307" actId="368"/>
          <ac:graphicFrameMkLst>
            <pc:docMk/>
            <pc:sldMk cId="817366420" sldId="259"/>
            <ac:graphicFrameMk id="6" creationId="{09CA043D-F1F0-4C0D-92B7-9CBD26C8325C}"/>
          </ac:graphicFrameMkLst>
        </pc:graphicFrameChg>
        <pc:graphicFrameChg chg="add del mod modGraphic">
          <ac:chgData name="Andrei Mungiu" userId="1c42a25706f1e539" providerId="LiveId" clId="{4276929F-B34C-4088-8D4E-89B5C864DFAE}" dt="2021-04-14T00:04:38.684" v="296" actId="26606"/>
          <ac:graphicFrameMkLst>
            <pc:docMk/>
            <pc:sldMk cId="817366420" sldId="259"/>
            <ac:graphicFrameMk id="8" creationId="{07224CEB-9877-49B7-81BB-771412291326}"/>
          </ac:graphicFrameMkLst>
        </pc:graphicFrameChg>
        <pc:picChg chg="mod ord">
          <ac:chgData name="Andrei Mungiu" userId="1c42a25706f1e539" providerId="LiveId" clId="{4276929F-B34C-4088-8D4E-89B5C864DFAE}" dt="2021-04-14T00:04:29.032" v="286" actId="1076"/>
          <ac:picMkLst>
            <pc:docMk/>
            <pc:sldMk cId="817366420" sldId="259"/>
            <ac:picMk id="5" creationId="{C5EB40AF-A5E7-4C0E-AAB1-8A67C9E66D4E}"/>
          </ac:picMkLst>
        </pc:picChg>
        <pc:cxnChg chg="add del">
          <ac:chgData name="Andrei Mungiu" userId="1c42a25706f1e539" providerId="LiveId" clId="{4276929F-B34C-4088-8D4E-89B5C864DFAE}" dt="2021-04-14T00:01:32.403" v="263" actId="26606"/>
          <ac:cxnSpMkLst>
            <pc:docMk/>
            <pc:sldMk cId="817366420" sldId="259"/>
            <ac:cxnSpMk id="13" creationId="{DAE3ABC6-4042-4293-A7DF-F01181363B7E}"/>
          </ac:cxnSpMkLst>
        </pc:cxnChg>
        <pc:cxnChg chg="add del">
          <ac:chgData name="Andrei Mungiu" userId="1c42a25706f1e539" providerId="LiveId" clId="{4276929F-B34C-4088-8D4E-89B5C864DFAE}" dt="2021-04-14T00:01:31.302" v="261" actId="26606"/>
          <ac:cxnSpMkLst>
            <pc:docMk/>
            <pc:sldMk cId="817366420" sldId="259"/>
            <ac:cxnSpMk id="20" creationId="{DAE3ABC6-4042-4293-A7DF-F01181363B7E}"/>
          </ac:cxnSpMkLst>
        </pc:cxnChg>
      </pc:sldChg>
      <pc:sldChg chg="addSp delSp modSp mod setBg">
        <pc:chgData name="Andrei Mungiu" userId="1c42a25706f1e539" providerId="LiveId" clId="{4276929F-B34C-4088-8D4E-89B5C864DFAE}" dt="2021-04-14T00:04:25.068" v="284" actId="26606"/>
        <pc:sldMkLst>
          <pc:docMk/>
          <pc:sldMk cId="2421573497" sldId="260"/>
        </pc:sldMkLst>
        <pc:spChg chg="mod">
          <ac:chgData name="Andrei Mungiu" userId="1c42a25706f1e539" providerId="LiveId" clId="{4276929F-B34C-4088-8D4E-89B5C864DFAE}" dt="2021-04-14T00:04:25.068" v="284" actId="26606"/>
          <ac:spMkLst>
            <pc:docMk/>
            <pc:sldMk cId="2421573497" sldId="260"/>
            <ac:spMk id="2" creationId="{EFC41AF7-4C7E-4F3C-BFCB-2A22B59E835C}"/>
          </ac:spMkLst>
        </pc:spChg>
        <pc:spChg chg="mod ord">
          <ac:chgData name="Andrei Mungiu" userId="1c42a25706f1e539" providerId="LiveId" clId="{4276929F-B34C-4088-8D4E-89B5C864DFAE}" dt="2021-04-14T00:04:25.068" v="284" actId="26606"/>
          <ac:spMkLst>
            <pc:docMk/>
            <pc:sldMk cId="2421573497" sldId="260"/>
            <ac:spMk id="3" creationId="{67C78B3D-1505-4FDC-830D-3FAB09D83152}"/>
          </ac:spMkLst>
        </pc:spChg>
        <pc:spChg chg="add del">
          <ac:chgData name="Andrei Mungiu" userId="1c42a25706f1e539" providerId="LiveId" clId="{4276929F-B34C-4088-8D4E-89B5C864DFAE}" dt="2021-04-14T00:04:19.680" v="282" actId="26606"/>
          <ac:spMkLst>
            <pc:docMk/>
            <pc:sldMk cId="2421573497" sldId="260"/>
            <ac:spMk id="12" creationId="{23A58148-D452-4F6F-A2FE-EED968DE1970}"/>
          </ac:spMkLst>
        </pc:spChg>
        <pc:picChg chg="mod">
          <ac:chgData name="Andrei Mungiu" userId="1c42a25706f1e539" providerId="LiveId" clId="{4276929F-B34C-4088-8D4E-89B5C864DFAE}" dt="2021-04-14T00:04:25.068" v="284" actId="26606"/>
          <ac:picMkLst>
            <pc:docMk/>
            <pc:sldMk cId="2421573497" sldId="260"/>
            <ac:picMk id="7" creationId="{C2183493-CCF9-4F4A-B3AE-F5A474461A9A}"/>
          </ac:picMkLst>
        </pc:picChg>
      </pc:sldChg>
    </pc:docChg>
  </pc:docChgLst>
  <pc:docChgLst>
    <pc:chgData name="Andrei Mungiu" userId="1c42a25706f1e539" providerId="LiveId" clId="{5D5A4F75-149A-453B-ABBF-C37F4CFD4617}"/>
    <pc:docChg chg="undo custSel addSld delSld modSld">
      <pc:chgData name="Andrei Mungiu" userId="1c42a25706f1e539" providerId="LiveId" clId="{5D5A4F75-149A-453B-ABBF-C37F4CFD4617}" dt="2021-04-13T21:52:35.812" v="1482" actId="20577"/>
      <pc:docMkLst>
        <pc:docMk/>
      </pc:docMkLst>
      <pc:sldChg chg="modSp new mod">
        <pc:chgData name="Andrei Mungiu" userId="1c42a25706f1e539" providerId="LiveId" clId="{5D5A4F75-149A-453B-ABBF-C37F4CFD4617}" dt="2021-04-13T12:31:44.090" v="466" actId="20577"/>
        <pc:sldMkLst>
          <pc:docMk/>
          <pc:sldMk cId="433549918" sldId="256"/>
        </pc:sldMkLst>
        <pc:spChg chg="mod">
          <ac:chgData name="Andrei Mungiu" userId="1c42a25706f1e539" providerId="LiveId" clId="{5D5A4F75-149A-453B-ABBF-C37F4CFD4617}" dt="2021-04-13T12:31:44.090" v="466" actId="20577"/>
          <ac:spMkLst>
            <pc:docMk/>
            <pc:sldMk cId="433549918" sldId="256"/>
            <ac:spMk id="2" creationId="{FC3CE615-8BF2-44DC-836F-4377772688B2}"/>
          </ac:spMkLst>
        </pc:spChg>
        <pc:spChg chg="mod">
          <ac:chgData name="Andrei Mungiu" userId="1c42a25706f1e539" providerId="LiveId" clId="{5D5A4F75-149A-453B-ABBF-C37F4CFD4617}" dt="2021-04-12T23:01:52.428" v="59" actId="20577"/>
          <ac:spMkLst>
            <pc:docMk/>
            <pc:sldMk cId="433549918" sldId="256"/>
            <ac:spMk id="3" creationId="{5C4C5F46-0F6E-4CE4-B35A-1A439521B377}"/>
          </ac:spMkLst>
        </pc:spChg>
      </pc:sldChg>
      <pc:sldChg chg="addSp delSp modSp new mod">
        <pc:chgData name="Andrei Mungiu" userId="1c42a25706f1e539" providerId="LiveId" clId="{5D5A4F75-149A-453B-ABBF-C37F4CFD4617}" dt="2021-04-12T23:29:58.624" v="269" actId="20577"/>
        <pc:sldMkLst>
          <pc:docMk/>
          <pc:sldMk cId="1349674941" sldId="257"/>
        </pc:sldMkLst>
        <pc:spChg chg="mod">
          <ac:chgData name="Andrei Mungiu" userId="1c42a25706f1e539" providerId="LiveId" clId="{5D5A4F75-149A-453B-ABBF-C37F4CFD4617}" dt="2021-04-12T23:29:58.624" v="269" actId="20577"/>
          <ac:spMkLst>
            <pc:docMk/>
            <pc:sldMk cId="1349674941" sldId="257"/>
            <ac:spMk id="2" creationId="{C992EBE9-F11A-4E61-9980-AFBBDB2D7060}"/>
          </ac:spMkLst>
        </pc:spChg>
        <pc:spChg chg="del">
          <ac:chgData name="Andrei Mungiu" userId="1c42a25706f1e539" providerId="LiveId" clId="{5D5A4F75-149A-453B-ABBF-C37F4CFD4617}" dt="2021-04-12T23:02:20.661" v="61" actId="3680"/>
          <ac:spMkLst>
            <pc:docMk/>
            <pc:sldMk cId="1349674941" sldId="257"/>
            <ac:spMk id="3" creationId="{6958534E-08A7-4086-82D3-C2B644B5B602}"/>
          </ac:spMkLst>
        </pc:spChg>
        <pc:graphicFrameChg chg="add mod ord modGraphic">
          <ac:chgData name="Andrei Mungiu" userId="1c42a25706f1e539" providerId="LiveId" clId="{5D5A4F75-149A-453B-ABBF-C37F4CFD4617}" dt="2021-04-12T23:10:25.764" v="256" actId="14100"/>
          <ac:graphicFrameMkLst>
            <pc:docMk/>
            <pc:sldMk cId="1349674941" sldId="257"/>
            <ac:graphicFrameMk id="4" creationId="{515DAEC9-D80F-4202-9801-C3E87E36936C}"/>
          </ac:graphicFrameMkLst>
        </pc:graphicFrameChg>
      </pc:sldChg>
      <pc:sldChg chg="addSp delSp modSp new mod">
        <pc:chgData name="Andrei Mungiu" userId="1c42a25706f1e539" providerId="LiveId" clId="{5D5A4F75-149A-453B-ABBF-C37F4CFD4617}" dt="2021-04-13T21:52:35.812" v="1482" actId="20577"/>
        <pc:sldMkLst>
          <pc:docMk/>
          <pc:sldMk cId="1938746213" sldId="258"/>
        </pc:sldMkLst>
        <pc:spChg chg="mod">
          <ac:chgData name="Andrei Mungiu" userId="1c42a25706f1e539" providerId="LiveId" clId="{5D5A4F75-149A-453B-ABBF-C37F4CFD4617}" dt="2021-04-12T23:34:39.592" v="462" actId="20577"/>
          <ac:spMkLst>
            <pc:docMk/>
            <pc:sldMk cId="1938746213" sldId="258"/>
            <ac:spMk id="2" creationId="{FAB4C095-8A12-49B6-9679-23AB8EE59EC3}"/>
          </ac:spMkLst>
        </pc:spChg>
        <pc:spChg chg="del mod">
          <ac:chgData name="Andrei Mungiu" userId="1c42a25706f1e539" providerId="LiveId" clId="{5D5A4F75-149A-453B-ABBF-C37F4CFD4617}" dt="2021-04-12T23:34:07.777" v="438" actId="478"/>
          <ac:spMkLst>
            <pc:docMk/>
            <pc:sldMk cId="1938746213" sldId="258"/>
            <ac:spMk id="3" creationId="{1CE63662-E7CE-49CC-A02B-F3584BF1C4F3}"/>
          </ac:spMkLst>
        </pc:spChg>
        <pc:spChg chg="add mod">
          <ac:chgData name="Andrei Mungiu" userId="1c42a25706f1e539" providerId="LiveId" clId="{5D5A4F75-149A-453B-ABBF-C37F4CFD4617}" dt="2021-04-12T23:35:13.735" v="465" actId="14100"/>
          <ac:spMkLst>
            <pc:docMk/>
            <pc:sldMk cId="1938746213" sldId="258"/>
            <ac:spMk id="8" creationId="{6F11ED28-C2E1-46FC-9B32-A79CCE743616}"/>
          </ac:spMkLst>
        </pc:spChg>
        <pc:graphicFrameChg chg="modGraphic">
          <ac:chgData name="Andrei Mungiu" userId="1c42a25706f1e539" providerId="LiveId" clId="{5D5A4F75-149A-453B-ABBF-C37F4CFD4617}" dt="2021-04-13T21:52:35.812" v="1482" actId="20577"/>
          <ac:graphicFrameMkLst>
            <pc:docMk/>
            <pc:sldMk cId="1938746213" sldId="258"/>
            <ac:graphicFrameMk id="3" creationId="{F8C63534-C526-407C-A247-FF8AC06C6141}"/>
          </ac:graphicFrameMkLst>
        </pc:graphicFrameChg>
        <pc:graphicFrameChg chg="add del mod">
          <ac:chgData name="Andrei Mungiu" userId="1c42a25706f1e539" providerId="LiveId" clId="{5D5A4F75-149A-453B-ABBF-C37F4CFD4617}" dt="2021-04-12T23:31:03.680" v="389"/>
          <ac:graphicFrameMkLst>
            <pc:docMk/>
            <pc:sldMk cId="1938746213" sldId="258"/>
            <ac:graphicFrameMk id="4" creationId="{82AF3F4D-8D31-4445-9FA2-FC1A480C366C}"/>
          </ac:graphicFrameMkLst>
        </pc:graphicFrameChg>
        <pc:graphicFrameChg chg="add del mod modGraphic">
          <ac:chgData name="Andrei Mungiu" userId="1c42a25706f1e539" providerId="LiveId" clId="{5D5A4F75-149A-453B-ABBF-C37F4CFD4617}" dt="2021-04-12T23:33:23.373" v="422" actId="478"/>
          <ac:graphicFrameMkLst>
            <pc:docMk/>
            <pc:sldMk cId="1938746213" sldId="258"/>
            <ac:graphicFrameMk id="5" creationId="{AC4FAF37-C834-4306-ADE8-A07AD21A95AF}"/>
          </ac:graphicFrameMkLst>
        </pc:graphicFrameChg>
        <pc:graphicFrameChg chg="add mod modGraphic">
          <ac:chgData name="Andrei Mungiu" userId="1c42a25706f1e539" providerId="LiveId" clId="{5D5A4F75-149A-453B-ABBF-C37F4CFD4617}" dt="2021-04-12T23:34:45.042" v="463" actId="1076"/>
          <ac:graphicFrameMkLst>
            <pc:docMk/>
            <pc:sldMk cId="1938746213" sldId="258"/>
            <ac:graphicFrameMk id="6" creationId="{23DC5ACD-EC2F-41EE-ADA9-18AA9260A5E9}"/>
          </ac:graphicFrameMkLst>
        </pc:graphicFrameChg>
      </pc:sldChg>
      <pc:sldChg chg="addSp modSp new mod">
        <pc:chgData name="Andrei Mungiu" userId="1c42a25706f1e539" providerId="LiveId" clId="{5D5A4F75-149A-453B-ABBF-C37F4CFD4617}" dt="2021-04-13T12:57:15.165" v="991" actId="1076"/>
        <pc:sldMkLst>
          <pc:docMk/>
          <pc:sldMk cId="817366420" sldId="259"/>
        </pc:sldMkLst>
        <pc:spChg chg="mod">
          <ac:chgData name="Andrei Mungiu" userId="1c42a25706f1e539" providerId="LiveId" clId="{5D5A4F75-149A-453B-ABBF-C37F4CFD4617}" dt="2021-04-13T12:32:16.487" v="518" actId="20577"/>
          <ac:spMkLst>
            <pc:docMk/>
            <pc:sldMk cId="817366420" sldId="259"/>
            <ac:spMk id="2" creationId="{EFC41AF7-4C7E-4F3C-BFCB-2A22B59E835C}"/>
          </ac:spMkLst>
        </pc:spChg>
        <pc:spChg chg="mod">
          <ac:chgData name="Andrei Mungiu" userId="1c42a25706f1e539" providerId="LiveId" clId="{5D5A4F75-149A-453B-ABBF-C37F4CFD4617}" dt="2021-04-13T12:39:08.586" v="963" actId="113"/>
          <ac:spMkLst>
            <pc:docMk/>
            <pc:sldMk cId="817366420" sldId="259"/>
            <ac:spMk id="3" creationId="{67C78B3D-1505-4FDC-830D-3FAB09D83152}"/>
          </ac:spMkLst>
        </pc:spChg>
        <pc:graphicFrameChg chg="add mod modGraphic">
          <ac:chgData name="Andrei Mungiu" userId="1c42a25706f1e539" providerId="LiveId" clId="{5D5A4F75-149A-453B-ABBF-C37F4CFD4617}" dt="2021-04-13T12:37:27.776" v="962" actId="20577"/>
          <ac:graphicFrameMkLst>
            <pc:docMk/>
            <pc:sldMk cId="817366420" sldId="259"/>
            <ac:graphicFrameMk id="6" creationId="{09CA043D-F1F0-4C0D-92B7-9CBD26C8325C}"/>
          </ac:graphicFrameMkLst>
        </pc:graphicFrameChg>
        <pc:picChg chg="add mod">
          <ac:chgData name="Andrei Mungiu" userId="1c42a25706f1e539" providerId="LiveId" clId="{5D5A4F75-149A-453B-ABBF-C37F4CFD4617}" dt="2021-04-13T12:57:15.165" v="991" actId="1076"/>
          <ac:picMkLst>
            <pc:docMk/>
            <pc:sldMk cId="817366420" sldId="259"/>
            <ac:picMk id="5" creationId="{C5EB40AF-A5E7-4C0E-AAB1-8A67C9E66D4E}"/>
          </ac:picMkLst>
        </pc:picChg>
      </pc:sldChg>
      <pc:sldChg chg="new del">
        <pc:chgData name="Andrei Mungiu" userId="1c42a25706f1e539" providerId="LiveId" clId="{5D5A4F75-149A-453B-ABBF-C37F4CFD4617}" dt="2021-04-12T23:32:47.374" v="414" actId="680"/>
        <pc:sldMkLst>
          <pc:docMk/>
          <pc:sldMk cId="3438652355" sldId="259"/>
        </pc:sldMkLst>
      </pc:sldChg>
      <pc:sldChg chg="addSp delSp modSp add mod">
        <pc:chgData name="Andrei Mungiu" userId="1c42a25706f1e539" providerId="LiveId" clId="{5D5A4F75-149A-453B-ABBF-C37F4CFD4617}" dt="2021-04-13T21:32:20.435" v="1480" actId="21"/>
        <pc:sldMkLst>
          <pc:docMk/>
          <pc:sldMk cId="2421573497" sldId="260"/>
        </pc:sldMkLst>
        <pc:spChg chg="mod">
          <ac:chgData name="Andrei Mungiu" userId="1c42a25706f1e539" providerId="LiveId" clId="{5D5A4F75-149A-453B-ABBF-C37F4CFD4617}" dt="2021-04-13T12:56:45.143" v="984" actId="20577"/>
          <ac:spMkLst>
            <pc:docMk/>
            <pc:sldMk cId="2421573497" sldId="260"/>
            <ac:spMk id="2" creationId="{EFC41AF7-4C7E-4F3C-BFCB-2A22B59E835C}"/>
          </ac:spMkLst>
        </pc:spChg>
        <pc:spChg chg="mod">
          <ac:chgData name="Andrei Mungiu" userId="1c42a25706f1e539" providerId="LiveId" clId="{5D5A4F75-149A-453B-ABBF-C37F4CFD4617}" dt="2021-04-13T21:32:20.435" v="1480" actId="21"/>
          <ac:spMkLst>
            <pc:docMk/>
            <pc:sldMk cId="2421573497" sldId="260"/>
            <ac:spMk id="3" creationId="{67C78B3D-1505-4FDC-830D-3FAB09D83152}"/>
          </ac:spMkLst>
        </pc:spChg>
        <pc:graphicFrameChg chg="del mod modGraphic">
          <ac:chgData name="Andrei Mungiu" userId="1c42a25706f1e539" providerId="LiveId" clId="{5D5A4F75-149A-453B-ABBF-C37F4CFD4617}" dt="2021-04-13T13:03:56.553" v="1465" actId="478"/>
          <ac:graphicFrameMkLst>
            <pc:docMk/>
            <pc:sldMk cId="2421573497" sldId="260"/>
            <ac:graphicFrameMk id="6" creationId="{09CA043D-F1F0-4C0D-92B7-9CBD26C8325C}"/>
          </ac:graphicFrameMkLst>
        </pc:graphicFrameChg>
        <pc:picChg chg="del">
          <ac:chgData name="Andrei Mungiu" userId="1c42a25706f1e539" providerId="LiveId" clId="{5D5A4F75-149A-453B-ABBF-C37F4CFD4617}" dt="2021-04-13T12:57:00.983" v="985" actId="478"/>
          <ac:picMkLst>
            <pc:docMk/>
            <pc:sldMk cId="2421573497" sldId="260"/>
            <ac:picMk id="5" creationId="{C5EB40AF-A5E7-4C0E-AAB1-8A67C9E66D4E}"/>
          </ac:picMkLst>
        </pc:picChg>
        <pc:picChg chg="add mod">
          <ac:chgData name="Andrei Mungiu" userId="1c42a25706f1e539" providerId="LiveId" clId="{5D5A4F75-149A-453B-ABBF-C37F4CFD4617}" dt="2021-04-13T13:04:08.653" v="1475" actId="1076"/>
          <ac:picMkLst>
            <pc:docMk/>
            <pc:sldMk cId="2421573497" sldId="260"/>
            <ac:picMk id="7" creationId="{C2183493-CCF9-4F4A-B3AE-F5A474461A9A}"/>
          </ac:picMkLst>
        </pc:picChg>
      </pc:sldChg>
      <pc:sldChg chg="new del">
        <pc:chgData name="Andrei Mungiu" userId="1c42a25706f1e539" providerId="LiveId" clId="{5D5A4F75-149A-453B-ABBF-C37F4CFD4617}" dt="2021-04-13T12:56:25.163" v="965" actId="47"/>
        <pc:sldMkLst>
          <pc:docMk/>
          <pc:sldMk cId="323207520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54D8-01FE-4D01-8832-3A0246286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D410AFAF-98CE-4BA7-A1B9-FED5694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4392AC22-FA2E-4CD8-952D-C35B9DE111ED}"/>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8E68AF5F-140A-421B-8A10-300829D99FE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C724A5-7442-4A81-8E8B-EEF99B4575B9}"/>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54911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62F-6226-4C57-BBC0-4D0C4AA8A49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BE0EBB-815E-4F1C-85AB-397B4975A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DA153AA-D773-4C22-935F-08DBB26D621E}"/>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9C1B2F0A-F37C-4D6C-A51F-F4F47B3241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75615B-D20B-41CD-8DF1-D2B8D2510D8F}"/>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5722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240F7-FEA2-4AAC-8BF6-E6629C72D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B08D0FA-FAAB-4FE4-A884-DE616BA19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2778A8D-8A07-41DC-B288-7754DA857945}"/>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527A68F2-473F-4CAD-A876-3D996D4DA36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38B733C-FD02-41E2-8132-59FB68A74276}"/>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4828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06-04A9-4A43-B00D-A134712937D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5ECE216-B6FC-44C3-B90F-3737C458B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D0607D-DC47-4EA9-8B8A-2584F22D506C}"/>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ADD2838A-9E71-4C2A-A1FD-7D8018F102E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EBCE5AF-2F19-4D19-B293-9C944845561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71114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4975-2595-4621-8027-27B1F8160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544EB82B-328E-4DDB-AE16-63BD0819B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201A4-2F20-4398-8C1F-92DEC44968F2}"/>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175EE141-2415-4D26-9523-913A5E7522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30F30E3-F07B-4050-AD52-87570FF0E0D3}"/>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265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577C-04AC-48C0-A704-FE6C1BE315B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71B5908-E4BD-48DD-AE08-76EB72C8D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FC337B76-B882-4A8C-BDEF-D0A47C2DF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320F2C5E-4044-48EB-B009-8170609F88A5}"/>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6" name="Footer Placeholder 5">
            <a:extLst>
              <a:ext uri="{FF2B5EF4-FFF2-40B4-BE49-F238E27FC236}">
                <a16:creationId xmlns:a16="http://schemas.microsoft.com/office/drawing/2014/main" id="{9CEDCF7A-7F52-4DC5-AE35-618E333FB3E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019466C-FDA8-490F-82CB-569C6BF1730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85922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C7D-D1BA-43F1-BA42-964DDB21623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AB5C641-2722-4267-915E-8593D2B27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163BE-6552-435F-80DA-CB84B521F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3A634221-FAC2-43EA-BA5A-1F5EB93F0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6A81B-9F2D-4CCA-B8B0-0A1970CD0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79E9514-A5ED-466D-A774-8EB6FD8FC6A6}"/>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8" name="Footer Placeholder 7">
            <a:extLst>
              <a:ext uri="{FF2B5EF4-FFF2-40B4-BE49-F238E27FC236}">
                <a16:creationId xmlns:a16="http://schemas.microsoft.com/office/drawing/2014/main" id="{38DF3BE5-8117-42D0-8C7F-59F6392D44E4}"/>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044E3782-901A-49A5-B031-C359AEB5D7DE}"/>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608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D3F4-9622-4708-9D20-A8C252B9419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FB89B319-035E-45DE-A1F2-C7511DF118B2}"/>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4" name="Footer Placeholder 3">
            <a:extLst>
              <a:ext uri="{FF2B5EF4-FFF2-40B4-BE49-F238E27FC236}">
                <a16:creationId xmlns:a16="http://schemas.microsoft.com/office/drawing/2014/main" id="{02EACCD9-B42C-4965-849A-C4082913869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D6FA0BBC-B1A0-4253-AEEE-F1498F32364A}"/>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3641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BA203-2490-47B3-850B-321CE7854CEC}"/>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3" name="Footer Placeholder 2">
            <a:extLst>
              <a:ext uri="{FF2B5EF4-FFF2-40B4-BE49-F238E27FC236}">
                <a16:creationId xmlns:a16="http://schemas.microsoft.com/office/drawing/2014/main" id="{C396C544-20C4-42CE-BB63-9F847163E49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3B0D530-9F08-490D-9172-5B8A840B245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413224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8852-D035-43DE-AAFF-56B7E3AF5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464807-73FE-44B0-95C1-FE8ABFC2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9C0B010-4FB6-47C4-A6F8-2404AE2E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1EF9-869A-402A-B616-1EC95006B26E}"/>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6" name="Footer Placeholder 5">
            <a:extLst>
              <a:ext uri="{FF2B5EF4-FFF2-40B4-BE49-F238E27FC236}">
                <a16:creationId xmlns:a16="http://schemas.microsoft.com/office/drawing/2014/main" id="{0683F97D-F419-45D5-AB2F-B7FC7A0AA8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C958B06-923B-409D-AC24-0EB1422DB604}"/>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7128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172C-BC63-41E7-A8F1-7D1BB95C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83BB45A-D456-4BE8-984D-2815FDBD9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42986F-F4E7-4AE9-BD12-7A56E6CF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1C480-113A-4D7A-9284-A1E1D384A1BA}"/>
              </a:ext>
            </a:extLst>
          </p:cNvPr>
          <p:cNvSpPr>
            <a:spLocks noGrp="1"/>
          </p:cNvSpPr>
          <p:nvPr>
            <p:ph type="dt" sz="half" idx="10"/>
          </p:nvPr>
        </p:nvSpPr>
        <p:spPr/>
        <p:txBody>
          <a:bodyPr/>
          <a:lstStyle/>
          <a:p>
            <a:fld id="{E7262B3B-5833-429F-8CC6-10A0E2840F69}" type="datetimeFigureOut">
              <a:rPr lang="ru-RU" smtClean="0"/>
              <a:t>14.04.2021</a:t>
            </a:fld>
            <a:endParaRPr lang="ru-RU"/>
          </a:p>
        </p:txBody>
      </p:sp>
      <p:sp>
        <p:nvSpPr>
          <p:cNvPr id="6" name="Footer Placeholder 5">
            <a:extLst>
              <a:ext uri="{FF2B5EF4-FFF2-40B4-BE49-F238E27FC236}">
                <a16:creationId xmlns:a16="http://schemas.microsoft.com/office/drawing/2014/main" id="{6D9C06FA-D817-48CA-9658-37982D2FF3A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621738-444E-4B1C-9DA3-9D22CD6AFCA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960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AEAA0-CC4D-467D-940D-70710B1B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20B1316-A2F5-4733-9C62-0A9B3286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7A98E8F-A6E3-4B80-9FB4-686EEA76A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62B3B-5833-429F-8CC6-10A0E2840F69}" type="datetimeFigureOut">
              <a:rPr lang="ru-RU" smtClean="0"/>
              <a:t>14.04.2021</a:t>
            </a:fld>
            <a:endParaRPr lang="ru-RU"/>
          </a:p>
        </p:txBody>
      </p:sp>
      <p:sp>
        <p:nvSpPr>
          <p:cNvPr id="5" name="Footer Placeholder 4">
            <a:extLst>
              <a:ext uri="{FF2B5EF4-FFF2-40B4-BE49-F238E27FC236}">
                <a16:creationId xmlns:a16="http://schemas.microsoft.com/office/drawing/2014/main" id="{B39EFA15-5281-4388-B9FA-1DA62115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685F989-DB08-426E-87AF-C30009ACF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52E34-B486-498D-A9B5-B6FF0BA9D4ED}" type="slidenum">
              <a:rPr lang="ru-RU" smtClean="0"/>
              <a:t>‹#›</a:t>
            </a:fld>
            <a:endParaRPr lang="ru-RU"/>
          </a:p>
        </p:txBody>
      </p:sp>
    </p:spTree>
    <p:extLst>
      <p:ext uri="{BB962C8B-B14F-4D97-AF65-F5344CB8AC3E}">
        <p14:creationId xmlns:p14="http://schemas.microsoft.com/office/powerpoint/2010/main" val="9685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7"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CE615-8BF2-44DC-836F-4377772688B2}"/>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Notable decisions documented</a:t>
            </a:r>
            <a:endParaRPr lang="ru-RU" sz="4000">
              <a:solidFill>
                <a:schemeClr val="bg2"/>
              </a:solidFill>
            </a:endParaRPr>
          </a:p>
        </p:txBody>
      </p:sp>
      <p:sp>
        <p:nvSpPr>
          <p:cNvPr id="3" name="Subtitle 2">
            <a:extLst>
              <a:ext uri="{FF2B5EF4-FFF2-40B4-BE49-F238E27FC236}">
                <a16:creationId xmlns:a16="http://schemas.microsoft.com/office/drawing/2014/main" id="{5C4C5F46-0F6E-4CE4-B35A-1A439521B377}"/>
              </a:ext>
            </a:extLst>
          </p:cNvPr>
          <p:cNvSpPr>
            <a:spLocks noGrp="1"/>
          </p:cNvSpPr>
          <p:nvPr>
            <p:ph type="subTitle" idx="1"/>
          </p:nvPr>
        </p:nvSpPr>
        <p:spPr>
          <a:xfrm>
            <a:off x="1524000" y="4495800"/>
            <a:ext cx="9144000" cy="762000"/>
          </a:xfrm>
        </p:spPr>
        <p:txBody>
          <a:bodyPr>
            <a:normAutofit/>
          </a:bodyPr>
          <a:lstStyle/>
          <a:p>
            <a:r>
              <a:rPr lang="en-US" sz="1800"/>
              <a:t>For the “CreditDecisionAPI” app from DanskeBank</a:t>
            </a:r>
            <a:endParaRPr lang="ru-RU" sz="1800"/>
          </a:p>
        </p:txBody>
      </p:sp>
    </p:spTree>
    <p:extLst>
      <p:ext uri="{BB962C8B-B14F-4D97-AF65-F5344CB8AC3E}">
        <p14:creationId xmlns:p14="http://schemas.microsoft.com/office/powerpoint/2010/main" val="4335499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2EBE9-F11A-4E61-9980-AFBBDB2D7060}"/>
              </a:ext>
            </a:extLst>
          </p:cNvPr>
          <p:cNvSpPr>
            <a:spLocks noGrp="1"/>
          </p:cNvSpPr>
          <p:nvPr>
            <p:ph type="title"/>
          </p:nvPr>
        </p:nvSpPr>
        <p:spPr>
          <a:xfrm>
            <a:off x="838200" y="556995"/>
            <a:ext cx="10515600" cy="1133693"/>
          </a:xfrm>
        </p:spPr>
        <p:txBody>
          <a:bodyPr>
            <a:normAutofit/>
          </a:bodyPr>
          <a:lstStyle/>
          <a:p>
            <a:r>
              <a:rPr lang="en-US" sz="5200"/>
              <a:t>API endpoints</a:t>
            </a:r>
            <a:endParaRPr lang="ru-RU" sz="5200"/>
          </a:p>
        </p:txBody>
      </p:sp>
      <p:graphicFrame>
        <p:nvGraphicFramePr>
          <p:cNvPr id="4" name="Table 4">
            <a:extLst>
              <a:ext uri="{FF2B5EF4-FFF2-40B4-BE49-F238E27FC236}">
                <a16:creationId xmlns:a16="http://schemas.microsoft.com/office/drawing/2014/main" id="{515DAEC9-D80F-4202-9801-C3E87E36936C}"/>
              </a:ext>
            </a:extLst>
          </p:cNvPr>
          <p:cNvGraphicFramePr>
            <a:graphicFrameLocks noGrp="1"/>
          </p:cNvGraphicFramePr>
          <p:nvPr>
            <p:ph idx="1"/>
            <p:extLst>
              <p:ext uri="{D42A27DB-BD31-4B8C-83A1-F6EECF244321}">
                <p14:modId xmlns:p14="http://schemas.microsoft.com/office/powerpoint/2010/main" val="1226659667"/>
              </p:ext>
            </p:extLst>
          </p:nvPr>
        </p:nvGraphicFramePr>
        <p:xfrm>
          <a:off x="838200" y="2100184"/>
          <a:ext cx="10515601" cy="3802221"/>
        </p:xfrm>
        <a:graphic>
          <a:graphicData uri="http://schemas.openxmlformats.org/drawingml/2006/table">
            <a:tbl>
              <a:tblPr firstRow="1" bandRow="1">
                <a:tableStyleId>{5C22544A-7EE6-4342-B048-85BDC9FD1C3A}</a:tableStyleId>
              </a:tblPr>
              <a:tblGrid>
                <a:gridCol w="2255549">
                  <a:extLst>
                    <a:ext uri="{9D8B030D-6E8A-4147-A177-3AD203B41FA5}">
                      <a16:colId xmlns:a16="http://schemas.microsoft.com/office/drawing/2014/main" val="2275028236"/>
                    </a:ext>
                  </a:extLst>
                </a:gridCol>
                <a:gridCol w="943874">
                  <a:extLst>
                    <a:ext uri="{9D8B030D-6E8A-4147-A177-3AD203B41FA5}">
                      <a16:colId xmlns:a16="http://schemas.microsoft.com/office/drawing/2014/main" val="2501631627"/>
                    </a:ext>
                  </a:extLst>
                </a:gridCol>
                <a:gridCol w="1597783">
                  <a:extLst>
                    <a:ext uri="{9D8B030D-6E8A-4147-A177-3AD203B41FA5}">
                      <a16:colId xmlns:a16="http://schemas.microsoft.com/office/drawing/2014/main" val="2004666534"/>
                    </a:ext>
                  </a:extLst>
                </a:gridCol>
                <a:gridCol w="2158059">
                  <a:extLst>
                    <a:ext uri="{9D8B030D-6E8A-4147-A177-3AD203B41FA5}">
                      <a16:colId xmlns:a16="http://schemas.microsoft.com/office/drawing/2014/main" val="3758095536"/>
                    </a:ext>
                  </a:extLst>
                </a:gridCol>
                <a:gridCol w="1292845">
                  <a:extLst>
                    <a:ext uri="{9D8B030D-6E8A-4147-A177-3AD203B41FA5}">
                      <a16:colId xmlns:a16="http://schemas.microsoft.com/office/drawing/2014/main" val="1999156048"/>
                    </a:ext>
                  </a:extLst>
                </a:gridCol>
                <a:gridCol w="2267491">
                  <a:extLst>
                    <a:ext uri="{9D8B030D-6E8A-4147-A177-3AD203B41FA5}">
                      <a16:colId xmlns:a16="http://schemas.microsoft.com/office/drawing/2014/main" val="1881918020"/>
                    </a:ext>
                  </a:extLst>
                </a:gridCol>
              </a:tblGrid>
              <a:tr h="857818">
                <a:tc>
                  <a:txBody>
                    <a:bodyPr/>
                    <a:lstStyle/>
                    <a:p>
                      <a:r>
                        <a:rPr lang="en-US" sz="2300"/>
                        <a:t>URI</a:t>
                      </a:r>
                      <a:endParaRPr lang="ru-RU" sz="2300"/>
                    </a:p>
                  </a:txBody>
                  <a:tcPr marL="115921" marR="115921" marT="57961" marB="57961"/>
                </a:tc>
                <a:tc>
                  <a:txBody>
                    <a:bodyPr/>
                    <a:lstStyle/>
                    <a:p>
                      <a:r>
                        <a:rPr lang="en-US" sz="2300"/>
                        <a:t>Verb</a:t>
                      </a:r>
                      <a:endParaRPr lang="ru-RU" sz="2300"/>
                    </a:p>
                  </a:txBody>
                  <a:tcPr marL="115921" marR="115921" marT="57961" marB="57961"/>
                </a:tc>
                <a:tc>
                  <a:txBody>
                    <a:bodyPr/>
                    <a:lstStyle/>
                    <a:p>
                      <a:r>
                        <a:rPr lang="en-US" sz="2300"/>
                        <a:t>Operation</a:t>
                      </a:r>
                      <a:endParaRPr lang="ru-RU" sz="2300"/>
                    </a:p>
                  </a:txBody>
                  <a:tcPr marL="115921" marR="115921" marT="57961" marB="57961"/>
                </a:tc>
                <a:tc>
                  <a:txBody>
                    <a:bodyPr/>
                    <a:lstStyle/>
                    <a:p>
                      <a:r>
                        <a:rPr lang="en-US" sz="2300"/>
                        <a:t>Description</a:t>
                      </a:r>
                      <a:endParaRPr lang="ru-RU" sz="2300"/>
                    </a:p>
                  </a:txBody>
                  <a:tcPr marL="115921" marR="115921" marT="57961" marB="57961"/>
                </a:tc>
                <a:tc>
                  <a:txBody>
                    <a:bodyPr/>
                    <a:lstStyle/>
                    <a:p>
                      <a:r>
                        <a:rPr lang="en-US" sz="2300"/>
                        <a:t>Success</a:t>
                      </a:r>
                      <a:endParaRPr lang="ru-RU" sz="2300"/>
                    </a:p>
                  </a:txBody>
                  <a:tcPr marL="115921" marR="115921" marT="57961" marB="57961"/>
                </a:tc>
                <a:tc>
                  <a:txBody>
                    <a:bodyPr/>
                    <a:lstStyle/>
                    <a:p>
                      <a:r>
                        <a:rPr lang="en-US" sz="2300"/>
                        <a:t>Failure</a:t>
                      </a:r>
                      <a:endParaRPr lang="ru-RU" sz="2300"/>
                    </a:p>
                  </a:txBody>
                  <a:tcPr marL="115921" marR="115921" marT="57961" marB="57961"/>
                </a:tc>
                <a:extLst>
                  <a:ext uri="{0D108BD9-81ED-4DB2-BD59-A6C34878D82A}">
                    <a16:rowId xmlns:a16="http://schemas.microsoft.com/office/drawing/2014/main" val="3148389633"/>
                  </a:ext>
                </a:extLst>
              </a:tr>
              <a:tr h="394133">
                <a:tc>
                  <a:txBody>
                    <a:bodyPr/>
                    <a:lstStyle/>
                    <a:p>
                      <a:r>
                        <a:rPr lang="en-US" sz="1500"/>
                        <a:t>/api/decision</a:t>
                      </a:r>
                      <a:endParaRPr lang="ru-RU" sz="1500"/>
                    </a:p>
                  </a:txBody>
                  <a:tcPr marL="115921" marR="115921" marT="57961" marB="57961"/>
                </a:tc>
                <a:tc>
                  <a:txBody>
                    <a:bodyPr/>
                    <a:lstStyle/>
                    <a:p>
                      <a:r>
                        <a:rPr lang="en-US" sz="1500"/>
                        <a:t>GET</a:t>
                      </a:r>
                      <a:endParaRPr lang="ru-RU" sz="1500"/>
                    </a:p>
                  </a:txBody>
                  <a:tcPr marL="115921" marR="115921" marT="57961" marB="57961"/>
                </a:tc>
                <a:tc>
                  <a:txBody>
                    <a:bodyPr/>
                    <a:lstStyle/>
                    <a:p>
                      <a:r>
                        <a:rPr lang="en-US" sz="1500"/>
                        <a:t>READ</a:t>
                      </a:r>
                      <a:endParaRPr lang="ru-RU" sz="1500"/>
                    </a:p>
                  </a:txBody>
                  <a:tcPr marL="115921" marR="115921" marT="57961" marB="57961"/>
                </a:tc>
                <a:tc>
                  <a:txBody>
                    <a:bodyPr/>
                    <a:lstStyle/>
                    <a:p>
                      <a:r>
                        <a:rPr lang="en-US" sz="1500"/>
                        <a:t>Get a credit decision</a:t>
                      </a:r>
                      <a:endParaRPr lang="ru-RU" sz="1500"/>
                    </a:p>
                  </a:txBody>
                  <a:tcPr marL="115921" marR="115921" marT="57961" marB="57961"/>
                </a:tc>
                <a:tc>
                  <a:txBody>
                    <a:bodyPr/>
                    <a:lstStyle/>
                    <a:p>
                      <a:r>
                        <a:rPr lang="en-US" sz="1500"/>
                        <a:t>200 (Ok)</a:t>
                      </a:r>
                      <a:endParaRPr lang="ru-RU" sz="1500"/>
                    </a:p>
                  </a:txBody>
                  <a:tcPr marL="115921" marR="115921" marT="57961" marB="57961"/>
                </a:tc>
                <a:tc>
                  <a:txBody>
                    <a:bodyPr/>
                    <a:lstStyle/>
                    <a:p>
                      <a:r>
                        <a:rPr lang="en-US" sz="1500"/>
                        <a:t>400 (Bad Request)</a:t>
                      </a:r>
                      <a:endParaRPr lang="ru-RU" sz="1500"/>
                    </a:p>
                  </a:txBody>
                  <a:tcPr marL="115921" marR="115921" marT="57961" marB="57961"/>
                </a:tc>
                <a:extLst>
                  <a:ext uri="{0D108BD9-81ED-4DB2-BD59-A6C34878D82A}">
                    <a16:rowId xmlns:a16="http://schemas.microsoft.com/office/drawing/2014/main" val="4269695814"/>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2554153840"/>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2868529755"/>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2895076686"/>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3915572142"/>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1386300782"/>
                  </a:ext>
                </a:extLst>
              </a:tr>
              <a:tr h="425045">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tc>
                  <a:txBody>
                    <a:bodyPr/>
                    <a:lstStyle/>
                    <a:p>
                      <a:endParaRPr lang="ru-RU" sz="1500"/>
                    </a:p>
                  </a:txBody>
                  <a:tcPr marL="115921" marR="115921" marT="57961" marB="57961"/>
                </a:tc>
                <a:extLst>
                  <a:ext uri="{0D108BD9-81ED-4DB2-BD59-A6C34878D82A}">
                    <a16:rowId xmlns:a16="http://schemas.microsoft.com/office/drawing/2014/main" val="1034465826"/>
                  </a:ext>
                </a:extLst>
              </a:tr>
            </a:tbl>
          </a:graphicData>
        </a:graphic>
      </p:graphicFrame>
    </p:spTree>
    <p:extLst>
      <p:ext uri="{BB962C8B-B14F-4D97-AF65-F5344CB8AC3E}">
        <p14:creationId xmlns:p14="http://schemas.microsoft.com/office/powerpoint/2010/main" val="134967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095-8A12-49B6-9679-23AB8EE59EC3}"/>
              </a:ext>
            </a:extLst>
          </p:cNvPr>
          <p:cNvSpPr>
            <a:spLocks noGrp="1"/>
          </p:cNvSpPr>
          <p:nvPr>
            <p:ph type="title"/>
          </p:nvPr>
        </p:nvSpPr>
        <p:spPr/>
        <p:txBody>
          <a:bodyPr/>
          <a:lstStyle/>
          <a:p>
            <a:r>
              <a:rPr lang="en-US"/>
              <a:t>Variables with accounting purpose</a:t>
            </a:r>
            <a:endParaRPr lang="ru-RU" dirty="0"/>
          </a:p>
        </p:txBody>
      </p:sp>
      <p:sp>
        <p:nvSpPr>
          <p:cNvPr id="8" name="Content Placeholder 7">
            <a:extLst>
              <a:ext uri="{FF2B5EF4-FFF2-40B4-BE49-F238E27FC236}">
                <a16:creationId xmlns:a16="http://schemas.microsoft.com/office/drawing/2014/main" id="{6F11ED28-C2E1-46FC-9B32-A79CCE743616}"/>
              </a:ext>
            </a:extLst>
          </p:cNvPr>
          <p:cNvSpPr>
            <a:spLocks noGrp="1"/>
          </p:cNvSpPr>
          <p:nvPr>
            <p:ph idx="1"/>
          </p:nvPr>
        </p:nvSpPr>
        <p:spPr>
          <a:xfrm>
            <a:off x="838200" y="1825625"/>
            <a:ext cx="10515600" cy="3305668"/>
          </a:xfrm>
        </p:spPr>
        <p:txBody>
          <a:bodyPr>
            <a:normAutofit fontScale="55000" lnSpcReduction="20000"/>
          </a:bodyPr>
          <a:lstStyle/>
          <a:p>
            <a:r>
              <a:rPr lang="en-US"/>
              <a:t>Variables with accounting purpose sent to “CreditDecisionAPI” through JSON must be of type </a:t>
            </a:r>
            <a:r>
              <a:rPr lang="en-US" b="1"/>
              <a:t>“string” </a:t>
            </a:r>
            <a:r>
              <a:rPr lang="en-US"/>
              <a:t>when inside a JSON string. This will avoid automatic conversion mistakes to and from JSON as JSON converts float automatically.</a:t>
            </a:r>
          </a:p>
          <a:p>
            <a:r>
              <a:rPr lang="en-US"/>
              <a:t>Upon receival of variables with accounting purpose, the “CreditDecisionAPI” converts them into </a:t>
            </a:r>
            <a:r>
              <a:rPr lang="en-US" b="1"/>
              <a:t>“decimal” </a:t>
            </a:r>
            <a:r>
              <a:rPr lang="en-US"/>
              <a:t>before performing any operations on them.</a:t>
            </a:r>
          </a:p>
          <a:p>
            <a:r>
              <a:rPr lang="en-US"/>
              <a:t>After necessary operations are performed, the API will convert all variables with accounting purpose back to </a:t>
            </a:r>
            <a:r>
              <a:rPr lang="en-US" b="1"/>
              <a:t>“string” </a:t>
            </a:r>
            <a:r>
              <a:rPr lang="en-US"/>
              <a:t>before sending them as a JSON response if necessary.</a:t>
            </a:r>
          </a:p>
          <a:p>
            <a:r>
              <a:rPr lang="en-US"/>
              <a:t>The decimal points must be separated by a </a:t>
            </a:r>
            <a:r>
              <a:rPr lang="en-US" b="1"/>
              <a:t>“decimal coma” </a:t>
            </a:r>
            <a:r>
              <a:rPr lang="en-US"/>
              <a:t>not a “decimal point” when written into JSON as a string.</a:t>
            </a:r>
            <a:br>
              <a:rPr lang="en-US"/>
            </a:br>
            <a:r>
              <a:rPr lang="en-US" b="1"/>
              <a:t>EG: 8000,23</a:t>
            </a:r>
          </a:p>
          <a:p>
            <a:r>
              <a:rPr lang="en-US"/>
              <a:t>If the number passed as a </a:t>
            </a:r>
            <a:r>
              <a:rPr lang="en-US" b="1"/>
              <a:t>“string”</a:t>
            </a:r>
            <a:r>
              <a:rPr lang="en-US"/>
              <a:t> exceeds the range of a </a:t>
            </a:r>
            <a:r>
              <a:rPr lang="en-US" b="1"/>
              <a:t>“decimal”</a:t>
            </a:r>
            <a:r>
              <a:rPr lang="en-US"/>
              <a:t>, the API will round it the following way:</a:t>
            </a:r>
          </a:p>
          <a:p>
            <a:pPr lvl="1"/>
            <a:r>
              <a:rPr lang="en-US"/>
              <a:t>0,0….15 – if “5” is outside the decimal boundary the number will be rounded UP</a:t>
            </a:r>
          </a:p>
          <a:p>
            <a:pPr marL="457200" lvl="1" indent="0">
              <a:buNone/>
            </a:pPr>
            <a:r>
              <a:rPr lang="en-US" b="1"/>
              <a:t>RESULT: </a:t>
            </a:r>
            <a:r>
              <a:rPr lang="en-US"/>
              <a:t>0,0….2 </a:t>
            </a:r>
            <a:r>
              <a:rPr lang="en-US" b="1"/>
              <a:t>– </a:t>
            </a:r>
            <a:r>
              <a:rPr lang="en-US"/>
              <a:t>“2”</a:t>
            </a:r>
            <a:r>
              <a:rPr lang="en-US" b="1"/>
              <a:t> </a:t>
            </a:r>
            <a:r>
              <a:rPr lang="en-US"/>
              <a:t>being the last number within the decimal boundary</a:t>
            </a:r>
          </a:p>
          <a:p>
            <a:pPr lvl="1"/>
            <a:r>
              <a:rPr lang="en-US"/>
              <a:t>0,0….145 if “45” is outside the decimal boundary the number will be rounded DOWN</a:t>
            </a:r>
          </a:p>
          <a:p>
            <a:pPr marL="457200" lvl="1" indent="0">
              <a:buNone/>
            </a:pPr>
            <a:r>
              <a:rPr lang="en-US" b="1"/>
              <a:t>RESULT: </a:t>
            </a:r>
            <a:r>
              <a:rPr lang="en-US"/>
              <a:t>0,0….1 - “1”</a:t>
            </a:r>
            <a:r>
              <a:rPr lang="en-US" b="1"/>
              <a:t> </a:t>
            </a:r>
            <a:r>
              <a:rPr lang="en-US"/>
              <a:t>being the last number within the decimal boundary.</a:t>
            </a:r>
            <a:br>
              <a:rPr lang="en-US" b="1"/>
            </a:br>
            <a:endParaRPr lang="en-US" b="1" dirty="0"/>
          </a:p>
        </p:txBody>
      </p:sp>
      <p:graphicFrame>
        <p:nvGraphicFramePr>
          <p:cNvPr id="3" name="Table 3">
            <a:extLst>
              <a:ext uri="{FF2B5EF4-FFF2-40B4-BE49-F238E27FC236}">
                <a16:creationId xmlns:a16="http://schemas.microsoft.com/office/drawing/2014/main" id="{F8C63534-C526-407C-A247-FF8AC06C6141}"/>
              </a:ext>
            </a:extLst>
          </p:cNvPr>
          <p:cNvGraphicFramePr>
            <a:graphicFrameLocks noGrp="1"/>
          </p:cNvGraphicFramePr>
          <p:nvPr>
            <p:extLst>
              <p:ext uri="{D42A27DB-BD31-4B8C-83A1-F6EECF244321}">
                <p14:modId xmlns:p14="http://schemas.microsoft.com/office/powerpoint/2010/main" val="179137109"/>
              </p:ext>
            </p:extLst>
          </p:nvPr>
        </p:nvGraphicFramePr>
        <p:xfrm>
          <a:off x="838200" y="5345456"/>
          <a:ext cx="10515600" cy="101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50964108"/>
                    </a:ext>
                  </a:extLst>
                </a:gridCol>
                <a:gridCol w="2103120">
                  <a:extLst>
                    <a:ext uri="{9D8B030D-6E8A-4147-A177-3AD203B41FA5}">
                      <a16:colId xmlns:a16="http://schemas.microsoft.com/office/drawing/2014/main" val="824047626"/>
                    </a:ext>
                  </a:extLst>
                </a:gridCol>
                <a:gridCol w="2103120">
                  <a:extLst>
                    <a:ext uri="{9D8B030D-6E8A-4147-A177-3AD203B41FA5}">
                      <a16:colId xmlns:a16="http://schemas.microsoft.com/office/drawing/2014/main" val="2874779607"/>
                    </a:ext>
                  </a:extLst>
                </a:gridCol>
                <a:gridCol w="2103120">
                  <a:extLst>
                    <a:ext uri="{9D8B030D-6E8A-4147-A177-3AD203B41FA5}">
                      <a16:colId xmlns:a16="http://schemas.microsoft.com/office/drawing/2014/main" val="3615375824"/>
                    </a:ext>
                  </a:extLst>
                </a:gridCol>
                <a:gridCol w="2103120">
                  <a:extLst>
                    <a:ext uri="{9D8B030D-6E8A-4147-A177-3AD203B41FA5}">
                      <a16:colId xmlns:a16="http://schemas.microsoft.com/office/drawing/2014/main" val="3111650217"/>
                    </a:ext>
                  </a:extLst>
                </a:gridCol>
              </a:tblGrid>
              <a:tr h="370840">
                <a:tc>
                  <a:txBody>
                    <a:bodyPr/>
                    <a:lstStyle/>
                    <a:p>
                      <a:pPr algn="l" fontAlgn="t"/>
                      <a:r>
                        <a:rPr lang="en-US">
                          <a:effectLst/>
                        </a:rPr>
                        <a:t>C# type/keyword</a:t>
                      </a:r>
                      <a:endParaRPr lang="en-US" dirty="0">
                        <a:effectLst/>
                      </a:endParaRPr>
                    </a:p>
                  </a:txBody>
                  <a:tcPr/>
                </a:tc>
                <a:tc>
                  <a:txBody>
                    <a:bodyPr/>
                    <a:lstStyle/>
                    <a:p>
                      <a:pPr algn="l" fontAlgn="t"/>
                      <a:r>
                        <a:rPr lang="en-US">
                          <a:effectLst/>
                        </a:rPr>
                        <a:t>Approximate range</a:t>
                      </a:r>
                      <a:endParaRPr lang="en-US" dirty="0">
                        <a:effectLst/>
                      </a:endParaRPr>
                    </a:p>
                  </a:txBody>
                  <a:tcPr/>
                </a:tc>
                <a:tc>
                  <a:txBody>
                    <a:bodyPr/>
                    <a:lstStyle/>
                    <a:p>
                      <a:pPr algn="l" fontAlgn="t"/>
                      <a:r>
                        <a:rPr lang="en-US">
                          <a:effectLst/>
                        </a:rPr>
                        <a:t>Size</a:t>
                      </a:r>
                      <a:endParaRPr lang="en-US" dirty="0">
                        <a:effectLst/>
                      </a:endParaRPr>
                    </a:p>
                  </a:txBody>
                  <a:tcPr/>
                </a:tc>
                <a:tc>
                  <a:txBody>
                    <a:bodyPr/>
                    <a:lstStyle/>
                    <a:p>
                      <a:pPr algn="l" fontAlgn="t"/>
                      <a:r>
                        <a:rPr lang="en-US">
                          <a:effectLst/>
                        </a:rPr>
                        <a:t>.NET type</a:t>
                      </a:r>
                      <a:endParaRPr lang="en-US" dirty="0">
                        <a:effectLst/>
                      </a:endParaRPr>
                    </a:p>
                  </a:txBody>
                  <a:tcPr/>
                </a:tc>
                <a:tc>
                  <a:txBody>
                    <a:bodyPr/>
                    <a:lstStyle/>
                    <a:p>
                      <a:pPr algn="l" fontAlgn="t"/>
                      <a:r>
                        <a:rPr lang="en-US">
                          <a:effectLst/>
                        </a:rPr>
                        <a:t>Precision</a:t>
                      </a:r>
                      <a:endParaRPr lang="en-US" dirty="0">
                        <a:effectLst/>
                      </a:endParaRPr>
                    </a:p>
                  </a:txBody>
                  <a:tcPr/>
                </a:tc>
                <a:extLst>
                  <a:ext uri="{0D108BD9-81ED-4DB2-BD59-A6C34878D82A}">
                    <a16:rowId xmlns:a16="http://schemas.microsoft.com/office/drawing/2014/main" val="3910601239"/>
                  </a:ext>
                </a:extLst>
              </a:tr>
              <a:tr h="370840">
                <a:tc>
                  <a:txBody>
                    <a:bodyPr/>
                    <a:lstStyle/>
                    <a:p>
                      <a:pPr algn="l" fontAlgn="t"/>
                      <a:r>
                        <a:rPr lang="en-US"/>
                        <a:t>decimal</a:t>
                      </a:r>
                      <a:endParaRPr lang="en-US" dirty="0"/>
                    </a:p>
                  </a:txBody>
                  <a:tcPr/>
                </a:tc>
                <a:tc>
                  <a:txBody>
                    <a:bodyPr/>
                    <a:lstStyle/>
                    <a:p>
                      <a:pPr algn="l" fontAlgn="t"/>
                      <a:r>
                        <a:rPr lang="en-US" sz="1800" b="0" i="0" kern="1200">
                          <a:solidFill>
                            <a:schemeClr val="dk1"/>
                          </a:solidFill>
                          <a:effectLst/>
                          <a:latin typeface="+mn-lt"/>
                          <a:ea typeface="+mn-ea"/>
                          <a:cs typeface="+mn-cs"/>
                        </a:rPr>
                        <a:t>±1.0 x 10</a:t>
                      </a:r>
                      <a:r>
                        <a:rPr lang="en-US" sz="1800" b="0" i="0" kern="1200" baseline="30000">
                          <a:solidFill>
                            <a:schemeClr val="dk1"/>
                          </a:solidFill>
                          <a:effectLst/>
                          <a:latin typeface="+mn-lt"/>
                          <a:ea typeface="+mn-ea"/>
                          <a:cs typeface="+mn-cs"/>
                        </a:rPr>
                        <a:t>-28</a:t>
                      </a:r>
                      <a:r>
                        <a:rPr lang="en-US" sz="1800" b="0" i="0" kern="1200">
                          <a:solidFill>
                            <a:schemeClr val="dk1"/>
                          </a:solidFill>
                          <a:effectLst/>
                          <a:latin typeface="+mn-lt"/>
                          <a:ea typeface="+mn-ea"/>
                          <a:cs typeface="+mn-cs"/>
                        </a:rPr>
                        <a:t> to ±7.9228 x 10</a:t>
                      </a:r>
                      <a:r>
                        <a:rPr lang="en-US" sz="1800" b="0" i="0" kern="1200" baseline="30000">
                          <a:solidFill>
                            <a:schemeClr val="dk1"/>
                          </a:solidFill>
                          <a:effectLst/>
                          <a:latin typeface="+mn-lt"/>
                          <a:ea typeface="+mn-ea"/>
                          <a:cs typeface="+mn-cs"/>
                        </a:rPr>
                        <a:t>28</a:t>
                      </a:r>
                      <a:endParaRPr lang="en-US" dirty="0"/>
                    </a:p>
                  </a:txBody>
                  <a:tcPr/>
                </a:tc>
                <a:tc>
                  <a:txBody>
                    <a:bodyPr/>
                    <a:lstStyle/>
                    <a:p>
                      <a:pPr algn="l" fontAlgn="t"/>
                      <a:r>
                        <a:rPr lang="en-US"/>
                        <a:t>16 bytes</a:t>
                      </a:r>
                      <a:endParaRPr lang="en-US" dirty="0"/>
                    </a:p>
                  </a:txBody>
                  <a:tcPr/>
                </a:tc>
                <a:tc>
                  <a:txBody>
                    <a:bodyPr/>
                    <a:lstStyle/>
                    <a:p>
                      <a:pPr algn="l" fontAlgn="t"/>
                      <a:r>
                        <a:rPr lang="en-US"/>
                        <a:t>System.Decimal</a:t>
                      </a:r>
                      <a:endParaRPr lang="en-US" dirty="0"/>
                    </a:p>
                  </a:txBody>
                  <a:tcPr/>
                </a:tc>
                <a:tc>
                  <a:txBody>
                    <a:bodyPr/>
                    <a:lstStyle/>
                    <a:p>
                      <a:pPr algn="l" fontAlgn="t"/>
                      <a:r>
                        <a:rPr lang="en-US"/>
                        <a:t>26-29 digits</a:t>
                      </a:r>
                      <a:endParaRPr lang="en-US" dirty="0"/>
                    </a:p>
                  </a:txBody>
                  <a:tcPr/>
                </a:tc>
                <a:extLst>
                  <a:ext uri="{0D108BD9-81ED-4DB2-BD59-A6C34878D82A}">
                    <a16:rowId xmlns:a16="http://schemas.microsoft.com/office/drawing/2014/main" val="1871023103"/>
                  </a:ext>
                </a:extLst>
              </a:tr>
            </a:tbl>
          </a:graphicData>
        </a:graphic>
      </p:graphicFrame>
    </p:spTree>
    <p:extLst>
      <p:ext uri="{BB962C8B-B14F-4D97-AF65-F5344CB8AC3E}">
        <p14:creationId xmlns:p14="http://schemas.microsoft.com/office/powerpoint/2010/main" val="19387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a:t>“Applied amount” decisions</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lstStyle/>
          <a:p>
            <a:pPr marL="0" indent="0">
              <a:buNone/>
            </a:pPr>
            <a:r>
              <a:rPr lang="en-US" dirty="0"/>
              <a:t>According to the below table, there is not definition as to what should happen if the system receives an “applied amount” of 2000. </a:t>
            </a:r>
            <a:br>
              <a:rPr lang="en-US" dirty="0"/>
            </a:br>
            <a:endParaRPr lang="en-US" dirty="0"/>
          </a:p>
          <a:p>
            <a:pPr marL="0" indent="0">
              <a:buNone/>
            </a:pPr>
            <a:br>
              <a:rPr lang="en-US" dirty="0"/>
            </a:br>
            <a:r>
              <a:rPr lang="en-US" dirty="0"/>
              <a:t>The developers have decided to include 2000 into the “Yes” category, as it seemed more rational then prompting with an error every time that amount would be encountered.</a:t>
            </a:r>
          </a:p>
          <a:p>
            <a:pPr marL="0" indent="0">
              <a:buNone/>
            </a:pPr>
            <a:r>
              <a:rPr lang="en-US" b="1" dirty="0"/>
              <a:t>The result:</a:t>
            </a:r>
          </a:p>
          <a:p>
            <a:pPr marL="0" indent="0">
              <a:buNone/>
            </a:pPr>
            <a:endParaRPr lang="ru-RU" dirty="0"/>
          </a:p>
        </p:txBody>
      </p:sp>
      <p:pic>
        <p:nvPicPr>
          <p:cNvPr id="5" name="Picture 4">
            <a:extLst>
              <a:ext uri="{FF2B5EF4-FFF2-40B4-BE49-F238E27FC236}">
                <a16:creationId xmlns:a16="http://schemas.microsoft.com/office/drawing/2014/main" id="{C5EB40AF-A5E7-4C0E-AAB1-8A67C9E66D4E}"/>
              </a:ext>
            </a:extLst>
          </p:cNvPr>
          <p:cNvPicPr>
            <a:picLocks noChangeAspect="1"/>
          </p:cNvPicPr>
          <p:nvPr/>
        </p:nvPicPr>
        <p:blipFill>
          <a:blip r:embed="rId2"/>
          <a:stretch>
            <a:fillRect/>
          </a:stretch>
        </p:blipFill>
        <p:spPr>
          <a:xfrm>
            <a:off x="1322318" y="2748126"/>
            <a:ext cx="9547363" cy="680874"/>
          </a:xfrm>
          <a:prstGeom prst="rect">
            <a:avLst/>
          </a:prstGeom>
        </p:spPr>
      </p:pic>
      <p:graphicFrame>
        <p:nvGraphicFramePr>
          <p:cNvPr id="6" name="Table 6">
            <a:extLst>
              <a:ext uri="{FF2B5EF4-FFF2-40B4-BE49-F238E27FC236}">
                <a16:creationId xmlns:a16="http://schemas.microsoft.com/office/drawing/2014/main" id="{09CA043D-F1F0-4C0D-92B7-9CBD26C8325C}"/>
              </a:ext>
            </a:extLst>
          </p:cNvPr>
          <p:cNvGraphicFramePr>
            <a:graphicFrameLocks noGrp="1"/>
          </p:cNvGraphicFramePr>
          <p:nvPr>
            <p:extLst>
              <p:ext uri="{D42A27DB-BD31-4B8C-83A1-F6EECF244321}">
                <p14:modId xmlns:p14="http://schemas.microsoft.com/office/powerpoint/2010/main" val="2145294899"/>
              </p:ext>
            </p:extLst>
          </p:nvPr>
        </p:nvGraphicFramePr>
        <p:xfrm>
          <a:off x="838200" y="537156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33168593"/>
                    </a:ext>
                  </a:extLst>
                </a:gridCol>
                <a:gridCol w="2628900">
                  <a:extLst>
                    <a:ext uri="{9D8B030D-6E8A-4147-A177-3AD203B41FA5}">
                      <a16:colId xmlns:a16="http://schemas.microsoft.com/office/drawing/2014/main" val="2202267547"/>
                    </a:ext>
                  </a:extLst>
                </a:gridCol>
                <a:gridCol w="2628900">
                  <a:extLst>
                    <a:ext uri="{9D8B030D-6E8A-4147-A177-3AD203B41FA5}">
                      <a16:colId xmlns:a16="http://schemas.microsoft.com/office/drawing/2014/main" val="1929494381"/>
                    </a:ext>
                  </a:extLst>
                </a:gridCol>
                <a:gridCol w="2628900">
                  <a:extLst>
                    <a:ext uri="{9D8B030D-6E8A-4147-A177-3AD203B41FA5}">
                      <a16:colId xmlns:a16="http://schemas.microsoft.com/office/drawing/2014/main" val="2622064629"/>
                    </a:ext>
                  </a:extLst>
                </a:gridCol>
              </a:tblGrid>
              <a:tr h="370840">
                <a:tc>
                  <a:txBody>
                    <a:bodyPr/>
                    <a:lstStyle/>
                    <a:p>
                      <a:r>
                        <a:rPr lang="en-US" dirty="0"/>
                        <a:t>Applied amount</a:t>
                      </a:r>
                      <a:endParaRPr lang="ru-RU" dirty="0"/>
                    </a:p>
                  </a:txBody>
                  <a:tcPr/>
                </a:tc>
                <a:tc>
                  <a:txBody>
                    <a:bodyPr/>
                    <a:lstStyle/>
                    <a:p>
                      <a:r>
                        <a:rPr lang="en-US"/>
                        <a:t>If below 2000</a:t>
                      </a:r>
                      <a:endParaRPr lang="ru-RU" dirty="0"/>
                    </a:p>
                  </a:txBody>
                  <a:tcPr/>
                </a:tc>
                <a:tc>
                  <a:txBody>
                    <a:bodyPr/>
                    <a:lstStyle/>
                    <a:p>
                      <a:r>
                        <a:rPr lang="en-US"/>
                        <a:t>If over or equal to 2000</a:t>
                      </a:r>
                      <a:endParaRPr lang="ru-RU" dirty="0"/>
                    </a:p>
                  </a:txBody>
                  <a:tcPr/>
                </a:tc>
                <a:tc>
                  <a:txBody>
                    <a:bodyPr/>
                    <a:lstStyle/>
                    <a:p>
                      <a:r>
                        <a:rPr lang="en-US"/>
                        <a:t>If Over 69000</a:t>
                      </a:r>
                      <a:endParaRPr lang="ru-RU" dirty="0"/>
                    </a:p>
                  </a:txBody>
                  <a:tcPr/>
                </a:tc>
                <a:extLst>
                  <a:ext uri="{0D108BD9-81ED-4DB2-BD59-A6C34878D82A}">
                    <a16:rowId xmlns:a16="http://schemas.microsoft.com/office/drawing/2014/main" val="643563952"/>
                  </a:ext>
                </a:extLst>
              </a:tr>
              <a:tr h="370840">
                <a:tc>
                  <a:txBody>
                    <a:bodyPr/>
                    <a:lstStyle/>
                    <a:p>
                      <a:r>
                        <a:rPr lang="en-US" dirty="0"/>
                        <a:t>Decision</a:t>
                      </a:r>
                      <a:endParaRPr lang="ru-RU" dirty="0"/>
                    </a:p>
                  </a:txBody>
                  <a:tcPr/>
                </a:tc>
                <a:tc>
                  <a:txBody>
                    <a:bodyPr/>
                    <a:lstStyle/>
                    <a:p>
                      <a:r>
                        <a:rPr lang="en-US"/>
                        <a:t>No</a:t>
                      </a:r>
                      <a:endParaRPr lang="ru-RU" dirty="0"/>
                    </a:p>
                  </a:txBody>
                  <a:tcPr/>
                </a:tc>
                <a:tc>
                  <a:txBody>
                    <a:bodyPr/>
                    <a:lstStyle/>
                    <a:p>
                      <a:r>
                        <a:rPr lang="en-US"/>
                        <a:t>Yes</a:t>
                      </a:r>
                      <a:endParaRPr lang="ru-RU" dirty="0"/>
                    </a:p>
                  </a:txBody>
                  <a:tcPr/>
                </a:tc>
                <a:tc>
                  <a:txBody>
                    <a:bodyPr/>
                    <a:lstStyle/>
                    <a:p>
                      <a:r>
                        <a:rPr lang="en-US" dirty="0"/>
                        <a:t>No</a:t>
                      </a:r>
                      <a:endParaRPr lang="ru-RU" dirty="0"/>
                    </a:p>
                  </a:txBody>
                  <a:tcPr/>
                </a:tc>
                <a:extLst>
                  <a:ext uri="{0D108BD9-81ED-4DB2-BD59-A6C34878D82A}">
                    <a16:rowId xmlns:a16="http://schemas.microsoft.com/office/drawing/2014/main" val="2943687330"/>
                  </a:ext>
                </a:extLst>
              </a:tr>
            </a:tbl>
          </a:graphicData>
        </a:graphic>
      </p:graphicFrame>
    </p:spTree>
    <p:extLst>
      <p:ext uri="{BB962C8B-B14F-4D97-AF65-F5344CB8AC3E}">
        <p14:creationId xmlns:p14="http://schemas.microsoft.com/office/powerpoint/2010/main" val="8173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a:t>“Total future debt” decisions</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normAutofit fontScale="92500" lnSpcReduction="20000"/>
          </a:bodyPr>
          <a:lstStyle/>
          <a:p>
            <a:pPr marL="0" indent="0">
              <a:buNone/>
            </a:pPr>
            <a:r>
              <a:rPr lang="en-US"/>
              <a:t>According to the below table, there is not definition as to what should happen if the system receives a “total future debt” between and </a:t>
            </a:r>
            <a:r>
              <a:rPr lang="en-US" b="1"/>
              <a:t>NOT</a:t>
            </a:r>
            <a:r>
              <a:rPr lang="en-US"/>
              <a:t> including:</a:t>
            </a:r>
          </a:p>
          <a:p>
            <a:r>
              <a:rPr lang="en-US" sz="1700"/>
              <a:t>39000 and 40000 (developers included this range into 4% interest rate)</a:t>
            </a:r>
          </a:p>
          <a:p>
            <a:r>
              <a:rPr lang="en-US" sz="1700"/>
              <a:t>59000 and 60000 (developers included this range into 5% interest rate)</a:t>
            </a:r>
            <a:br>
              <a:rPr lang="en-US"/>
            </a:br>
            <a:endParaRPr lang="en-US"/>
          </a:p>
          <a:p>
            <a:pPr marL="0" indent="0">
              <a:buNone/>
            </a:pPr>
            <a:endParaRPr lang="en-US"/>
          </a:p>
          <a:p>
            <a:pPr marL="0" indent="0">
              <a:buNone/>
            </a:pPr>
            <a:br>
              <a:rPr lang="en-US"/>
            </a:br>
            <a:r>
              <a:rPr lang="en-US"/>
              <a:t>The developers have decided to include the above amounts as described. Since As it seemed more rational to assume that the limits are at notable numbers such as “40000” and “60000” VS “39000” and “59000”. Also, prompting with an error every time a non included amount is encountered seemed like a bad idea.</a:t>
            </a:r>
            <a:endParaRPr lang="en-US" dirty="0"/>
          </a:p>
        </p:txBody>
      </p:sp>
      <p:pic>
        <p:nvPicPr>
          <p:cNvPr id="7" name="Picture 6">
            <a:extLst>
              <a:ext uri="{FF2B5EF4-FFF2-40B4-BE49-F238E27FC236}">
                <a16:creationId xmlns:a16="http://schemas.microsoft.com/office/drawing/2014/main" id="{C2183493-CCF9-4F4A-B3AE-F5A474461A9A}"/>
              </a:ext>
            </a:extLst>
          </p:cNvPr>
          <p:cNvPicPr>
            <a:picLocks noChangeAspect="1"/>
          </p:cNvPicPr>
          <p:nvPr/>
        </p:nvPicPr>
        <p:blipFill>
          <a:blip r:embed="rId2"/>
          <a:stretch>
            <a:fillRect/>
          </a:stretch>
        </p:blipFill>
        <p:spPr>
          <a:xfrm>
            <a:off x="1270806" y="3429000"/>
            <a:ext cx="9650388" cy="743505"/>
          </a:xfrm>
          <a:prstGeom prst="rect">
            <a:avLst/>
          </a:prstGeom>
        </p:spPr>
      </p:pic>
    </p:spTree>
    <p:extLst>
      <p:ext uri="{BB962C8B-B14F-4D97-AF65-F5344CB8AC3E}">
        <p14:creationId xmlns:p14="http://schemas.microsoft.com/office/powerpoint/2010/main" val="242157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512</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Notable decisions documented</vt:lpstr>
      <vt:lpstr>API endpoints</vt:lpstr>
      <vt:lpstr>Variables with accounting purpose</vt:lpstr>
      <vt:lpstr>“Applied amount” decisions</vt:lpstr>
      <vt:lpstr>“Total future debt”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Notable decision documented</dc:title>
  <dc:creator>Andrei Mungiu</dc:creator>
  <cp:lastModifiedBy>Andrei Mungiu</cp:lastModifiedBy>
  <cp:revision>16</cp:revision>
  <dcterms:created xsi:type="dcterms:W3CDTF">2021-04-12T23:01:22Z</dcterms:created>
  <dcterms:modified xsi:type="dcterms:W3CDTF">2021-04-14T00:04:59Z</dcterms:modified>
</cp:coreProperties>
</file>