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0" r:id="rId2"/>
    <p:sldId id="373" r:id="rId3"/>
    <p:sldId id="374" r:id="rId4"/>
    <p:sldId id="379" r:id="rId5"/>
    <p:sldId id="375" r:id="rId6"/>
    <p:sldId id="377" r:id="rId7"/>
    <p:sldId id="3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5A85-1049-4527-A8DE-68BFCBAAB585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8058E-1800-479A-855A-6914AA76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4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Chapter Name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GB" altLang="en-US"/>
              <a:t>September 98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925B-5E48-4C51-9017-8D066A0391A6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44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547-6489-49CC-B972-A40891CD2FE2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E18F-A7F3-40F9-8D11-D3B6C8F33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0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547-6489-49CC-B972-A40891CD2FE2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E18F-A7F3-40F9-8D11-D3B6C8F33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8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547-6489-49CC-B972-A40891CD2FE2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E18F-A7F3-40F9-8D11-D3B6C8F33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35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547-6489-49CC-B972-A40891CD2FE2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E18F-A7F3-40F9-8D11-D3B6C8F33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9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547-6489-49CC-B972-A40891CD2FE2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E18F-A7F3-40F9-8D11-D3B6C8F33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7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547-6489-49CC-B972-A40891CD2FE2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E18F-A7F3-40F9-8D11-D3B6C8F33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9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547-6489-49CC-B972-A40891CD2FE2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E18F-A7F3-40F9-8D11-D3B6C8F33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547-6489-49CC-B972-A40891CD2FE2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E18F-A7F3-40F9-8D11-D3B6C8F33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7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547-6489-49CC-B972-A40891CD2FE2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E18F-A7F3-40F9-8D11-D3B6C8F33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4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547-6489-49CC-B972-A40891CD2FE2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E18F-A7F3-40F9-8D11-D3B6C8F33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11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547-6489-49CC-B972-A40891CD2FE2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E18F-A7F3-40F9-8D11-D3B6C8F33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1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A547-6489-49CC-B972-A40891CD2FE2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E18F-A7F3-40F9-8D11-D3B6C8F33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5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dbc.postgresql.org/download/postgresql-9.4-1206-jdbc4.jar" TargetMode="External"/><Relationship Id="rId2" Type="http://schemas.openxmlformats.org/officeDocument/2006/relationships/hyperlink" Target="https://jdbc.postgresql.org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smtClean="0"/>
              <a:t>JDBC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8955377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JDBS – Download: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497" y="1825625"/>
            <a:ext cx="81910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8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Folder – .</a:t>
            </a:r>
            <a:r>
              <a:rPr lang="da-DK" dirty="0" err="1" smtClean="0"/>
              <a:t>jar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94757"/>
            <a:ext cx="10515600" cy="221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0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842962"/>
            <a:ext cx="10539235" cy="59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6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Eclips</a:t>
            </a:r>
            <a:r>
              <a:rPr lang="da-DK" dirty="0" smtClean="0"/>
              <a:t> – </a:t>
            </a:r>
            <a:r>
              <a:rPr lang="da-DK" dirty="0" err="1" smtClean="0"/>
              <a:t>Add</a:t>
            </a:r>
            <a:r>
              <a:rPr lang="da-DK" dirty="0" smtClean="0"/>
              <a:t> </a:t>
            </a:r>
            <a:r>
              <a:rPr lang="da-DK" dirty="0" err="1" smtClean="0"/>
              <a:t>External</a:t>
            </a:r>
            <a:r>
              <a:rPr lang="da-DK" dirty="0" smtClean="0"/>
              <a:t> </a:t>
            </a:r>
            <a:r>
              <a:rPr lang="da-DK" dirty="0" err="1" smtClean="0"/>
              <a:t>Jar</a:t>
            </a:r>
            <a:r>
              <a:rPr lang="da-DK" dirty="0" smtClean="0"/>
              <a:t> File: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574" y="1825625"/>
            <a:ext cx="62468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3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See the </a:t>
            </a:r>
            <a:r>
              <a:rPr lang="da-DK" dirty="0" err="1" smtClean="0"/>
              <a:t>examples</a:t>
            </a:r>
            <a:r>
              <a:rPr lang="da-DK" dirty="0" smtClean="0"/>
              <a:t> files in Notes: JDBC.txt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5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Pitfalls</a:t>
            </a:r>
            <a:r>
              <a:rPr lang="da-DK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Problems with password ... forgotten password:</a:t>
            </a:r>
          </a:p>
          <a:p>
            <a:pPr lvl="1"/>
            <a:r>
              <a:rPr lang="en-GB" dirty="0"/>
              <a:t>Example:</a:t>
            </a:r>
          </a:p>
          <a:p>
            <a:pPr lvl="2"/>
            <a:r>
              <a:rPr lang="en-GB" dirty="0"/>
              <a:t>ALTER USER </a:t>
            </a:r>
            <a:r>
              <a:rPr lang="en-GB" dirty="0" err="1"/>
              <a:t>Postgres</a:t>
            </a:r>
            <a:r>
              <a:rPr lang="en-GB" dirty="0"/>
              <a:t> WITH PASSWORD '</a:t>
            </a:r>
            <a:r>
              <a:rPr lang="en-GB" dirty="0" err="1"/>
              <a:t>Postgres</a:t>
            </a:r>
            <a:r>
              <a:rPr lang="en-GB" dirty="0"/>
              <a:t>';</a:t>
            </a:r>
          </a:p>
          <a:p>
            <a:pPr lvl="1"/>
            <a:r>
              <a:rPr lang="en-GB" dirty="0" err="1"/>
              <a:t>Structur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ALTER USER </a:t>
            </a:r>
            <a:r>
              <a:rPr lang="en-GB" dirty="0" err="1"/>
              <a:t>Postgres</a:t>
            </a:r>
            <a:r>
              <a:rPr lang="en-GB" dirty="0"/>
              <a:t> WITH PASSWORD '&lt;</a:t>
            </a:r>
            <a:r>
              <a:rPr lang="en-GB" dirty="0" err="1"/>
              <a:t>newpassword</a:t>
            </a:r>
            <a:r>
              <a:rPr lang="en-GB" dirty="0"/>
              <a:t>&gt;';</a:t>
            </a:r>
          </a:p>
          <a:p>
            <a:pPr lvl="1"/>
            <a:r>
              <a:rPr lang="en-GB" dirty="0"/>
              <a:t> </a:t>
            </a:r>
          </a:p>
          <a:p>
            <a:pPr lvl="1"/>
            <a:r>
              <a:rPr lang="en-GB" dirty="0"/>
              <a:t>JDBC jar fil not installed: </a:t>
            </a:r>
          </a:p>
          <a:p>
            <a:pPr lvl="2"/>
            <a:r>
              <a:rPr lang="da-DK" dirty="0"/>
              <a:t>Download from </a:t>
            </a:r>
            <a:endParaRPr lang="en-GB" dirty="0"/>
          </a:p>
          <a:p>
            <a:pPr lvl="2"/>
            <a:r>
              <a:rPr lang="da-DK" u="sng" dirty="0">
                <a:hlinkClick r:id="rId2"/>
              </a:rPr>
              <a:t>https://jdbc.postgresql.org/download.html</a:t>
            </a:r>
            <a:endParaRPr lang="en-GB" dirty="0"/>
          </a:p>
          <a:p>
            <a:pPr lvl="2"/>
            <a:r>
              <a:rPr lang="da-DK" u="sng" dirty="0">
                <a:hlinkClick r:id="rId3"/>
              </a:rPr>
              <a:t>https://jdbc.postgresql.org/download/postgresql-9.4-1206-jdbc4.jar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25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57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JDBC</vt:lpstr>
      <vt:lpstr>JDBS – Download:</vt:lpstr>
      <vt:lpstr>Folder – .jar</vt:lpstr>
      <vt:lpstr>PowerPoint Presentation</vt:lpstr>
      <vt:lpstr>Eclips – Add External Jar File:</vt:lpstr>
      <vt:lpstr>See the examples files in Notes: JDBC.txt</vt:lpstr>
      <vt:lpstr>Pitfalls:</vt:lpstr>
    </vt:vector>
  </TitlesOfParts>
  <Company>VIA University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Jens Cramer Alkjærsig (JCA) | VIA</dc:creator>
  <cp:lastModifiedBy>Jens Cramer Alkjærsig (JCA) | VIA</cp:lastModifiedBy>
  <cp:revision>9</cp:revision>
  <dcterms:created xsi:type="dcterms:W3CDTF">2017-08-23T21:14:37Z</dcterms:created>
  <dcterms:modified xsi:type="dcterms:W3CDTF">2018-02-26T21:56:26Z</dcterms:modified>
</cp:coreProperties>
</file>