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12.png" ContentType="image/pn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11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538280"/>
            <a:ext cx="68576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404040"/>
                </a:solidFill>
                <a:latin typeface="Calibri Light"/>
              </a:rPr>
              <a:t>Click to edit </a:t>
            </a:r>
            <a:br/>
            <a:r>
              <a:rPr b="1" lang="en-US" sz="4400" spc="-1" strike="noStrike">
                <a:solidFill>
                  <a:srgbClr val="404040"/>
                </a:solidFill>
                <a:latin typeface="Calibri Light"/>
              </a:rPr>
              <a:t>Master subtitle style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45AB49-C319-4D47-BF51-D739BFE2AC35}" type="datetime1">
              <a:rPr b="0" lang="en-US" sz="900" spc="-1" strike="noStrike">
                <a:solidFill>
                  <a:srgbClr val="8b8b8b"/>
                </a:solidFill>
                <a:latin typeface="Calibri"/>
              </a:rPr>
              <a:t>05/23/2019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187166-210B-41F8-AE36-5A1182479C9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88880" y="1346040"/>
            <a:ext cx="8026200" cy="49017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E38AF4-7F29-47EF-BCBE-B0781719E33C}" type="datetime1">
              <a:rPr b="0" lang="en-US" sz="900" spc="-1" strike="noStrike">
                <a:solidFill>
                  <a:srgbClr val="8b8b8b"/>
                </a:solidFill>
                <a:latin typeface="Calibri"/>
              </a:rPr>
              <a:t>05/23/2019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CB45F5-668A-4D1A-955C-E2AC07BBC2C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6D423E-DC81-42E9-932F-EE8A03C8A531}" type="datetime1">
              <a:rPr b="0" lang="en-US" sz="900" spc="-1" strike="noStrike">
                <a:solidFill>
                  <a:srgbClr val="8b8b8b"/>
                </a:solidFill>
                <a:latin typeface="Calibri"/>
              </a:rPr>
              <a:t>05/23/2019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A046D3-3231-42D7-9797-5BDA01FE54F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7840" y="1232280"/>
            <a:ext cx="78879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PHÂN TÍCH VÀ THIẾT KẾ HỆ THỐNG THÔNG TIN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30680" y="2115360"/>
            <a:ext cx="70819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Tahoma"/>
              </a:rPr>
              <a:t> 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Tahoma"/>
              </a:rPr>
              <a:t>Đề tài: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Tahoma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Tahoma"/>
              </a:rPr>
              <a:t>PHÂN TÍCH THIẾT KẾ HỆ THỐNG QUẢN LÝ DỰ ÁN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565360" y="3244320"/>
            <a:ext cx="4012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GVHD: TS. Nguyễn Nhật Quang</a:t>
            </a:r>
            <a:endParaRPr b="0" lang="en-US" sz="2100" spc="-1" strike="noStrike">
              <a:latin typeface="Arial"/>
            </a:endParaRPr>
          </a:p>
        </p:txBody>
      </p:sp>
      <p:graphicFrame>
        <p:nvGraphicFramePr>
          <p:cNvPr id="126" name="Table 4"/>
          <p:cNvGraphicFramePr/>
          <p:nvPr/>
        </p:nvGraphicFramePr>
        <p:xfrm>
          <a:off x="1523880" y="4168440"/>
          <a:ext cx="6095520" cy="22248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411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Họ và tên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Mã số sinh viên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Nguyễn Anh Phương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20163228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Nguyễn Thị Mừng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20162768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Vũ Thị Xinh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20164737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Mai Thị Ngọc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20162947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Trần Quang Khải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20142334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-141120"/>
            <a:ext cx="8866800" cy="112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3: Thiết kế hệ thống – thiết kế giao diện “Danh sách dự án”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88880" y="1238400"/>
            <a:ext cx="8026200" cy="500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BE7D40-06E9-4D53-BA1C-14285616F03D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157680" y="1238400"/>
            <a:ext cx="8866800" cy="548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-141120"/>
            <a:ext cx="8866800" cy="112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3: Thiết kế hệ thống – biểu đồ thực thể quan hệ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88880" y="1238400"/>
            <a:ext cx="8026200" cy="500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0EC7EC8-B575-478B-A655-240BFFCA3E7C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164" name="Picture 6" descr=""/>
          <p:cNvPicPr/>
          <p:nvPr/>
        </p:nvPicPr>
        <p:blipFill>
          <a:blip r:embed="rId1"/>
          <a:stretch/>
        </p:blipFill>
        <p:spPr>
          <a:xfrm>
            <a:off x="144360" y="1139760"/>
            <a:ext cx="8866800" cy="55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-141120"/>
            <a:ext cx="8866800" cy="112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4: Kết luận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88880" y="1238400"/>
            <a:ext cx="8026200" cy="500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3ED8FA0-2DF2-4A17-AB0B-CCFCA19546DE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11320" y="1014480"/>
            <a:ext cx="8932320" cy="57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04040"/>
                </a:solidFill>
                <a:latin typeface="Arial"/>
              </a:rPr>
              <a:t>Làm được:</a:t>
            </a:r>
            <a:endParaRPr b="0" lang="en-US" sz="21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Biểu đồ tổng quan và biểu đồ phân rã hệ thống</a:t>
            </a:r>
            <a:endParaRPr b="0" lang="en-US" sz="18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Đặc tả 32 ca sử dụng</a:t>
            </a:r>
            <a:endParaRPr b="0" lang="en-US" sz="18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12 sơ đồ lớp tham gia ca sử dụng</a:t>
            </a:r>
            <a:endParaRPr b="0" lang="en-US" sz="18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24 biểu đồ trình tự</a:t>
            </a:r>
            <a:endParaRPr b="0" lang="en-US" sz="18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Thiết kế chi tiết 5 tầng của hệ thống</a:t>
            </a:r>
            <a:endParaRPr b="0" lang="en-US" sz="18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Thiết kế giao diện hệ thống</a:t>
            </a:r>
            <a:endParaRPr b="0" lang="en-US" sz="18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Thiết kế chi tiết c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ơ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sở dữ liệu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04040"/>
                </a:solidFill>
                <a:latin typeface="Arial"/>
              </a:rPr>
              <a:t>Hướng phát triển</a:t>
            </a:r>
            <a:endParaRPr b="0" lang="en-US" sz="21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Cố gắng tìm hiểu phân tích kỹ hơn về các biểu đồ động như: máy trạng thái, giao tiếp</a:t>
            </a:r>
            <a:endParaRPr b="0" lang="en-US" sz="1800" spc="-1" strike="noStrike">
              <a:latin typeface="Arial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4040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Arial"/>
              </a:rPr>
              <a:t>Xây dựng hệ thống thật</a:t>
            </a:r>
            <a:endParaRPr b="0" lang="en-US" sz="1800" spc="-1" strike="noStrike">
              <a:latin typeface="Arial"/>
            </a:endParaRPr>
          </a:p>
          <a:p>
            <a:pPr marL="343080">
              <a:lnSpc>
                <a:spcPct val="150000"/>
              </a:lnSpc>
              <a:spcBef>
                <a:spcPts val="374"/>
              </a:spcBef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50000"/>
              </a:lnSpc>
              <a:spcBef>
                <a:spcPts val="374"/>
              </a:spcBef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50000"/>
              </a:lnSpc>
              <a:spcBef>
                <a:spcPts val="37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7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-141120"/>
            <a:ext cx="8866800" cy="112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5: Tài liệu tham khảo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88880" y="1238400"/>
            <a:ext cx="8026200" cy="500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DDB92A1-29B9-4C7E-BCA8-6007CF680E5A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12040" y="1721880"/>
            <a:ext cx="8026200" cy="45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04040"/>
                </a:solidFill>
                <a:latin typeface="Arial"/>
              </a:rPr>
              <a:t>Slide phân tích thiết kế hệ thống - TS.Nguyễn Nhật Quang</a:t>
            </a:r>
            <a:endParaRPr b="0" lang="en-US" sz="21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04040"/>
                </a:solidFill>
                <a:latin typeface="Arial"/>
              </a:rPr>
              <a:t>Phát triển hệ thống hướng đối tượng với UML 2.0 và C++ - Nguyễn Văn Ba  </a:t>
            </a:r>
            <a:endParaRPr b="0" lang="en-US" sz="21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04040"/>
                </a:solidFill>
                <a:latin typeface="Arial"/>
              </a:rPr>
              <a:t>Internet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835280" y="2657520"/>
            <a:ext cx="5472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Cảm ơn thầy và các bạn đã lắng nghe!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3E25217-3114-4488-ACF7-F4596835ABCF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-218880"/>
            <a:ext cx="80262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Mục lục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26200" y="2461320"/>
            <a:ext cx="7491600" cy="328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Phần 1: Giới thiệu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Phần 2: Phân tích hệ thống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Phần 3: Thiết kế hệ thống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Phần 4: Kết luận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1" lang="en-US" sz="2100" spc="-1" strike="noStrike">
                <a:solidFill>
                  <a:srgbClr val="404040"/>
                </a:solidFill>
                <a:latin typeface="Arial"/>
              </a:rPr>
              <a:t>Phần 5: Tài liệu tham khảo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189ACA4-F492-4F69-BB4A-70122CA14F35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-223560"/>
            <a:ext cx="80262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1: Giới thiệu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63520" y="1829880"/>
            <a:ext cx="4082760" cy="45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04040"/>
                </a:solidFill>
                <a:latin typeface="Arial"/>
              </a:rPr>
              <a:t>Xã hội càng phát triển thì con người càng bận rộn với công việc của mình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404040"/>
                </a:solidFill>
                <a:latin typeface="Arial"/>
              </a:rPr>
              <a:t>Việc quản lý các công việc qua giấy tờ dần trở nên rắc rối và phức tạp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Arial"/>
              </a:rPr>
              <a:t>=&gt; Phân tích và thiết kế hệ thống quản lý dự án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734A5B-BB36-4BA3-A2A5-DB2831F413B5}" type="slidenum">
              <a:rPr b="0" lang="en-US" sz="2400" spc="-1" strike="noStrike">
                <a:solidFill>
                  <a:srgbClr val="2e75b6"/>
                </a:solidFill>
                <a:latin typeface="Abad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4346640" y="1987920"/>
            <a:ext cx="4533120" cy="392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82440"/>
            <a:ext cx="8026200" cy="72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2: Phân tích hệ </a:t>
            </a: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thống – biểu đồ </a:t>
            </a: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Usecase tổng quan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7F07DA-75CD-4316-84FD-E140BD666513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136" name="Picture 6" descr=""/>
          <p:cNvPicPr/>
          <p:nvPr/>
        </p:nvPicPr>
        <p:blipFill>
          <a:blip r:embed="rId1"/>
          <a:stretch/>
        </p:blipFill>
        <p:spPr>
          <a:xfrm>
            <a:off x="0" y="1166040"/>
            <a:ext cx="9143640" cy="569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-53280"/>
            <a:ext cx="8026200" cy="980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2: Phân tích hệ thống – phát hiện các lớp lĩnh vực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6AED48-6A87-4205-87FB-ECFF0994B71F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88880" y="1346040"/>
            <a:ext cx="8026200" cy="490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0" name="Picture 8" descr=""/>
          <p:cNvPicPr/>
          <p:nvPr/>
        </p:nvPicPr>
        <p:blipFill>
          <a:blip r:embed="rId1"/>
          <a:stretch/>
        </p:blipFill>
        <p:spPr>
          <a:xfrm>
            <a:off x="0" y="1126440"/>
            <a:ext cx="9143640" cy="573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-141120"/>
            <a:ext cx="8866800" cy="112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2: Phân tích hệ thống – biểu đồ lớp ca sử dụng “Thêm dự án”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88880" y="1238400"/>
            <a:ext cx="8026200" cy="500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37D33A0-E489-4C58-9D64-46572FBC15F6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0" y="1248120"/>
            <a:ext cx="9143640" cy="56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-141120"/>
            <a:ext cx="8866800" cy="112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2: Phân tích hệ thống – biểu đồ trình tự “Thêm dự án”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88880" y="1238400"/>
            <a:ext cx="8026200" cy="500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875349B-E18E-4832-BF54-DDB6378D2D38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19160" y="1130400"/>
            <a:ext cx="9024480" cy="55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-141120"/>
            <a:ext cx="8866800" cy="112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3: Thiết kế hệ thống – kiến trúc tổng thể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88880" y="1238400"/>
            <a:ext cx="8026200" cy="500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D359A60-7D55-4115-872F-BCAC4CF7DCA2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152" name="Picture 6" descr=""/>
          <p:cNvPicPr/>
          <p:nvPr/>
        </p:nvPicPr>
        <p:blipFill>
          <a:blip r:embed="rId1"/>
          <a:stretch/>
        </p:blipFill>
        <p:spPr>
          <a:xfrm>
            <a:off x="0" y="1130400"/>
            <a:ext cx="9143640" cy="572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-141120"/>
            <a:ext cx="8866800" cy="112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Phần 3: Thiết kế hệ </a:t>
            </a: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thống – biểu đồ chi </a:t>
            </a: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tiết lớp tầng nghiệp </a:t>
            </a: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vụ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88880" y="1238400"/>
            <a:ext cx="8026200" cy="500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8642502-0096-4F62-98D5-475452B1139B}" type="slidenum">
              <a:rPr b="0" lang="en-US" sz="2400" spc="-1" strike="noStrike">
                <a:solidFill>
                  <a:srgbClr val="2e75b6"/>
                </a:solidFill>
                <a:latin typeface="Calibri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156" name="Picture 8" descr=""/>
          <p:cNvPicPr/>
          <p:nvPr/>
        </p:nvPicPr>
        <p:blipFill>
          <a:blip r:embed="rId1"/>
          <a:stretch/>
        </p:blipFill>
        <p:spPr>
          <a:xfrm>
            <a:off x="840600" y="1497600"/>
            <a:ext cx="8026200" cy="536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502</TotalTime>
  <Application>LibreOffice/6.0.7.3$Linux_X86_64 LibreOffice_project/00m0$Build-3</Application>
  <Words>432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2016-07-25T07:53:11Z</dcterms:created>
  <dc:creator>Hang</dc:creator>
  <dc:description/>
  <dc:language>en-US</dc:language>
  <cp:lastModifiedBy/>
  <dcterms:modified xsi:type="dcterms:W3CDTF">2019-05-23T16:28:24Z</dcterms:modified>
  <cp:revision>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