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99" r:id="rId12"/>
    <p:sldId id="301" r:id="rId13"/>
    <p:sldId id="30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71C3A24E-3178-4897-8BFF-0AD9DB7EBB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DC52AE5-38EA-4ECC-A430-F5D45DE1E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3A3B-E0B5-44F3-8F4C-583313DDBE8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9D9E62F-DE3D-46E3-9B8D-CED2FB2BA9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15FD874-3F69-48CE-BAFA-FCADF0417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55518-60D8-4042-A10E-17B5FED4E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3F2B0-8738-4E11-A672-392EEF21A4E5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BCB9C-5C4C-4EE1-9A87-407090BA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D66A-06A8-4265-94DD-3C98BAFF86E7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9A1-78B0-493C-8A66-7B81EF5CE106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2A0B-B81F-4089-8EE5-464AF2241F08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A46-4B42-4A96-930C-9B814EAF9FC5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3AC2-82C1-4A54-AAE9-00C97E442C74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CC0D-4855-4768-B750-6CC7F7166302}" type="datetime1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0538-0D39-4136-A9CE-7AF729F4D69B}" type="datetime1">
              <a:rPr lang="en-US" smtClean="0"/>
              <a:t>19-May-19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2F36-6CC0-48AC-9685-F228D27329EE}" type="datetime1">
              <a:rPr lang="en-US" smtClean="0"/>
              <a:t>19-May-19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9463-2EDB-4F4D-B43C-EE5AF4F0C5C5}" type="datetime1">
              <a:rPr lang="en-US" smtClean="0"/>
              <a:t>19-May-19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197-F7F7-4D4E-8970-0B299D673D1D}" type="datetime1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02D-29AE-466C-A6C0-0D52B1FCF7AB}" type="datetime1">
              <a:rPr lang="en-US" smtClean="0"/>
              <a:t>19-May-19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F860-B3D0-4E92-A42E-F78DD393A0E9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A6562F-66FC-4B54-A7DC-C2FD21E212D5}"/>
              </a:ext>
            </a:extLst>
          </p:cNvPr>
          <p:cNvSpPr txBox="1"/>
          <p:nvPr/>
        </p:nvSpPr>
        <p:spPr>
          <a:xfrm>
            <a:off x="597994" y="1232452"/>
            <a:ext cx="79480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 HỆ THỐNG THÔNG TIN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32044-26E8-458D-ADCB-B41805489EB2}"/>
              </a:ext>
            </a:extLst>
          </p:cNvPr>
          <p:cNvSpPr txBox="1"/>
          <p:nvPr/>
        </p:nvSpPr>
        <p:spPr>
          <a:xfrm>
            <a:off x="763905" y="2115282"/>
            <a:ext cx="7616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21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Đề</a:t>
            </a:r>
            <a:r>
              <a:rPr lang="en-US" sz="21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tài</a:t>
            </a:r>
            <a:r>
              <a:rPr lang="en-US" sz="21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1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PHÂN TÍCH THIẾT KẾ HỆ THỐNG QUẢN LÝ DỰ ÁN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B1FD1-86BF-471F-AFEC-288A4892F4CF}"/>
              </a:ext>
            </a:extLst>
          </p:cNvPr>
          <p:cNvSpPr txBox="1"/>
          <p:nvPr/>
        </p:nvSpPr>
        <p:spPr>
          <a:xfrm>
            <a:off x="2545675" y="3244333"/>
            <a:ext cx="405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GVHD: TS.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Quang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943775-5A38-447C-AC66-17CAD498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06617"/>
              </p:ext>
            </p:extLst>
          </p:nvPr>
        </p:nvGraphicFramePr>
        <p:xfrm>
          <a:off x="1523999" y="4168472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76382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372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9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Ph</a:t>
                      </a:r>
                      <a:r>
                        <a:rPr lang="vi-VN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ơng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20163228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Mừng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Xinh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20164737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3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Ngọc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Quang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Khải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20142334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6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10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CD104-DE1E-445F-A387-4F10FA47C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5" y="1238248"/>
            <a:ext cx="8867085" cy="54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11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33AE8-8AF2-4C3D-B556-B4F85864FD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3" y="1139687"/>
            <a:ext cx="8867085" cy="55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12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114116-5B6B-4B4A-9CB7-26F19F1A994C}"/>
              </a:ext>
            </a:extLst>
          </p:cNvPr>
          <p:cNvSpPr txBox="1">
            <a:spLocks/>
          </p:cNvSpPr>
          <p:nvPr/>
        </p:nvSpPr>
        <p:spPr>
          <a:xfrm>
            <a:off x="211207" y="1014342"/>
            <a:ext cx="8932793" cy="5707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32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13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5E4602-ADB8-4212-89E0-ABF46CD578B1}"/>
              </a:ext>
            </a:extLst>
          </p:cNvPr>
          <p:cNvSpPr txBox="1">
            <a:spLocks/>
          </p:cNvSpPr>
          <p:nvPr/>
        </p:nvSpPr>
        <p:spPr>
          <a:xfrm>
            <a:off x="331304" y="2649603"/>
            <a:ext cx="7275443" cy="4526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TS.Nguyễn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Quang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UML 2.0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C++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2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BD68CF9-F7C3-4E75-848D-32F5EACEFB22}"/>
              </a:ext>
            </a:extLst>
          </p:cNvPr>
          <p:cNvSpPr txBox="1"/>
          <p:nvPr/>
        </p:nvSpPr>
        <p:spPr>
          <a:xfrm>
            <a:off x="1835426" y="2657642"/>
            <a:ext cx="547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04B4F41-2C5C-4230-87D1-0919D8BA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14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007"/>
            <a:ext cx="8026400" cy="1325563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26" y="2461318"/>
            <a:ext cx="7491947" cy="3290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C44A5231-9426-4E82-922A-D2A8C15C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2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3459"/>
            <a:ext cx="8026400" cy="1325563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63" y="1829902"/>
            <a:ext cx="4083050" cy="452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796E72D7-5AD0-4F60-BF55-27B544BB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3</a:t>
            </a:fld>
            <a:endParaRPr lang="en-US" sz="2400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Káº¿t quáº£ hÃ¬nh áº£nh cho Con ngÆ°á»i báº­n rá»n cÃ´ng viá»c">
            <a:extLst>
              <a:ext uri="{FF2B5EF4-FFF2-40B4-BE49-F238E27FC236}">
                <a16:creationId xmlns:a16="http://schemas.microsoft.com/office/drawing/2014/main" id="{FD7EE4E5-0DE6-4655-9DF7-071FE745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3" y="1987826"/>
            <a:ext cx="4533624" cy="392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0DFC8D-DBA5-4F7F-9238-450B7325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548"/>
            <a:ext cx="8026400" cy="724868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FFD39E8-10EC-47D1-B607-F6FF1B49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4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5AB5F-AC0F-420A-9093-236163AF75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190"/>
            <a:ext cx="9144000" cy="56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4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1"/>
            <a:ext cx="8026400" cy="980834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8C319E17-1880-47CB-8508-00BC6DCA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5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CF69A-8C46-4463-B9E1-61CE7617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D067970-F325-4663-85DB-7D5D8C4AB4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435"/>
            <a:ext cx="9144000" cy="57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1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6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DD5A2F7-88C5-4B4D-9B75-B619EDFE8C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889126"/>
            <a:ext cx="7687641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7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C798A7-607E-4933-A8B1-4A18DD70B4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3182"/>
            <a:ext cx="9488557" cy="59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8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E233763-55C3-4912-9176-724784061F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296"/>
            <a:ext cx="9144000" cy="57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9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4172B8-77FD-4F85-8FCB-2FE729DE8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3" y="1497495"/>
            <a:ext cx="8026401" cy="53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7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495</TotalTime>
  <Words>432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Mục lục</vt:lpstr>
      <vt:lpstr>Phần 1: Giới thiệu</vt:lpstr>
      <vt:lpstr>Phần 2: Phân tích hệ thống – biểu đồ Usecase tổng quan</vt:lpstr>
      <vt:lpstr>Phần 2: Phân tích hệ thống – phát hiện các lớp lĩnh vực</vt:lpstr>
      <vt:lpstr>Phần 2: Phân tích hệ thống – biểu đồ lớp ca sử dụng “Thêm dự án”</vt:lpstr>
      <vt:lpstr>Phần 2: Phân tích hệ thống – biểu đồ trình tự “Thêm dự án”</vt:lpstr>
      <vt:lpstr>Phần 3: Thiết kế hệ thống – kiến trúc tổng thể</vt:lpstr>
      <vt:lpstr>Phần 3: Thiết kế hệ thống – tổng quan tầng nghiệp vụ</vt:lpstr>
      <vt:lpstr>Phần 3: Thiết kế hệ thống – thiết kế giao diện “Danh sách dự án”</vt:lpstr>
      <vt:lpstr>Phần 3: Thiết kế hệ thống – biểu đồ cơ sở dữ liệu tổng quan</vt:lpstr>
      <vt:lpstr>Phần 4: Kết luận</vt:lpstr>
      <vt:lpstr>Phần 5: 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Anh Phuong 20163228</cp:lastModifiedBy>
  <cp:revision>92</cp:revision>
  <dcterms:created xsi:type="dcterms:W3CDTF">2016-07-25T07:53:11Z</dcterms:created>
  <dcterms:modified xsi:type="dcterms:W3CDTF">2019-05-19T09:33:22Z</dcterms:modified>
</cp:coreProperties>
</file>