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58" r:id="rId3"/>
    <p:sldId id="259" r:id="rId4"/>
    <p:sldId id="260" r:id="rId5"/>
    <p:sldId id="261" r:id="rId6"/>
    <p:sldId id="262" r:id="rId7"/>
    <p:sldId id="266" r:id="rId8"/>
    <p:sldId id="267" r:id="rId9"/>
    <p:sldId id="270" r:id="rId10"/>
    <p:sldId id="263" r:id="rId11"/>
    <p:sldId id="264" r:id="rId12"/>
    <p:sldId id="268" r:id="rId13"/>
    <p:sldId id="257"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51" autoAdjust="0"/>
  </p:normalViewPr>
  <p:slideViewPr>
    <p:cSldViewPr snapToGrid="0">
      <p:cViewPr varScale="1">
        <p:scale>
          <a:sx n="87" d="100"/>
          <a:sy n="87" d="100"/>
        </p:scale>
        <p:origin x="145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Mungari" userId="76eb065ff4567da4" providerId="LiveId" clId="{46429BBE-1029-4CD3-AF54-ECB92C7EDCB7}"/>
    <pc:docChg chg="custSel modSld">
      <pc:chgData name="Alfredo Mungari" userId="76eb065ff4567da4" providerId="LiveId" clId="{46429BBE-1029-4CD3-AF54-ECB92C7EDCB7}" dt="2022-12-11T22:45:07.557" v="20" actId="2711"/>
      <pc:docMkLst>
        <pc:docMk/>
      </pc:docMkLst>
      <pc:sldChg chg="addSp delSp modSp mod">
        <pc:chgData name="Alfredo Mungari" userId="76eb065ff4567da4" providerId="LiveId" clId="{46429BBE-1029-4CD3-AF54-ECB92C7EDCB7}" dt="2022-12-11T22:42:57.488" v="12" actId="2711"/>
        <pc:sldMkLst>
          <pc:docMk/>
          <pc:sldMk cId="3688780466" sldId="266"/>
        </pc:sldMkLst>
        <pc:spChg chg="mod">
          <ac:chgData name="Alfredo Mungari" userId="76eb065ff4567da4" providerId="LiveId" clId="{46429BBE-1029-4CD3-AF54-ECB92C7EDCB7}" dt="2022-12-11T22:42:57.488" v="12" actId="2711"/>
          <ac:spMkLst>
            <pc:docMk/>
            <pc:sldMk cId="3688780466" sldId="266"/>
            <ac:spMk id="2" creationId="{327D8311-230B-DA2D-F607-5777659909D8}"/>
          </ac:spMkLst>
        </pc:spChg>
        <pc:spChg chg="del">
          <ac:chgData name="Alfredo Mungari" userId="76eb065ff4567da4" providerId="LiveId" clId="{46429BBE-1029-4CD3-AF54-ECB92C7EDCB7}" dt="2022-12-11T22:42:45.961" v="11" actId="26606"/>
          <ac:spMkLst>
            <pc:docMk/>
            <pc:sldMk cId="3688780466" sldId="266"/>
            <ac:spMk id="50" creationId="{D898B8EB-E53C-4E72-9817-B4BFCAD73600}"/>
          </ac:spMkLst>
        </pc:spChg>
        <pc:spChg chg="del">
          <ac:chgData name="Alfredo Mungari" userId="76eb065ff4567da4" providerId="LiveId" clId="{46429BBE-1029-4CD3-AF54-ECB92C7EDCB7}" dt="2022-12-11T22:42:45.961" v="11" actId="26606"/>
          <ac:spMkLst>
            <pc:docMk/>
            <pc:sldMk cId="3688780466" sldId="266"/>
            <ac:spMk id="51" creationId="{4E130362-2F35-4AB7-9EA5-DBC0F771A58D}"/>
          </ac:spMkLst>
        </pc:spChg>
        <pc:spChg chg="del">
          <ac:chgData name="Alfredo Mungari" userId="76eb065ff4567da4" providerId="LiveId" clId="{46429BBE-1029-4CD3-AF54-ECB92C7EDCB7}" dt="2022-12-11T22:42:45.961" v="11" actId="26606"/>
          <ac:spMkLst>
            <pc:docMk/>
            <pc:sldMk cId="3688780466" sldId="266"/>
            <ac:spMk id="52" creationId="{56BE988C-7A5B-41EC-A46C-AEA93D8D32FD}"/>
          </ac:spMkLst>
        </pc:spChg>
        <pc:spChg chg="del">
          <ac:chgData name="Alfredo Mungari" userId="76eb065ff4567da4" providerId="LiveId" clId="{46429BBE-1029-4CD3-AF54-ECB92C7EDCB7}" dt="2022-12-11T22:42:45.961" v="11" actId="26606"/>
          <ac:spMkLst>
            <pc:docMk/>
            <pc:sldMk cId="3688780466" sldId="266"/>
            <ac:spMk id="53" creationId="{E3CB1EC0-40A9-4D5E-B7E2-6E3423CE28B2}"/>
          </ac:spMkLst>
        </pc:spChg>
        <pc:spChg chg="del">
          <ac:chgData name="Alfredo Mungari" userId="76eb065ff4567da4" providerId="LiveId" clId="{46429BBE-1029-4CD3-AF54-ECB92C7EDCB7}" dt="2022-12-11T22:42:45.961" v="11" actId="26606"/>
          <ac:spMkLst>
            <pc:docMk/>
            <pc:sldMk cId="3688780466" sldId="266"/>
            <ac:spMk id="54" creationId="{DCBE52EF-2889-423F-947C-0E44A760D696}"/>
          </ac:spMkLst>
        </pc:spChg>
        <pc:spChg chg="add">
          <ac:chgData name="Alfredo Mungari" userId="76eb065ff4567da4" providerId="LiveId" clId="{46429BBE-1029-4CD3-AF54-ECB92C7EDCB7}" dt="2022-12-11T22:42:45.961" v="11" actId="26606"/>
          <ac:spMkLst>
            <pc:docMk/>
            <pc:sldMk cId="3688780466" sldId="266"/>
            <ac:spMk id="59" creationId="{18F923FF-DD0C-4FD3-A1B4-68DFA511C82D}"/>
          </ac:spMkLst>
        </pc:spChg>
        <pc:spChg chg="add">
          <ac:chgData name="Alfredo Mungari" userId="76eb065ff4567da4" providerId="LiveId" clId="{46429BBE-1029-4CD3-AF54-ECB92C7EDCB7}" dt="2022-12-11T22:42:45.961" v="11" actId="26606"/>
          <ac:spMkLst>
            <pc:docMk/>
            <pc:sldMk cId="3688780466" sldId="266"/>
            <ac:spMk id="61" creationId="{114A821F-8663-46BA-8CC0-D4C44F639F3A}"/>
          </ac:spMkLst>
        </pc:spChg>
        <pc:spChg chg="add">
          <ac:chgData name="Alfredo Mungari" userId="76eb065ff4567da4" providerId="LiveId" clId="{46429BBE-1029-4CD3-AF54-ECB92C7EDCB7}" dt="2022-12-11T22:42:45.961" v="11" actId="26606"/>
          <ac:spMkLst>
            <pc:docMk/>
            <pc:sldMk cId="3688780466" sldId="266"/>
            <ac:spMk id="63" creationId="{67EF550F-47CE-4FB2-9DAC-12AD835C833D}"/>
          </ac:spMkLst>
        </pc:spChg>
        <pc:picChg chg="del">
          <ac:chgData name="Alfredo Mungari" userId="76eb065ff4567da4" providerId="LiveId" clId="{46429BBE-1029-4CD3-AF54-ECB92C7EDCB7}" dt="2022-12-11T22:39:31.025" v="1" actId="478"/>
          <ac:picMkLst>
            <pc:docMk/>
            <pc:sldMk cId="3688780466" sldId="266"/>
            <ac:picMk id="4" creationId="{830232E0-6D1A-4976-9870-C15065932A2E}"/>
          </ac:picMkLst>
        </pc:picChg>
        <pc:picChg chg="add mod">
          <ac:chgData name="Alfredo Mungari" userId="76eb065ff4567da4" providerId="LiveId" clId="{46429BBE-1029-4CD3-AF54-ECB92C7EDCB7}" dt="2022-12-11T22:42:45.961" v="11" actId="26606"/>
          <ac:picMkLst>
            <pc:docMk/>
            <pc:sldMk cId="3688780466" sldId="266"/>
            <ac:picMk id="5" creationId="{80158B67-094C-A51B-BFF3-A5902A330AFE}"/>
          </ac:picMkLst>
        </pc:picChg>
        <pc:picChg chg="mod ord">
          <ac:chgData name="Alfredo Mungari" userId="76eb065ff4567da4" providerId="LiveId" clId="{46429BBE-1029-4CD3-AF54-ECB92C7EDCB7}" dt="2022-12-11T22:42:45.961" v="11" actId="26606"/>
          <ac:picMkLst>
            <pc:docMk/>
            <pc:sldMk cId="3688780466" sldId="266"/>
            <ac:picMk id="6" creationId="{DDC0A9FF-A4BC-4972-BA08-A284B18339D1}"/>
          </ac:picMkLst>
        </pc:picChg>
        <pc:picChg chg="del">
          <ac:chgData name="Alfredo Mungari" userId="76eb065ff4567da4" providerId="LiveId" clId="{46429BBE-1029-4CD3-AF54-ECB92C7EDCB7}" dt="2022-12-11T22:39:18.683" v="0" actId="478"/>
          <ac:picMkLst>
            <pc:docMk/>
            <pc:sldMk cId="3688780466" sldId="266"/>
            <ac:picMk id="8" creationId="{0B133509-FBD9-4E19-886F-89F1B1B53C91}"/>
          </ac:picMkLst>
        </pc:picChg>
        <pc:picChg chg="add mod">
          <ac:chgData name="Alfredo Mungari" userId="76eb065ff4567da4" providerId="LiveId" clId="{46429BBE-1029-4CD3-AF54-ECB92C7EDCB7}" dt="2022-12-11T22:42:45.961" v="11" actId="26606"/>
          <ac:picMkLst>
            <pc:docMk/>
            <pc:sldMk cId="3688780466" sldId="266"/>
            <ac:picMk id="9" creationId="{90E7380E-9C1C-8E7A-0B70-D105264AD379}"/>
          </ac:picMkLst>
        </pc:picChg>
        <pc:picChg chg="del">
          <ac:chgData name="Alfredo Mungari" userId="76eb065ff4567da4" providerId="LiveId" clId="{46429BBE-1029-4CD3-AF54-ECB92C7EDCB7}" dt="2022-12-11T22:39:35.886" v="2" actId="478"/>
          <ac:picMkLst>
            <pc:docMk/>
            <pc:sldMk cId="3688780466" sldId="266"/>
            <ac:picMk id="10" creationId="{040342AA-7E5E-45BB-B97C-8D9F0D21BCE8}"/>
          </ac:picMkLst>
        </pc:picChg>
        <pc:picChg chg="add mod ord">
          <ac:chgData name="Alfredo Mungari" userId="76eb065ff4567da4" providerId="LiveId" clId="{46429BBE-1029-4CD3-AF54-ECB92C7EDCB7}" dt="2022-12-11T22:42:45.961" v="11" actId="26606"/>
          <ac:picMkLst>
            <pc:docMk/>
            <pc:sldMk cId="3688780466" sldId="266"/>
            <ac:picMk id="12" creationId="{3BA7330D-C2C1-C456-CA29-CE2C7731838B}"/>
          </ac:picMkLst>
        </pc:picChg>
      </pc:sldChg>
      <pc:sldChg chg="addSp delSp modSp mod">
        <pc:chgData name="Alfredo Mungari" userId="76eb065ff4567da4" providerId="LiveId" clId="{46429BBE-1029-4CD3-AF54-ECB92C7EDCB7}" dt="2022-12-11T22:45:07.557" v="20" actId="2711"/>
        <pc:sldMkLst>
          <pc:docMk/>
          <pc:sldMk cId="1793927614" sldId="267"/>
        </pc:sldMkLst>
        <pc:spChg chg="mod">
          <ac:chgData name="Alfredo Mungari" userId="76eb065ff4567da4" providerId="LiveId" clId="{46429BBE-1029-4CD3-AF54-ECB92C7EDCB7}" dt="2022-12-11T22:45:07.557" v="20" actId="2711"/>
          <ac:spMkLst>
            <pc:docMk/>
            <pc:sldMk cId="1793927614" sldId="267"/>
            <ac:spMk id="2" creationId="{4794B415-2D5C-FCE2-EFED-9A318762AD76}"/>
          </ac:spMkLst>
        </pc:spChg>
        <pc:picChg chg="del">
          <ac:chgData name="Alfredo Mungari" userId="76eb065ff4567da4" providerId="LiveId" clId="{46429BBE-1029-4CD3-AF54-ECB92C7EDCB7}" dt="2022-12-11T22:39:45.877" v="4" actId="478"/>
          <ac:picMkLst>
            <pc:docMk/>
            <pc:sldMk cId="1793927614" sldId="267"/>
            <ac:picMk id="4" creationId="{5F51003E-2D70-4893-ACC4-6AF15E3CE112}"/>
          </ac:picMkLst>
        </pc:picChg>
        <pc:picChg chg="add mod">
          <ac:chgData name="Alfredo Mungari" userId="76eb065ff4567da4" providerId="LiveId" clId="{46429BBE-1029-4CD3-AF54-ECB92C7EDCB7}" dt="2022-12-11T22:45:00.298" v="19" actId="26606"/>
          <ac:picMkLst>
            <pc:docMk/>
            <pc:sldMk cId="1793927614" sldId="267"/>
            <ac:picMk id="5" creationId="{B7907FCE-E2B6-2FD6-8A2F-9C1920E65A54}"/>
          </ac:picMkLst>
        </pc:picChg>
        <pc:picChg chg="del">
          <ac:chgData name="Alfredo Mungari" userId="76eb065ff4567da4" providerId="LiveId" clId="{46429BBE-1029-4CD3-AF54-ECB92C7EDCB7}" dt="2022-12-11T22:39:43.249" v="3" actId="478"/>
          <ac:picMkLst>
            <pc:docMk/>
            <pc:sldMk cId="1793927614" sldId="267"/>
            <ac:picMk id="8" creationId="{582B87B3-A67C-4300-82B5-533710F9E0A6}"/>
          </ac:picMkLst>
        </pc:picChg>
        <pc:picChg chg="add mod">
          <ac:chgData name="Alfredo Mungari" userId="76eb065ff4567da4" providerId="LiveId" clId="{46429BBE-1029-4CD3-AF54-ECB92C7EDCB7}" dt="2022-12-11T22:45:00.298" v="19" actId="26606"/>
          <ac:picMkLst>
            <pc:docMk/>
            <pc:sldMk cId="1793927614" sldId="267"/>
            <ac:picMk id="9" creationId="{92A00985-8E2A-5783-E98C-D2E486105A81}"/>
          </ac:picMkLst>
        </pc:picChg>
        <pc:cxnChg chg="del">
          <ac:chgData name="Alfredo Mungari" userId="76eb065ff4567da4" providerId="LiveId" clId="{46429BBE-1029-4CD3-AF54-ECB92C7EDCB7}" dt="2022-12-11T22:45:00.298" v="19" actId="26606"/>
          <ac:cxnSpMkLst>
            <pc:docMk/>
            <pc:sldMk cId="1793927614" sldId="267"/>
            <ac:cxnSpMk id="47" creationId="{8F880EF2-DF79-4D9D-8F11-E91D48C79741}"/>
          </ac:cxnSpMkLst>
        </pc:cxnChg>
        <pc:cxnChg chg="add">
          <ac:chgData name="Alfredo Mungari" userId="76eb065ff4567da4" providerId="LiveId" clId="{46429BBE-1029-4CD3-AF54-ECB92C7EDCB7}" dt="2022-12-11T22:45:00.298" v="19" actId="26606"/>
          <ac:cxnSpMkLst>
            <pc:docMk/>
            <pc:sldMk cId="1793927614" sldId="267"/>
            <ac:cxnSpMk id="52" creationId="{8F880EF2-DF79-4D9D-8F11-E91D48C79741}"/>
          </ac:cxnSpMkLst>
        </pc:cxnChg>
      </pc:sldChg>
    </pc:docChg>
  </pc:docChgLst>
  <pc:docChgLst>
    <pc:chgData name="Alfredo Mungari" userId="76eb065ff4567da4" providerId="LiveId" clId="{07D253C2-EF69-4225-BA3A-3C86444B2DE6}"/>
    <pc:docChg chg="modSld">
      <pc:chgData name="Alfredo Mungari" userId="76eb065ff4567da4" providerId="LiveId" clId="{07D253C2-EF69-4225-BA3A-3C86444B2DE6}" dt="2022-12-13T10:42:05.554" v="34"/>
      <pc:docMkLst>
        <pc:docMk/>
      </pc:docMkLst>
      <pc:sldChg chg="modNotesTx">
        <pc:chgData name="Alfredo Mungari" userId="76eb065ff4567da4" providerId="LiveId" clId="{07D253C2-EF69-4225-BA3A-3C86444B2DE6}" dt="2022-12-13T10:42:05.554" v="34"/>
        <pc:sldMkLst>
          <pc:docMk/>
          <pc:sldMk cId="3542611687"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7BFDC-DBF4-4621-BD0E-7FBEF7E6EFCC}" type="datetimeFigureOut">
              <a:rPr lang="it-IT" smtClean="0"/>
              <a:t>13/12/2022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E984F-E875-41D6-8B5E-3AEE1E0E16FD}" type="slidenum">
              <a:rPr lang="it-IT" smtClean="0"/>
              <a:t>‹N›</a:t>
            </a:fld>
            <a:endParaRPr lang="it-IT"/>
          </a:p>
        </p:txBody>
      </p:sp>
    </p:spTree>
    <p:extLst>
      <p:ext uri="{BB962C8B-B14F-4D97-AF65-F5344CB8AC3E}">
        <p14:creationId xmlns:p14="http://schemas.microsoft.com/office/powerpoint/2010/main" val="198400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t.wikipedia.org/wiki/Softwar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it.wikipedia.org/wiki/Metodo_(informatic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Buon pomeriggio a tutti, mi chiamo Alfredo Mungari e sono qui alla fine del mio percorso triennale di studi presso l’università Parthenope per presentare la mia tesi dal titolo *Leggi titolo*. Il lavoro tratto è il proseguo della tesi trattata nella seduta precedente dal mio collega Orsini il quale ha illustrato gli aspetti tecnici dal punto di vista delle reti neurali e biologico. Oggi sarà descritta l’applicazione sviluppata per implementare ciò che è stato descritto dal mio collega dal punto di vista implementativo e prestazionale.</a:t>
            </a:r>
          </a:p>
          <a:p>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1</a:t>
            </a:fld>
            <a:endParaRPr lang="it-IT"/>
          </a:p>
        </p:txBody>
      </p:sp>
    </p:spTree>
    <p:extLst>
      <p:ext uri="{BB962C8B-B14F-4D97-AF65-F5344CB8AC3E}">
        <p14:creationId xmlns:p14="http://schemas.microsoft.com/office/powerpoint/2010/main" val="291572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202124"/>
                </a:solidFill>
                <a:effectLst/>
                <a:latin typeface="Roboto" panose="020B0604020202020204" pitchFamily="2" charset="0"/>
              </a:rPr>
              <a:t>Il mio progetto di tesi nasce da uno studio di risk </a:t>
            </a:r>
            <a:r>
              <a:rPr lang="it-IT" b="0" i="0" dirty="0" err="1">
                <a:solidFill>
                  <a:srgbClr val="202124"/>
                </a:solidFill>
                <a:effectLst/>
                <a:latin typeface="Roboto" panose="020B0604020202020204" pitchFamily="2" charset="0"/>
              </a:rPr>
              <a:t>assessment</a:t>
            </a:r>
            <a:r>
              <a:rPr lang="it-IT" b="0" i="0" dirty="0">
                <a:solidFill>
                  <a:srgbClr val="202124"/>
                </a:solidFill>
                <a:effectLst/>
                <a:latin typeface="Roboto" panose="020B0604020202020204" pitchFamily="2" charset="0"/>
              </a:rPr>
              <a:t>, ovvero di valutazione del rischio, sugli effetti dei pesticidi sulla mortalità delle api da miele mediante la </a:t>
            </a:r>
            <a:r>
              <a:rPr lang="it-IT" b="0" i="0" dirty="0" err="1">
                <a:solidFill>
                  <a:srgbClr val="202124"/>
                </a:solidFill>
                <a:effectLst/>
                <a:latin typeface="Roboto" panose="020B0604020202020204" pitchFamily="2" charset="0"/>
              </a:rPr>
              <a:t>predizoine</a:t>
            </a:r>
            <a:r>
              <a:rPr lang="it-IT" b="0" i="0" dirty="0">
                <a:solidFill>
                  <a:srgbClr val="202124"/>
                </a:solidFill>
                <a:effectLst/>
                <a:latin typeface="Roboto" panose="020B0604020202020204" pitchFamily="2" charset="0"/>
              </a:rPr>
              <a:t> delle loro interazioni con le proteine delle api. Questi studi utilizzano software per il docking molecolare e sono time </a:t>
            </a:r>
            <a:r>
              <a:rPr lang="it-IT" b="0" i="0" dirty="0" err="1">
                <a:solidFill>
                  <a:srgbClr val="202124"/>
                </a:solidFill>
                <a:effectLst/>
                <a:latin typeface="Roboto" panose="020B0604020202020204" pitchFamily="2" charset="0"/>
              </a:rPr>
              <a:t>consuming</a:t>
            </a:r>
            <a:r>
              <a:rPr lang="it-IT" b="0" i="0" dirty="0">
                <a:solidFill>
                  <a:srgbClr val="202124"/>
                </a:solidFill>
                <a:effectLst/>
                <a:latin typeface="Roboto" panose="020B0604020202020204" pitchFamily="2" charset="0"/>
              </a:rPr>
              <a:t> quando utilizzati per analizzare un gran numero di molecole. </a:t>
            </a:r>
            <a:r>
              <a:rPr lang="it-IT" b="0" i="0">
                <a:solidFill>
                  <a:srgbClr val="202124"/>
                </a:solidFill>
                <a:effectLst/>
                <a:latin typeface="Roboto" panose="020B0604020202020204" pitchFamily="2" charset="0"/>
              </a:rPr>
              <a:t>L'automatizzazione dei vari processi di analisi non è alla portata di tutti i biologi per il differente background </a:t>
            </a:r>
            <a:r>
              <a:rPr lang="it-IT" b="0" i="0">
                <a:solidFill>
                  <a:srgbClr val="202124"/>
                </a:solidFill>
                <a:effectLst/>
                <a:latin typeface="Roboto" panose="02000000000000000000" pitchFamily="2" charset="0"/>
              </a:rPr>
              <a:t>si è reso quindi necessario sviluppare un'applicazione che potesse rendere questi tipi di studi più accessibile.</a:t>
            </a:r>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2</a:t>
            </a:fld>
            <a:endParaRPr lang="it-IT"/>
          </a:p>
        </p:txBody>
      </p:sp>
    </p:spTree>
    <p:extLst>
      <p:ext uri="{BB962C8B-B14F-4D97-AF65-F5344CB8AC3E}">
        <p14:creationId xmlns:p14="http://schemas.microsoft.com/office/powerpoint/2010/main" val="9549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Georgia" panose="02040502050405020303" pitchFamily="18" charset="0"/>
              </a:rPr>
              <a:t>Il processo di predizione sulle modalità di legame tra pesticidi e recettori, le proteine delle api, prende il nome di docking, siccome tra gli scopi principali della nostra applicazione vi è l’automatizzazione degli step di quest’analisi e siccome tutto ciò è effettuato alla luce di un problema di risk assesment, il nome scelto per il nostro software è </a:t>
            </a:r>
            <a:r>
              <a:rPr lang="it-IT" sz="1200" dirty="0" err="1">
                <a:latin typeface="Georgia" panose="02040502050405020303" pitchFamily="18" charset="0"/>
              </a:rPr>
              <a:t>Automated</a:t>
            </a:r>
            <a:r>
              <a:rPr lang="it-IT" sz="1200" dirty="0">
                <a:latin typeface="Georgia" panose="02040502050405020303" pitchFamily="18" charset="0"/>
              </a:rPr>
              <a:t> </a:t>
            </a:r>
            <a:r>
              <a:rPr lang="it-IT" sz="1200" dirty="0" err="1">
                <a:latin typeface="Georgia" panose="02040502050405020303" pitchFamily="18" charset="0"/>
              </a:rPr>
              <a:t>DOcking</a:t>
            </a:r>
            <a:r>
              <a:rPr lang="it-IT" sz="1200" dirty="0">
                <a:latin typeface="Georgia" panose="02040502050405020303" pitchFamily="18" charset="0"/>
              </a:rPr>
              <a:t> 4 </a:t>
            </a:r>
            <a:r>
              <a:rPr lang="it-IT" sz="1200" dirty="0" err="1">
                <a:latin typeface="Georgia" panose="02040502050405020303" pitchFamily="18" charset="0"/>
              </a:rPr>
              <a:t>RIsk</a:t>
            </a:r>
            <a:r>
              <a:rPr lang="it-IT" sz="1200" dirty="0">
                <a:latin typeface="Georgia" panose="02040502050405020303" pitchFamily="18" charset="0"/>
              </a:rPr>
              <a:t> </a:t>
            </a:r>
            <a:r>
              <a:rPr lang="it-IT" sz="1200" dirty="0" err="1">
                <a:latin typeface="Georgia" panose="02040502050405020303" pitchFamily="18" charset="0"/>
              </a:rPr>
              <a:t>Assessmnet</a:t>
            </a:r>
            <a:r>
              <a:rPr lang="it-IT" sz="1200" dirty="0">
                <a:latin typeface="Georgia" panose="02040502050405020303" pitchFamily="18" charset="0"/>
              </a:rPr>
              <a:t> (AUDO4RIAS).  In particolare il nostro software si occupa di: * leggi blocco centrale *.  Lo sviluppo del software ha seguito i dettami dello sviluppo AGILE.</a:t>
            </a:r>
          </a:p>
        </p:txBody>
      </p:sp>
      <p:sp>
        <p:nvSpPr>
          <p:cNvPr id="4" name="Segnaposto numero diapositiva 3"/>
          <p:cNvSpPr>
            <a:spLocks noGrp="1"/>
          </p:cNvSpPr>
          <p:nvPr>
            <p:ph type="sldNum" sz="quarter" idx="5"/>
          </p:nvPr>
        </p:nvSpPr>
        <p:spPr/>
        <p:txBody>
          <a:bodyPr/>
          <a:lstStyle/>
          <a:p>
            <a:fld id="{A73E984F-E875-41D6-8B5E-3AEE1E0E16FD}" type="slidenum">
              <a:rPr lang="it-IT" smtClean="0"/>
              <a:t>3</a:t>
            </a:fld>
            <a:endParaRPr lang="it-IT"/>
          </a:p>
        </p:txBody>
      </p:sp>
    </p:spTree>
    <p:extLst>
      <p:ext uri="{BB962C8B-B14F-4D97-AF65-F5344CB8AC3E}">
        <p14:creationId xmlns:p14="http://schemas.microsoft.com/office/powerpoint/2010/main" val="308532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buFont typeface="Arial" panose="020B0604020202020204" pitchFamily="34" charset="0"/>
              <a:buNone/>
            </a:pPr>
            <a:r>
              <a:rPr lang="it-IT" dirty="0">
                <a:latin typeface="Georgia" panose="02040502050405020303" pitchFamily="18" charset="0"/>
              </a:rPr>
              <a:t>l software realizzato può essere utilizzato in due modalità:</a:t>
            </a:r>
          </a:p>
          <a:p>
            <a:pPr marL="171450" lvl="0" indent="-171450">
              <a:buFont typeface="Arial" panose="020B0604020202020204" pitchFamily="34" charset="0"/>
              <a:buChar char="•"/>
            </a:pPr>
            <a:r>
              <a:rPr lang="it-IT" dirty="0">
                <a:latin typeface="Georgia" panose="02040502050405020303" pitchFamily="18" charset="0"/>
              </a:rPr>
              <a:t>mediante </a:t>
            </a:r>
            <a:r>
              <a:rPr lang="it-IT" b="1" dirty="0">
                <a:latin typeface="Georgia" panose="02040502050405020303" pitchFamily="18" charset="0"/>
              </a:rPr>
              <a:t>script python da terminale</a:t>
            </a:r>
            <a:r>
              <a:rPr lang="it-IT" dirty="0">
                <a:latin typeface="Georgia" panose="02040502050405020303" pitchFamily="18" charset="0"/>
              </a:rPr>
              <a:t> </a:t>
            </a:r>
          </a:p>
          <a:p>
            <a:pPr marL="171450" lvl="0" indent="-171450">
              <a:buFont typeface="Arial" panose="020B0604020202020204" pitchFamily="34" charset="0"/>
              <a:buChar char="•"/>
            </a:pPr>
            <a:r>
              <a:rPr lang="it-IT" dirty="0">
                <a:latin typeface="Georgia" panose="02040502050405020303" pitchFamily="18" charset="0"/>
              </a:rPr>
              <a:t>mediante </a:t>
            </a:r>
            <a:r>
              <a:rPr lang="it-IT" b="1" dirty="0">
                <a:latin typeface="Georgia" panose="02040502050405020303" pitchFamily="18" charset="0"/>
              </a:rPr>
              <a:t>interfaccia grafica</a:t>
            </a:r>
            <a:r>
              <a:rPr lang="it-IT" dirty="0">
                <a:latin typeface="Georgia" panose="02040502050405020303" pitchFamily="18" charset="0"/>
              </a:rPr>
              <a:t> realizzata seguendo il paradigma model-view-controller. </a:t>
            </a:r>
          </a:p>
          <a:p>
            <a:pPr lvl="0">
              <a:buFont typeface="Arial" panose="020B0604020202020204" pitchFamily="34" charset="0"/>
              <a:buNone/>
            </a:pPr>
            <a:r>
              <a:rPr lang="it-IT" dirty="0">
                <a:latin typeface="Georgia" panose="02040502050405020303" pitchFamily="18" charset="0"/>
              </a:rPr>
              <a:t>L’applicazione è composta da tre </a:t>
            </a:r>
            <a:r>
              <a:rPr lang="it-IT" b="1" dirty="0">
                <a:latin typeface="Georgia" panose="02040502050405020303" pitchFamily="18" charset="0"/>
              </a:rPr>
              <a:t>moduli</a:t>
            </a:r>
            <a:r>
              <a:rPr lang="it-IT" dirty="0">
                <a:latin typeface="Georgia" panose="02040502050405020303" pitchFamily="18" charset="0"/>
              </a:rPr>
              <a:t>:</a:t>
            </a:r>
          </a:p>
          <a:p>
            <a:pPr marL="171450" lvl="0" indent="-171450">
              <a:buFont typeface="Arial" panose="020B0604020202020204" pitchFamily="34" charset="0"/>
              <a:buChar char="•"/>
            </a:pPr>
            <a:r>
              <a:rPr lang="it-IT" dirty="0">
                <a:latin typeface="Georgia" panose="02040502050405020303" pitchFamily="18" charset="0"/>
              </a:rPr>
              <a:t>Preparazione dei ligandi e dei recettori</a:t>
            </a:r>
          </a:p>
          <a:p>
            <a:pPr marL="171450" lvl="0" indent="-171450">
              <a:buFont typeface="Arial" panose="020B0604020202020204" pitchFamily="34" charset="0"/>
              <a:buChar char="•"/>
            </a:pPr>
            <a:r>
              <a:rPr lang="it-IT" dirty="0">
                <a:latin typeface="Georgia" panose="02040502050405020303" pitchFamily="18" charset="0"/>
              </a:rPr>
              <a:t>Esecuzione del docking</a:t>
            </a:r>
          </a:p>
          <a:p>
            <a:pPr marL="171450" lvl="0" indent="-171450">
              <a:buFont typeface="Arial" panose="020B0604020202020204" pitchFamily="34" charset="0"/>
              <a:buChar char="•"/>
            </a:pPr>
            <a:r>
              <a:rPr lang="it-IT" dirty="0">
                <a:latin typeface="Georgia" panose="02040502050405020303" pitchFamily="18" charset="0"/>
              </a:rPr>
              <a:t>Analisi dei risultati del docking</a:t>
            </a:r>
            <a:endParaRPr lang="it-IT" dirty="0"/>
          </a:p>
          <a:p>
            <a:pPr algn="l"/>
            <a:r>
              <a:rPr lang="it-IT" b="0" i="0" dirty="0">
                <a:solidFill>
                  <a:srgbClr val="202122"/>
                </a:solidFill>
                <a:effectLst/>
                <a:latin typeface="Arial" panose="020B0604020202020204" pitchFamily="34" charset="0"/>
              </a:rPr>
              <a:t>Il pattern è basato sulla separazione dei compiti fra i componenti </a:t>
            </a:r>
            <a:r>
              <a:rPr lang="it-IT" b="0" i="0" u="none" strike="noStrike" dirty="0">
                <a:solidFill>
                  <a:srgbClr val="0645AD"/>
                </a:solidFill>
                <a:effectLst/>
                <a:latin typeface="Arial" panose="020B0604020202020204" pitchFamily="34" charset="0"/>
                <a:hlinkClick r:id="rId3" tooltip="Software"/>
              </a:rPr>
              <a:t>software</a:t>
            </a:r>
            <a:r>
              <a:rPr lang="it-IT" b="0" i="0" dirty="0">
                <a:solidFill>
                  <a:srgbClr val="202122"/>
                </a:solidFill>
                <a:effectLst/>
                <a:latin typeface="Arial" panose="020B0604020202020204" pitchFamily="34" charset="0"/>
              </a:rPr>
              <a:t> che interpretano tre ruoli principali:</a:t>
            </a:r>
          </a:p>
          <a:p>
            <a:pPr algn="l">
              <a:buFont typeface="Arial" panose="020B0604020202020204" pitchFamily="34" charset="0"/>
              <a:buChar char="•"/>
            </a:pPr>
            <a:r>
              <a:rPr lang="it-IT" b="0" i="0" dirty="0">
                <a:solidFill>
                  <a:srgbClr val="202122"/>
                </a:solidFill>
                <a:effectLst/>
                <a:latin typeface="Arial" panose="020B0604020202020204" pitchFamily="34" charset="0"/>
              </a:rPr>
              <a:t>il </a:t>
            </a:r>
            <a:r>
              <a:rPr lang="it-IT" b="0" i="1" dirty="0">
                <a:solidFill>
                  <a:srgbClr val="202122"/>
                </a:solidFill>
                <a:effectLst/>
                <a:latin typeface="Arial" panose="020B0604020202020204" pitchFamily="34" charset="0"/>
              </a:rPr>
              <a:t>model</a:t>
            </a:r>
            <a:r>
              <a:rPr lang="it-IT" b="0" i="0" dirty="0">
                <a:solidFill>
                  <a:srgbClr val="202122"/>
                </a:solidFill>
                <a:effectLst/>
                <a:latin typeface="Arial" panose="020B0604020202020204" pitchFamily="34" charset="0"/>
              </a:rPr>
              <a:t> fornisce i </a:t>
            </a:r>
            <a:r>
              <a:rPr lang="it-IT" b="0" i="0" u="none" strike="noStrike" dirty="0">
                <a:solidFill>
                  <a:srgbClr val="0645AD"/>
                </a:solidFill>
                <a:effectLst/>
                <a:latin typeface="Arial" panose="020B0604020202020204" pitchFamily="34" charset="0"/>
                <a:hlinkClick r:id="rId4" tooltip="Metodo (informatica)"/>
              </a:rPr>
              <a:t>metodi</a:t>
            </a:r>
            <a:r>
              <a:rPr lang="it-IT" b="0" i="0" dirty="0">
                <a:solidFill>
                  <a:srgbClr val="202122"/>
                </a:solidFill>
                <a:effectLst/>
                <a:latin typeface="Arial" panose="020B0604020202020204" pitchFamily="34" charset="0"/>
              </a:rPr>
              <a:t> per accedere ai dati utili all'applicazione;</a:t>
            </a:r>
          </a:p>
          <a:p>
            <a:pPr algn="l">
              <a:buFont typeface="Arial" panose="020B0604020202020204" pitchFamily="34" charset="0"/>
              <a:buChar char="•"/>
            </a:pPr>
            <a:r>
              <a:rPr lang="it-IT" b="0" i="0" dirty="0">
                <a:solidFill>
                  <a:srgbClr val="202122"/>
                </a:solidFill>
                <a:effectLst/>
                <a:latin typeface="Arial" panose="020B0604020202020204" pitchFamily="34" charset="0"/>
              </a:rPr>
              <a:t>la </a:t>
            </a:r>
            <a:r>
              <a:rPr lang="it-IT" b="0" i="1" dirty="0">
                <a:solidFill>
                  <a:srgbClr val="202122"/>
                </a:solidFill>
                <a:effectLst/>
                <a:latin typeface="Arial" panose="020B0604020202020204" pitchFamily="34" charset="0"/>
              </a:rPr>
              <a:t>view</a:t>
            </a:r>
            <a:r>
              <a:rPr lang="it-IT" b="0" i="0" dirty="0">
                <a:solidFill>
                  <a:srgbClr val="202122"/>
                </a:solidFill>
                <a:effectLst/>
                <a:latin typeface="Arial" panose="020B0604020202020204" pitchFamily="34" charset="0"/>
              </a:rPr>
              <a:t> visualizza i dati contenuti nel model e si occupa dell'interazione con utenti e agenti;</a:t>
            </a:r>
          </a:p>
          <a:p>
            <a:pPr algn="l">
              <a:buFont typeface="Arial" panose="020B0604020202020204" pitchFamily="34" charset="0"/>
              <a:buChar char="•"/>
            </a:pPr>
            <a:r>
              <a:rPr lang="it-IT" b="0" i="0" dirty="0">
                <a:solidFill>
                  <a:srgbClr val="202122"/>
                </a:solidFill>
                <a:effectLst/>
                <a:latin typeface="Arial" panose="020B0604020202020204" pitchFamily="34" charset="0"/>
              </a:rPr>
              <a:t>il </a:t>
            </a:r>
            <a:r>
              <a:rPr lang="it-IT" b="0" i="1" dirty="0">
                <a:solidFill>
                  <a:srgbClr val="202122"/>
                </a:solidFill>
                <a:effectLst/>
                <a:latin typeface="Arial" panose="020B0604020202020204" pitchFamily="34" charset="0"/>
              </a:rPr>
              <a:t>controller</a:t>
            </a:r>
            <a:r>
              <a:rPr lang="it-IT" b="0" i="0" dirty="0">
                <a:solidFill>
                  <a:srgbClr val="202122"/>
                </a:solidFill>
                <a:effectLst/>
                <a:latin typeface="Arial" panose="020B0604020202020204" pitchFamily="34" charset="0"/>
              </a:rPr>
              <a:t> riceve i comandi dell'utente (in genere attraverso la view) e li attua modificando lo stato degli altri due componenti.</a:t>
            </a:r>
            <a:endParaRPr lang="it-IT" dirty="0">
              <a:latin typeface="Georgia" panose="02040502050405020303" pitchFamily="18" charset="0"/>
            </a:endParaRPr>
          </a:p>
          <a:p>
            <a:r>
              <a:rPr lang="it-IT" dirty="0">
                <a:latin typeface="Georgia" panose="02040502050405020303" pitchFamily="18" charset="0"/>
              </a:rPr>
              <a:t>La GUI usufruirà degli stessi script lanciati da riga di comando garantendo le stesse funzionalità secondo i dettami della OOP, ossia riutilizzo del codice funzionante anziché modifiche dello stesso o scriverne uno nuovo</a:t>
            </a:r>
            <a:endParaRPr lang="it-IT" dirty="0"/>
          </a:p>
          <a:p>
            <a:r>
              <a:rPr lang="it-IT" dirty="0"/>
              <a:t>E’ possibile accedere al repository di GitHub di Computational Docking scannerizzando il QR code presente in questa slide. </a:t>
            </a:r>
          </a:p>
        </p:txBody>
      </p:sp>
      <p:sp>
        <p:nvSpPr>
          <p:cNvPr id="4" name="Segnaposto numero diapositiva 3"/>
          <p:cNvSpPr>
            <a:spLocks noGrp="1"/>
          </p:cNvSpPr>
          <p:nvPr>
            <p:ph type="sldNum" sz="quarter" idx="5"/>
          </p:nvPr>
        </p:nvSpPr>
        <p:spPr/>
        <p:txBody>
          <a:bodyPr/>
          <a:lstStyle/>
          <a:p>
            <a:fld id="{A73E984F-E875-41D6-8B5E-3AEE1E0E16FD}" type="slidenum">
              <a:rPr lang="it-IT" smtClean="0"/>
              <a:t>4</a:t>
            </a:fld>
            <a:endParaRPr lang="it-IT"/>
          </a:p>
        </p:txBody>
      </p:sp>
    </p:spTree>
    <p:extLst>
      <p:ext uri="{BB962C8B-B14F-4D97-AF65-F5344CB8AC3E}">
        <p14:creationId xmlns:p14="http://schemas.microsoft.com/office/powerpoint/2010/main" val="178872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Il linguaggio scelto per lo sviluppo dell’applicazione è il </a:t>
            </a:r>
            <a:r>
              <a:rPr lang="en-US" b="1" dirty="0">
                <a:latin typeface="Georgia" panose="02040502050405020303" pitchFamily="18" charset="0"/>
              </a:rPr>
              <a:t>Python</a:t>
            </a:r>
            <a:r>
              <a:rPr lang="en-US" dirty="0">
                <a:latin typeface="Georgia" panose="02040502050405020303" pitchFamily="18" charset="0"/>
              </a:rPr>
              <a:t>, in quanto provvisto di:</a:t>
            </a:r>
            <a:endParaRPr lang="it-IT" dirty="0"/>
          </a:p>
          <a:p>
            <a:pPr marL="171450" lvl="0" indent="-171450">
              <a:buFont typeface="Arial" panose="020B0604020202020204" pitchFamily="34" charset="0"/>
              <a:buChar char="•"/>
            </a:pPr>
            <a:r>
              <a:rPr lang="en-US" dirty="0">
                <a:latin typeface="Georgia" panose="02040502050405020303" pitchFamily="18" charset="0"/>
              </a:rPr>
              <a:t>Funzioni di bioInformatica, utili per l’analisi molecolare</a:t>
            </a:r>
            <a:endParaRPr lang="it-IT" dirty="0"/>
          </a:p>
          <a:p>
            <a:pPr marL="171450" lvl="0" indent="-171450">
              <a:buFont typeface="Arial" panose="020B0604020202020204" pitchFamily="34" charset="0"/>
              <a:buChar char="•"/>
            </a:pPr>
            <a:r>
              <a:rPr lang="en-US" dirty="0">
                <a:latin typeface="Georgia" panose="02040502050405020303" pitchFamily="18" charset="0"/>
              </a:rPr>
              <a:t>Moduli per la gestione e valutazione dei dati</a:t>
            </a:r>
            <a:endParaRPr lang="it-IT" dirty="0"/>
          </a:p>
          <a:p>
            <a:pPr marL="171450" lvl="0" indent="-171450">
              <a:buFont typeface="Arial" panose="020B0604020202020204" pitchFamily="34" charset="0"/>
              <a:buChar char="•"/>
            </a:pPr>
            <a:r>
              <a:rPr lang="en-US" dirty="0">
                <a:latin typeface="Georgia" panose="02040502050405020303" pitchFamily="18" charset="0"/>
              </a:rPr>
              <a:t>Pacchetti per l’integrazioni con software esterni</a:t>
            </a:r>
            <a:endParaRPr lang="it-IT" dirty="0"/>
          </a:p>
          <a:p>
            <a:pPr marL="171450" lvl="0" indent="-171450">
              <a:buFont typeface="Arial" panose="020B0604020202020204" pitchFamily="34" charset="0"/>
              <a:buChar char="•"/>
            </a:pPr>
            <a:r>
              <a:rPr lang="en-US" dirty="0">
                <a:latin typeface="Georgia" panose="02040502050405020303" pitchFamily="18" charset="0"/>
              </a:rPr>
              <a:t>Framework per la realizzazione dell’interfaccia grafica</a:t>
            </a:r>
            <a:endParaRPr lang="it-IT" dirty="0"/>
          </a:p>
          <a:p>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5</a:t>
            </a:fld>
            <a:endParaRPr lang="it-IT"/>
          </a:p>
        </p:txBody>
      </p:sp>
    </p:spTree>
    <p:extLst>
      <p:ext uri="{BB962C8B-B14F-4D97-AF65-F5344CB8AC3E}">
        <p14:creationId xmlns:p14="http://schemas.microsoft.com/office/powerpoint/2010/main" val="278678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6</a:t>
            </a:fld>
            <a:endParaRPr lang="it-IT"/>
          </a:p>
        </p:txBody>
      </p:sp>
    </p:spTree>
    <p:extLst>
      <p:ext uri="{BB962C8B-B14F-4D97-AF65-F5344CB8AC3E}">
        <p14:creationId xmlns:p14="http://schemas.microsoft.com/office/powerpoint/2010/main" val="367051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7</a:t>
            </a:fld>
            <a:endParaRPr lang="it-IT"/>
          </a:p>
        </p:txBody>
      </p:sp>
    </p:spTree>
    <p:extLst>
      <p:ext uri="{BB962C8B-B14F-4D97-AF65-F5344CB8AC3E}">
        <p14:creationId xmlns:p14="http://schemas.microsoft.com/office/powerpoint/2010/main" val="186801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F032A-39BD-7C12-568E-954E8755F63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6AB594E-607E-CA4F-E0C9-FE4A8EF7C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EFCFAE4-A204-97F7-17DF-62ED828A66AE}"/>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5" name="Segnaposto piè di pagina 4">
            <a:extLst>
              <a:ext uri="{FF2B5EF4-FFF2-40B4-BE49-F238E27FC236}">
                <a16:creationId xmlns:a16="http://schemas.microsoft.com/office/drawing/2014/main" id="{8A66D6E4-8E88-8980-6FF6-ABBFFB7FF7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BB75B5-993B-378A-2BF0-F5AD00A25F16}"/>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96405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01625-6653-3782-18D6-F2EC6F166E1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1ED8661-6623-A0BD-C141-C818F9B656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B48DBD-285D-104D-4F7C-FB83D1FA68EE}"/>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5" name="Segnaposto piè di pagina 4">
            <a:extLst>
              <a:ext uri="{FF2B5EF4-FFF2-40B4-BE49-F238E27FC236}">
                <a16:creationId xmlns:a16="http://schemas.microsoft.com/office/drawing/2014/main" id="{35B2CA79-5587-24B0-D6E4-ADA9919B27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09B240-5ECA-A70D-42C0-567C3985DA7E}"/>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317437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9C6B25C-4197-218B-9CDE-BFC396F30BA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05F673-F494-CE06-B43E-24A5D5EE09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9717BA-E483-D959-C86F-2C392F8B9DCE}"/>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5" name="Segnaposto piè di pagina 4">
            <a:extLst>
              <a:ext uri="{FF2B5EF4-FFF2-40B4-BE49-F238E27FC236}">
                <a16:creationId xmlns:a16="http://schemas.microsoft.com/office/drawing/2014/main" id="{4164CC3E-F85E-0340-5913-51920DBF33A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52201B-80A4-8AC7-9DFC-58BF4ACD49EB}"/>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79283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3A228-8EAC-CCEB-17C1-D8918566F6B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B55094-2F0A-9C55-27D3-536B7AC0F44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972EA6-CBA0-0A58-66F9-CD620D1A5E32}"/>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5" name="Segnaposto piè di pagina 4">
            <a:extLst>
              <a:ext uri="{FF2B5EF4-FFF2-40B4-BE49-F238E27FC236}">
                <a16:creationId xmlns:a16="http://schemas.microsoft.com/office/drawing/2014/main" id="{A37FE51F-93F6-103B-EEAD-AB41BA36C5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2FA6291-3976-1BF4-12B4-118C331B88F0}"/>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97955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21732B-F930-2717-FF81-1B3EDDAC041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C4B1E41-9A7C-BBD2-B15D-E5C8BFDFA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A690A53-3B47-1A25-B346-A7A017B8EE7E}"/>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5" name="Segnaposto piè di pagina 4">
            <a:extLst>
              <a:ext uri="{FF2B5EF4-FFF2-40B4-BE49-F238E27FC236}">
                <a16:creationId xmlns:a16="http://schemas.microsoft.com/office/drawing/2014/main" id="{0B434D72-C4C0-6EAD-CE2A-4D57237BC4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314C44A-7E37-FA17-ED9D-EBEAA8477758}"/>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68138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11207C-BBEE-A2E1-64B5-25D15F89669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67F6C76-2884-A29E-977B-49EDECEB587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7F4BEB9-6228-8D3F-5B41-FB18614DAF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5887F9C-B6E1-C71C-06C0-9E1EBEF5497D}"/>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6" name="Segnaposto piè di pagina 5">
            <a:extLst>
              <a:ext uri="{FF2B5EF4-FFF2-40B4-BE49-F238E27FC236}">
                <a16:creationId xmlns:a16="http://schemas.microsoft.com/office/drawing/2014/main" id="{8F4F8D08-8D9B-DCAF-4FD5-B3D05CB9E26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D21DC4-495C-9E4A-44BF-432E7325E1BB}"/>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74441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4650E0-92EC-D560-0680-99EA9E82195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12ADDF2-0273-B4B6-467F-B850A2EF5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5EEEE6-1304-47A7-76EC-3CF90C5F997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D188B1-9AED-63E1-E902-D78363E29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795853B-0DBB-E51B-62EA-71CCAF60F63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1988EB2-C0BA-F1A1-A909-AF9937BF8301}"/>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8" name="Segnaposto piè di pagina 7">
            <a:extLst>
              <a:ext uri="{FF2B5EF4-FFF2-40B4-BE49-F238E27FC236}">
                <a16:creationId xmlns:a16="http://schemas.microsoft.com/office/drawing/2014/main" id="{3A6EF3F7-099A-AA1A-E72C-5324B529A08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96BA0B4-12EB-94C7-FEA1-20BAE2468704}"/>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22281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ABDD0-F2EC-26BF-A0A8-E21E97804DA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CCDCEBE-5E9D-CCA3-DB0C-0494635F1C4D}"/>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4" name="Segnaposto piè di pagina 3">
            <a:extLst>
              <a:ext uri="{FF2B5EF4-FFF2-40B4-BE49-F238E27FC236}">
                <a16:creationId xmlns:a16="http://schemas.microsoft.com/office/drawing/2014/main" id="{1AF8E16C-2E45-C381-A16B-3D541FC2498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5856E39-4F7F-46F2-E0D7-AFD17FC2100E}"/>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48938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17B5BC8-9CA8-7796-22EA-14F4FD9179AA}"/>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3" name="Segnaposto piè di pagina 2">
            <a:extLst>
              <a:ext uri="{FF2B5EF4-FFF2-40B4-BE49-F238E27FC236}">
                <a16:creationId xmlns:a16="http://schemas.microsoft.com/office/drawing/2014/main" id="{DEC37BA8-5073-EB34-EAB7-CAAF4005402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6B00C8D-E7EA-2F12-D62F-73CB03956474}"/>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298281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E9AD9-4EED-81E9-2079-CDFEA1ADB5A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70D5309-010C-A705-F4BD-B5944462B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293ADB5-AF53-33C6-5F73-54AF1C669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A43002-5B33-9D17-919F-1A8F7823D6C4}"/>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6" name="Segnaposto piè di pagina 5">
            <a:extLst>
              <a:ext uri="{FF2B5EF4-FFF2-40B4-BE49-F238E27FC236}">
                <a16:creationId xmlns:a16="http://schemas.microsoft.com/office/drawing/2014/main" id="{8C0892C7-FA38-1DB4-0E64-51875DAE644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A4F812-84ED-3A5E-924E-E465C0406C68}"/>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6631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C8977-E0E8-0A68-47BB-08394AF813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6274095-5707-8C3A-B8E6-9B0DDA85B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797D5BE-C9F3-2FBA-3B56-91E45E9D4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E5149BB-48C2-8479-68CF-753F76C532AD}"/>
              </a:ext>
            </a:extLst>
          </p:cNvPr>
          <p:cNvSpPr>
            <a:spLocks noGrp="1"/>
          </p:cNvSpPr>
          <p:nvPr>
            <p:ph type="dt" sz="half" idx="10"/>
          </p:nvPr>
        </p:nvSpPr>
        <p:spPr/>
        <p:txBody>
          <a:bodyPr/>
          <a:lstStyle/>
          <a:p>
            <a:fld id="{1BE98FB9-7CC3-4301-8677-166F5CE68269}" type="datetimeFigureOut">
              <a:rPr lang="it-IT" smtClean="0"/>
              <a:t>13/12/2022</a:t>
            </a:fld>
            <a:endParaRPr lang="it-IT"/>
          </a:p>
        </p:txBody>
      </p:sp>
      <p:sp>
        <p:nvSpPr>
          <p:cNvPr id="6" name="Segnaposto piè di pagina 5">
            <a:extLst>
              <a:ext uri="{FF2B5EF4-FFF2-40B4-BE49-F238E27FC236}">
                <a16:creationId xmlns:a16="http://schemas.microsoft.com/office/drawing/2014/main" id="{87036099-6707-0223-B96C-1E0A443738F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BE61AB8-AA4D-1783-2C17-77423A412E48}"/>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331941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248460B-37F4-D4B2-C76C-B6478EFCB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A83EC7F-BAD9-7104-8555-567653A23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66BD7F-865A-B11C-8DE0-D5F51EC4B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98FB9-7CC3-4301-8677-166F5CE68269}" type="datetimeFigureOut">
              <a:rPr lang="it-IT" smtClean="0"/>
              <a:t>13/12/2022</a:t>
            </a:fld>
            <a:endParaRPr lang="it-IT"/>
          </a:p>
        </p:txBody>
      </p:sp>
      <p:sp>
        <p:nvSpPr>
          <p:cNvPr id="5" name="Segnaposto piè di pagina 4">
            <a:extLst>
              <a:ext uri="{FF2B5EF4-FFF2-40B4-BE49-F238E27FC236}">
                <a16:creationId xmlns:a16="http://schemas.microsoft.com/office/drawing/2014/main" id="{EE5BD7C1-149F-C306-6B36-D424D9B32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9EA41B2-0FF9-0067-CE48-6C7A33CE0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0D318-7C7F-4567-B3A4-0997CD017028}" type="slidenum">
              <a:rPr lang="it-IT" smtClean="0"/>
              <a:t>‹N›</a:t>
            </a:fld>
            <a:endParaRPr lang="it-IT"/>
          </a:p>
        </p:txBody>
      </p:sp>
    </p:spTree>
    <p:extLst>
      <p:ext uri="{BB962C8B-B14F-4D97-AF65-F5344CB8AC3E}">
        <p14:creationId xmlns:p14="http://schemas.microsoft.com/office/powerpoint/2010/main" val="166401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0108-B7C3-42CC-84D9-C1A52BB610BE}"/>
              </a:ext>
            </a:extLst>
          </p:cNvPr>
          <p:cNvSpPr>
            <a:spLocks noGrp="1"/>
          </p:cNvSpPr>
          <p:nvPr/>
        </p:nvSpPr>
        <p:spPr>
          <a:xfrm>
            <a:off x="1874823" y="180000"/>
            <a:ext cx="9135299" cy="739056"/>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400" dirty="0">
                <a:latin typeface="Georgia" panose="02040502050405020303" pitchFamily="18" charset="0"/>
                <a:cs typeface="Helvetica" panose="020B0604020202020204" pitchFamily="34" charset="0"/>
              </a:rPr>
              <a:t>UNIVERSITÀ DEGLI STUDI DI NAPOLI “PARTHENOPE”</a:t>
            </a:r>
          </a:p>
          <a:p>
            <a:r>
              <a:rPr lang="it-IT" sz="2400" dirty="0">
                <a:latin typeface="Georgia" panose="02040502050405020303" pitchFamily="18" charset="0"/>
                <a:cs typeface="Helvetica" panose="020B0604020202020204" pitchFamily="34" charset="0"/>
              </a:rPr>
              <a:t>CORSO DI LAUREA IN INFORMATICA</a:t>
            </a:r>
          </a:p>
          <a:p>
            <a:endParaRPr lang="en-US" dirty="0">
              <a:latin typeface="Georgia" panose="02040502050405020303" pitchFamily="18" charset="0"/>
              <a:cs typeface="Helvetica" panose="020B0604020202020204" pitchFamily="34" charset="0"/>
            </a:endParaRPr>
          </a:p>
        </p:txBody>
      </p:sp>
      <p:pic>
        <p:nvPicPr>
          <p:cNvPr id="3" name="Immagine 38">
            <a:extLst>
              <a:ext uri="{FF2B5EF4-FFF2-40B4-BE49-F238E27FC236}">
                <a16:creationId xmlns:a16="http://schemas.microsoft.com/office/drawing/2014/main" id="{91FF3411-AA23-4F01-BC28-149D7CB1830E}"/>
              </a:ext>
            </a:extLst>
          </p:cNvPr>
          <p:cNvPicPr>
            <a:picLocks noChangeAspect="1"/>
          </p:cNvPicPr>
          <p:nvPr/>
        </p:nvPicPr>
        <p:blipFill>
          <a:blip r:embed="rId3">
            <a:biLevel thresh="75000"/>
          </a:blip>
          <a:stretch>
            <a:fillRect/>
          </a:stretch>
        </p:blipFill>
        <p:spPr>
          <a:xfrm>
            <a:off x="125835" y="161012"/>
            <a:ext cx="1535014" cy="1535014"/>
          </a:xfrm>
          <a:prstGeom prst="rect">
            <a:avLst/>
          </a:prstGeom>
        </p:spPr>
      </p:pic>
      <p:sp>
        <p:nvSpPr>
          <p:cNvPr id="27" name="Title 1">
            <a:extLst>
              <a:ext uri="{FF2B5EF4-FFF2-40B4-BE49-F238E27FC236}">
                <a16:creationId xmlns:a16="http://schemas.microsoft.com/office/drawing/2014/main" id="{8A2764FF-9791-47DC-BB7B-CD74CC9E9C22}"/>
              </a:ext>
            </a:extLst>
          </p:cNvPr>
          <p:cNvSpPr>
            <a:spLocks noGrp="1"/>
          </p:cNvSpPr>
          <p:nvPr/>
        </p:nvSpPr>
        <p:spPr>
          <a:xfrm>
            <a:off x="1874823" y="1153496"/>
            <a:ext cx="5067153" cy="451370"/>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000" dirty="0">
                <a:solidFill>
                  <a:schemeClr val="accent3">
                    <a:lumMod val="75000"/>
                  </a:schemeClr>
                </a:solidFill>
                <a:latin typeface="Georgia" panose="02040502050405020303" pitchFamily="18" charset="0"/>
                <a:ea typeface="+mn-ea"/>
                <a:cs typeface="Helvetica" panose="020B0604020202020204" pitchFamily="34" charset="0"/>
              </a:rPr>
              <a:t>TESI DI LAUREA TRIENNALE</a:t>
            </a:r>
            <a:endParaRPr lang="en-US" sz="2000" dirty="0">
              <a:solidFill>
                <a:schemeClr val="accent3">
                  <a:lumMod val="75000"/>
                </a:schemeClr>
              </a:solidFill>
              <a:latin typeface="Georgia" panose="02040502050405020303" pitchFamily="18" charset="0"/>
              <a:ea typeface="+mn-ea"/>
              <a:cs typeface="Helvetica" panose="020B0604020202020204" pitchFamily="34" charset="0"/>
            </a:endParaRPr>
          </a:p>
        </p:txBody>
      </p:sp>
      <p:sp>
        <p:nvSpPr>
          <p:cNvPr id="35" name="Title 1">
            <a:extLst>
              <a:ext uri="{FF2B5EF4-FFF2-40B4-BE49-F238E27FC236}">
                <a16:creationId xmlns:a16="http://schemas.microsoft.com/office/drawing/2014/main" id="{90E84448-A7CA-4568-A287-E6570214D4C7}"/>
              </a:ext>
            </a:extLst>
          </p:cNvPr>
          <p:cNvSpPr>
            <a:spLocks noGrp="1"/>
          </p:cNvSpPr>
          <p:nvPr/>
        </p:nvSpPr>
        <p:spPr>
          <a:xfrm>
            <a:off x="1874822" y="2008421"/>
            <a:ext cx="9639153" cy="1089342"/>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400" dirty="0">
                <a:solidFill>
                  <a:schemeClr val="accent1"/>
                </a:solidFill>
                <a:latin typeface="Georgia" panose="02040502050405020303" pitchFamily="18" charset="0"/>
                <a:ea typeface="+mn-ea"/>
                <a:cs typeface="Helvetica" panose="020B0604020202020204" pitchFamily="34" charset="0"/>
              </a:rPr>
              <a:t>ANALISI DELLE INTERAZIONI MOLECOLARI E SVILUPPO DI UN SOFTWARE PER L’AUTOMATIZZAZIONE DEL DOCKING MOLECOLARE</a:t>
            </a:r>
            <a:endParaRPr lang="en-US" sz="2400" dirty="0">
              <a:solidFill>
                <a:schemeClr val="accent1"/>
              </a:solidFill>
              <a:latin typeface="Georgia" panose="02040502050405020303" pitchFamily="18" charset="0"/>
              <a:ea typeface="+mn-ea"/>
              <a:cs typeface="Helvetica" panose="020B0604020202020204" pitchFamily="34" charset="0"/>
            </a:endParaRPr>
          </a:p>
        </p:txBody>
      </p:sp>
      <p:sp>
        <p:nvSpPr>
          <p:cNvPr id="36" name="Title 1">
            <a:extLst>
              <a:ext uri="{FF2B5EF4-FFF2-40B4-BE49-F238E27FC236}">
                <a16:creationId xmlns:a16="http://schemas.microsoft.com/office/drawing/2014/main" id="{69DC6D8E-339F-450A-B137-5083ED63B5FF}"/>
              </a:ext>
            </a:extLst>
          </p:cNvPr>
          <p:cNvSpPr>
            <a:spLocks noGrp="1"/>
          </p:cNvSpPr>
          <p:nvPr/>
        </p:nvSpPr>
        <p:spPr>
          <a:xfrm>
            <a:off x="1874823" y="3308868"/>
            <a:ext cx="9717961" cy="451370"/>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000" dirty="0">
                <a:solidFill>
                  <a:schemeClr val="accent2"/>
                </a:solidFill>
                <a:latin typeface="Georgia" panose="02040502050405020303" pitchFamily="18" charset="0"/>
                <a:ea typeface="+mn-ea"/>
                <a:cs typeface="Helvetica" panose="020B0604020202020204" pitchFamily="34" charset="0"/>
              </a:rPr>
              <a:t>Preparazione dei ligandi e dei recettori, docking ed estrazione dei legami</a:t>
            </a:r>
          </a:p>
        </p:txBody>
      </p:sp>
      <p:sp>
        <p:nvSpPr>
          <p:cNvPr id="37" name="Title 1">
            <a:extLst>
              <a:ext uri="{FF2B5EF4-FFF2-40B4-BE49-F238E27FC236}">
                <a16:creationId xmlns:a16="http://schemas.microsoft.com/office/drawing/2014/main" id="{E9173F08-5A79-4630-8C68-A46D0ED30E8E}"/>
              </a:ext>
            </a:extLst>
          </p:cNvPr>
          <p:cNvSpPr>
            <a:spLocks noGrp="1"/>
          </p:cNvSpPr>
          <p:nvPr/>
        </p:nvSpPr>
        <p:spPr>
          <a:xfrm>
            <a:off x="9483436" y="5241483"/>
            <a:ext cx="2109348" cy="761600"/>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pPr algn="r"/>
            <a:r>
              <a:rPr lang="it-IT" sz="1600" dirty="0">
                <a:latin typeface="Georgia" panose="02040502050405020303" pitchFamily="18" charset="0"/>
                <a:cs typeface="Helvetica" panose="020B0604020202020204" pitchFamily="34" charset="0"/>
              </a:rPr>
              <a:t>Alfredo Mungari</a:t>
            </a:r>
          </a:p>
          <a:p>
            <a:pPr algn="r"/>
            <a:r>
              <a:rPr lang="it-IT" sz="1600" dirty="0">
                <a:latin typeface="Georgia" panose="02040502050405020303" pitchFamily="18" charset="0"/>
                <a:cs typeface="Helvetica" panose="020B0604020202020204" pitchFamily="34" charset="0"/>
              </a:rPr>
              <a:t>Matr. 0124002134</a:t>
            </a:r>
          </a:p>
          <a:p>
            <a:endParaRPr lang="it-IT" sz="24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95712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B415-2D5C-FCE2-EFED-9A318762AD76}"/>
              </a:ext>
            </a:extLst>
          </p:cNvPr>
          <p:cNvSpPr txBox="1">
            <a:spLocks/>
          </p:cNvSpPr>
          <p:nvPr/>
        </p:nvSpPr>
        <p:spPr>
          <a:xfrm>
            <a:off x="360000" y="180000"/>
            <a:ext cx="8690694"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PERCHÈ SCEGLIERE AUDO4RIAS?</a:t>
            </a:r>
          </a:p>
        </p:txBody>
      </p:sp>
      <p:sp>
        <p:nvSpPr>
          <p:cNvPr id="3" name="Shape">
            <a:extLst>
              <a:ext uri="{FF2B5EF4-FFF2-40B4-BE49-F238E27FC236}">
                <a16:creationId xmlns:a16="http://schemas.microsoft.com/office/drawing/2014/main" id="{AA104387-7AA8-879E-FCA4-962AE66DEA00}"/>
              </a:ext>
            </a:extLst>
          </p:cNvPr>
          <p:cNvSpPr/>
          <p:nvPr/>
        </p:nvSpPr>
        <p:spPr>
          <a:xfrm>
            <a:off x="8159615" y="1376310"/>
            <a:ext cx="2150851" cy="3737476"/>
          </a:xfrm>
          <a:custGeom>
            <a:avLst/>
            <a:gdLst/>
            <a:ahLst/>
            <a:cxnLst>
              <a:cxn ang="0">
                <a:pos x="wd2" y="hd2"/>
              </a:cxn>
              <a:cxn ang="5400000">
                <a:pos x="wd2" y="hd2"/>
              </a:cxn>
              <a:cxn ang="10800000">
                <a:pos x="wd2" y="hd2"/>
              </a:cxn>
              <a:cxn ang="16200000">
                <a:pos x="wd2" y="hd2"/>
              </a:cxn>
            </a:cxnLst>
            <a:rect l="0" t="0" r="r" b="b"/>
            <a:pathLst>
              <a:path w="21600" h="21600" extrusionOk="0">
                <a:moveTo>
                  <a:pt x="4572" y="0"/>
                </a:moveTo>
                <a:cubicBezTo>
                  <a:pt x="2050" y="0"/>
                  <a:pt x="0" y="4840"/>
                  <a:pt x="0" y="10800"/>
                </a:cubicBezTo>
                <a:cubicBezTo>
                  <a:pt x="0" y="16760"/>
                  <a:pt x="2050" y="21600"/>
                  <a:pt x="4572" y="21600"/>
                </a:cubicBezTo>
                <a:lnTo>
                  <a:pt x="21600" y="21600"/>
                </a:lnTo>
                <a:lnTo>
                  <a:pt x="21600" y="0"/>
                </a:lnTo>
                <a:lnTo>
                  <a:pt x="4572" y="0"/>
                </a:lnTo>
                <a:close/>
              </a:path>
            </a:pathLst>
          </a:custGeom>
          <a:gradFill flip="none" rotWithShape="1">
            <a:gsLst>
              <a:gs pos="0">
                <a:schemeClr val="accent5">
                  <a:lumMod val="50000"/>
                </a:schemeClr>
              </a:gs>
              <a:gs pos="50000">
                <a:schemeClr val="accent5">
                  <a:lumMod val="75000"/>
                </a:schemeClr>
              </a:gs>
              <a:gs pos="100000">
                <a:schemeClr val="accent5">
                  <a:lumMod val="50000"/>
                </a:schemeClr>
              </a:gs>
            </a:gsLst>
            <a:lin ang="16200000" scaled="1"/>
            <a:tileRect/>
          </a:gra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4" name="Shape">
            <a:extLst>
              <a:ext uri="{FF2B5EF4-FFF2-40B4-BE49-F238E27FC236}">
                <a16:creationId xmlns:a16="http://schemas.microsoft.com/office/drawing/2014/main" id="{4B8D2984-AA77-D4C0-500E-4C249D827E59}"/>
              </a:ext>
            </a:extLst>
          </p:cNvPr>
          <p:cNvSpPr/>
          <p:nvPr/>
        </p:nvSpPr>
        <p:spPr>
          <a:xfrm>
            <a:off x="8346116" y="2458015"/>
            <a:ext cx="276023" cy="15815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84" y="0"/>
                  <a:pt x="21600" y="4840"/>
                  <a:pt x="21600" y="10800"/>
                </a:cubicBezTo>
                <a:cubicBezTo>
                  <a:pt x="21600" y="16760"/>
                  <a:pt x="16784" y="21600"/>
                  <a:pt x="10800" y="21600"/>
                </a:cubicBezTo>
                <a:cubicBezTo>
                  <a:pt x="4816" y="21600"/>
                  <a:pt x="0" y="16760"/>
                  <a:pt x="0" y="10800"/>
                </a:cubicBezTo>
                <a:cubicBezTo>
                  <a:pt x="146" y="4840"/>
                  <a:pt x="4962" y="0"/>
                  <a:pt x="10800" y="0"/>
                </a:cubicBezTo>
                <a:close/>
                <a:moveTo>
                  <a:pt x="10800" y="16200"/>
                </a:moveTo>
                <a:cubicBezTo>
                  <a:pt x="13719" y="16200"/>
                  <a:pt x="16200" y="13780"/>
                  <a:pt x="16200" y="10775"/>
                </a:cubicBezTo>
                <a:cubicBezTo>
                  <a:pt x="16200" y="7769"/>
                  <a:pt x="13719" y="5349"/>
                  <a:pt x="10800" y="5349"/>
                </a:cubicBezTo>
                <a:cubicBezTo>
                  <a:pt x="7881" y="5349"/>
                  <a:pt x="5400" y="7769"/>
                  <a:pt x="5400" y="10775"/>
                </a:cubicBezTo>
                <a:cubicBezTo>
                  <a:pt x="5400" y="13780"/>
                  <a:pt x="7881" y="16200"/>
                  <a:pt x="10800" y="16200"/>
                </a:cubicBezTo>
              </a:path>
            </a:pathLst>
          </a:custGeom>
          <a:solidFill>
            <a:schemeClr val="bg1">
              <a:lumMod val="9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5" name="Shape">
            <a:extLst>
              <a:ext uri="{FF2B5EF4-FFF2-40B4-BE49-F238E27FC236}">
                <a16:creationId xmlns:a16="http://schemas.microsoft.com/office/drawing/2014/main" id="{E5A3F7C9-DCEA-ABEF-04B8-9B1AAB3EA81B}"/>
              </a:ext>
            </a:extLst>
          </p:cNvPr>
          <p:cNvSpPr/>
          <p:nvPr/>
        </p:nvSpPr>
        <p:spPr>
          <a:xfrm>
            <a:off x="8290165" y="2085013"/>
            <a:ext cx="399113" cy="2297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5" y="0"/>
                  <a:pt x="21600" y="4839"/>
                  <a:pt x="21600" y="10800"/>
                </a:cubicBezTo>
                <a:cubicBezTo>
                  <a:pt x="21600" y="16761"/>
                  <a:pt x="16755" y="21600"/>
                  <a:pt x="10800" y="21600"/>
                </a:cubicBezTo>
                <a:cubicBezTo>
                  <a:pt x="4845" y="21600"/>
                  <a:pt x="0" y="16761"/>
                  <a:pt x="0" y="10800"/>
                </a:cubicBezTo>
                <a:cubicBezTo>
                  <a:pt x="0" y="4839"/>
                  <a:pt x="4845" y="0"/>
                  <a:pt x="10800" y="0"/>
                </a:cubicBezTo>
                <a:close/>
                <a:moveTo>
                  <a:pt x="10800" y="18234"/>
                </a:moveTo>
                <a:cubicBezTo>
                  <a:pt x="14938" y="18234"/>
                  <a:pt x="18269" y="14903"/>
                  <a:pt x="18269" y="10800"/>
                </a:cubicBezTo>
                <a:cubicBezTo>
                  <a:pt x="18269" y="6697"/>
                  <a:pt x="14938" y="3366"/>
                  <a:pt x="10800" y="3366"/>
                </a:cubicBezTo>
                <a:cubicBezTo>
                  <a:pt x="6662" y="3366"/>
                  <a:pt x="3331" y="6697"/>
                  <a:pt x="3331" y="10800"/>
                </a:cubicBezTo>
                <a:cubicBezTo>
                  <a:pt x="3432" y="14903"/>
                  <a:pt x="6763" y="18234"/>
                  <a:pt x="10800" y="18234"/>
                </a:cubicBezTo>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6" name="Shape">
            <a:extLst>
              <a:ext uri="{FF2B5EF4-FFF2-40B4-BE49-F238E27FC236}">
                <a16:creationId xmlns:a16="http://schemas.microsoft.com/office/drawing/2014/main" id="{169D198C-6FE6-90FB-1D19-71D9274CE5B5}"/>
              </a:ext>
            </a:extLst>
          </p:cNvPr>
          <p:cNvSpPr/>
          <p:nvPr/>
        </p:nvSpPr>
        <p:spPr>
          <a:xfrm>
            <a:off x="8420716" y="2849667"/>
            <a:ext cx="138012" cy="79449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62" y="0"/>
                  <a:pt x="0" y="4817"/>
                  <a:pt x="0" y="10800"/>
                </a:cubicBezTo>
                <a:cubicBezTo>
                  <a:pt x="0" y="16783"/>
                  <a:pt x="4962" y="21600"/>
                  <a:pt x="10800" y="21600"/>
                </a:cubicBezTo>
                <a:cubicBezTo>
                  <a:pt x="16638" y="21600"/>
                  <a:pt x="21600" y="16783"/>
                  <a:pt x="21600" y="10800"/>
                </a:cubicBezTo>
                <a:cubicBezTo>
                  <a:pt x="21600" y="4817"/>
                  <a:pt x="16930" y="0"/>
                  <a:pt x="10800" y="0"/>
                </a:cubicBezTo>
                <a:close/>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7" name="Shape">
            <a:extLst>
              <a:ext uri="{FF2B5EF4-FFF2-40B4-BE49-F238E27FC236}">
                <a16:creationId xmlns:a16="http://schemas.microsoft.com/office/drawing/2014/main" id="{265DF835-494B-2494-C09C-3426C3D670E4}"/>
              </a:ext>
            </a:extLst>
          </p:cNvPr>
          <p:cNvSpPr/>
          <p:nvPr/>
        </p:nvSpPr>
        <p:spPr>
          <a:xfrm>
            <a:off x="8159616" y="1376310"/>
            <a:ext cx="649023" cy="37374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9" y="0"/>
                  <a:pt x="21600" y="4840"/>
                  <a:pt x="21600" y="10800"/>
                </a:cubicBezTo>
                <a:cubicBezTo>
                  <a:pt x="21600" y="16760"/>
                  <a:pt x="16759" y="21600"/>
                  <a:pt x="10800" y="21600"/>
                </a:cubicBezTo>
                <a:cubicBezTo>
                  <a:pt x="4841" y="21600"/>
                  <a:pt x="0" y="16760"/>
                  <a:pt x="0" y="10800"/>
                </a:cubicBezTo>
                <a:cubicBezTo>
                  <a:pt x="0" y="4829"/>
                  <a:pt x="4841" y="0"/>
                  <a:pt x="10800" y="0"/>
                </a:cubicBezTo>
                <a:close/>
                <a:moveTo>
                  <a:pt x="10800" y="19520"/>
                </a:moveTo>
                <a:cubicBezTo>
                  <a:pt x="15641" y="19520"/>
                  <a:pt x="19552" y="15618"/>
                  <a:pt x="19552" y="10800"/>
                </a:cubicBezTo>
                <a:cubicBezTo>
                  <a:pt x="19552" y="5982"/>
                  <a:pt x="15641" y="2069"/>
                  <a:pt x="10800" y="2069"/>
                </a:cubicBezTo>
                <a:cubicBezTo>
                  <a:pt x="5959" y="2069"/>
                  <a:pt x="2048" y="5971"/>
                  <a:pt x="2048" y="10800"/>
                </a:cubicBezTo>
                <a:cubicBezTo>
                  <a:pt x="2110" y="15618"/>
                  <a:pt x="6021" y="19520"/>
                  <a:pt x="10800" y="19520"/>
                </a:cubicBezTo>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8" name="Shape">
            <a:extLst>
              <a:ext uri="{FF2B5EF4-FFF2-40B4-BE49-F238E27FC236}">
                <a16:creationId xmlns:a16="http://schemas.microsoft.com/office/drawing/2014/main" id="{0A3A05C7-BE18-E97E-3EBD-9E05A5BEBEE1}"/>
              </a:ext>
            </a:extLst>
          </p:cNvPr>
          <p:cNvSpPr/>
          <p:nvPr/>
        </p:nvSpPr>
        <p:spPr>
          <a:xfrm>
            <a:off x="8234216" y="1730662"/>
            <a:ext cx="525931" cy="301944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74" y="0"/>
                  <a:pt x="21600" y="4830"/>
                  <a:pt x="21600" y="10807"/>
                </a:cubicBezTo>
                <a:cubicBezTo>
                  <a:pt x="21600" y="16784"/>
                  <a:pt x="16774" y="21600"/>
                  <a:pt x="10800" y="21600"/>
                </a:cubicBezTo>
                <a:cubicBezTo>
                  <a:pt x="4826" y="21600"/>
                  <a:pt x="0" y="16770"/>
                  <a:pt x="0" y="10807"/>
                </a:cubicBezTo>
                <a:cubicBezTo>
                  <a:pt x="0" y="4843"/>
                  <a:pt x="4902" y="0"/>
                  <a:pt x="10800" y="0"/>
                </a:cubicBezTo>
                <a:close/>
                <a:moveTo>
                  <a:pt x="10800" y="19025"/>
                </a:moveTo>
                <a:cubicBezTo>
                  <a:pt x="15319" y="19025"/>
                  <a:pt x="18996" y="15343"/>
                  <a:pt x="18996" y="10807"/>
                </a:cubicBezTo>
                <a:cubicBezTo>
                  <a:pt x="18996" y="6271"/>
                  <a:pt x="15319" y="2588"/>
                  <a:pt x="10800" y="2588"/>
                </a:cubicBezTo>
                <a:cubicBezTo>
                  <a:pt x="6281" y="2588"/>
                  <a:pt x="2604" y="6271"/>
                  <a:pt x="2604" y="10807"/>
                </a:cubicBezTo>
                <a:cubicBezTo>
                  <a:pt x="2604" y="15343"/>
                  <a:pt x="6281" y="19025"/>
                  <a:pt x="10800" y="19025"/>
                </a:cubicBezTo>
              </a:path>
            </a:pathLst>
          </a:custGeom>
          <a:solidFill>
            <a:schemeClr val="bg1">
              <a:lumMod val="9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9" name="Freeform: Shape 46">
            <a:extLst>
              <a:ext uri="{FF2B5EF4-FFF2-40B4-BE49-F238E27FC236}">
                <a16:creationId xmlns:a16="http://schemas.microsoft.com/office/drawing/2014/main" id="{00243442-F183-C969-A471-28A645868E33}"/>
              </a:ext>
            </a:extLst>
          </p:cNvPr>
          <p:cNvSpPr/>
          <p:nvPr/>
        </p:nvSpPr>
        <p:spPr>
          <a:xfrm>
            <a:off x="8412995" y="3190286"/>
            <a:ext cx="375452" cy="918987"/>
          </a:xfrm>
          <a:custGeom>
            <a:avLst/>
            <a:gdLst>
              <a:gd name="connsiteX0" fmla="*/ 122072 w 500602"/>
              <a:gd name="connsiteY0" fmla="*/ 0 h 1225316"/>
              <a:gd name="connsiteX1" fmla="*/ 425057 w 500602"/>
              <a:gd name="connsiteY1" fmla="*/ 744929 h 1225316"/>
              <a:gd name="connsiteX2" fmla="*/ 500602 w 500602"/>
              <a:gd name="connsiteY2" fmla="*/ 930667 h 1225316"/>
              <a:gd name="connsiteX3" fmla="*/ 493491 w 500602"/>
              <a:gd name="connsiteY3" fmla="*/ 1042424 h 1225316"/>
              <a:gd name="connsiteX4" fmla="*/ 478178 w 500602"/>
              <a:gd name="connsiteY4" fmla="*/ 1225316 h 1225316"/>
              <a:gd name="connsiteX5" fmla="*/ 402473 w 500602"/>
              <a:gd name="connsiteY5" fmla="*/ 1039185 h 1225316"/>
              <a:gd name="connsiteX6" fmla="*/ 0 w 500602"/>
              <a:gd name="connsiteY6" fmla="*/ 49650 h 12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602" h="1225316">
                <a:moveTo>
                  <a:pt x="122072" y="0"/>
                </a:moveTo>
                <a:lnTo>
                  <a:pt x="425057" y="744929"/>
                </a:lnTo>
                <a:lnTo>
                  <a:pt x="500602" y="930667"/>
                </a:lnTo>
                <a:lnTo>
                  <a:pt x="493491" y="1042424"/>
                </a:lnTo>
                <a:lnTo>
                  <a:pt x="478178" y="1225316"/>
                </a:lnTo>
                <a:lnTo>
                  <a:pt x="402473" y="1039185"/>
                </a:lnTo>
                <a:lnTo>
                  <a:pt x="0" y="49650"/>
                </a:lnTo>
                <a:close/>
              </a:path>
            </a:pathLst>
          </a:custGeom>
          <a:solidFill>
            <a:schemeClr val="tx1">
              <a:alpha val="30000"/>
            </a:schemeClr>
          </a:solidFill>
          <a:ln w="12700">
            <a:miter lim="400000"/>
          </a:ln>
        </p:spPr>
        <p:txBody>
          <a:bodyPr wrap="square" lIns="28575" tIns="28575" rIns="28575" bIns="28575" anchor="ctr">
            <a:noAutofit/>
          </a:bodyPr>
          <a:lstStyle/>
          <a:p>
            <a:endParaRPr sz="2250">
              <a:solidFill>
                <a:srgbClr val="FFFFFF"/>
              </a:solidFill>
              <a:effectLst>
                <a:outerShdw blurRad="38100" dist="12700" dir="5400000" rotWithShape="0">
                  <a:srgbClr val="000000">
                    <a:alpha val="50000"/>
                  </a:srgbClr>
                </a:outerShdw>
              </a:effectLst>
              <a:latin typeface="Georgia" panose="02040502050405020303" pitchFamily="18" charset="0"/>
            </a:endParaRPr>
          </a:p>
        </p:txBody>
      </p:sp>
      <p:sp>
        <p:nvSpPr>
          <p:cNvPr id="10" name="Freeform: Shape 39">
            <a:extLst>
              <a:ext uri="{FF2B5EF4-FFF2-40B4-BE49-F238E27FC236}">
                <a16:creationId xmlns:a16="http://schemas.microsoft.com/office/drawing/2014/main" id="{80BDB6E3-AB5D-A193-E20C-060CC31453BB}"/>
              </a:ext>
            </a:extLst>
          </p:cNvPr>
          <p:cNvSpPr/>
          <p:nvPr/>
        </p:nvSpPr>
        <p:spPr>
          <a:xfrm>
            <a:off x="1055536" y="2942916"/>
            <a:ext cx="7448847" cy="598673"/>
          </a:xfrm>
          <a:custGeom>
            <a:avLst/>
            <a:gdLst>
              <a:gd name="connsiteX0" fmla="*/ 0 w 9931796"/>
              <a:gd name="connsiteY0" fmla="*/ 0 h 798230"/>
              <a:gd name="connsiteX1" fmla="*/ 213965 w 9931796"/>
              <a:gd name="connsiteY1" fmla="*/ 0 h 798230"/>
              <a:gd name="connsiteX2" fmla="*/ 547060 w 9931796"/>
              <a:gd name="connsiteY2" fmla="*/ 333224 h 798230"/>
              <a:gd name="connsiteX3" fmla="*/ 629282 w 9931796"/>
              <a:gd name="connsiteY3" fmla="*/ 333224 h 798230"/>
              <a:gd name="connsiteX4" fmla="*/ 343372 w 9931796"/>
              <a:gd name="connsiteY4" fmla="*/ 47229 h 798230"/>
              <a:gd name="connsiteX5" fmla="*/ 532110 w 9931796"/>
              <a:gd name="connsiteY5" fmla="*/ 47229 h 798230"/>
              <a:gd name="connsiteX6" fmla="*/ 818021 w 9931796"/>
              <a:gd name="connsiteY6" fmla="*/ 333224 h 798230"/>
              <a:gd name="connsiteX7" fmla="*/ 885293 w 9931796"/>
              <a:gd name="connsiteY7" fmla="*/ 333224 h 798230"/>
              <a:gd name="connsiteX8" fmla="*/ 654043 w 9931796"/>
              <a:gd name="connsiteY8" fmla="*/ 101959 h 798230"/>
              <a:gd name="connsiteX9" fmla="*/ 813349 w 9931796"/>
              <a:gd name="connsiteY9" fmla="*/ 101959 h 798230"/>
              <a:gd name="connsiteX10" fmla="*/ 1044599 w 9931796"/>
              <a:gd name="connsiteY10" fmla="*/ 333224 h 798230"/>
              <a:gd name="connsiteX11" fmla="*/ 9568640 w 9931796"/>
              <a:gd name="connsiteY11" fmla="*/ 333224 h 798230"/>
              <a:gd name="connsiteX12" fmla="*/ 9394852 w 9931796"/>
              <a:gd name="connsiteY12" fmla="*/ 101959 h 798230"/>
              <a:gd name="connsiteX13" fmla="*/ 9931796 w 9931796"/>
              <a:gd name="connsiteY13" fmla="*/ 330208 h 798230"/>
              <a:gd name="connsiteX14" fmla="*/ 9931796 w 9931796"/>
              <a:gd name="connsiteY14" fmla="*/ 466084 h 798230"/>
              <a:gd name="connsiteX15" fmla="*/ 9394852 w 9931796"/>
              <a:gd name="connsiteY15" fmla="*/ 696271 h 798230"/>
              <a:gd name="connsiteX16" fmla="*/ 9568640 w 9931796"/>
              <a:gd name="connsiteY16" fmla="*/ 465006 h 798230"/>
              <a:gd name="connsiteX17" fmla="*/ 1046935 w 9931796"/>
              <a:gd name="connsiteY17" fmla="*/ 465006 h 798230"/>
              <a:gd name="connsiteX18" fmla="*/ 815684 w 9931796"/>
              <a:gd name="connsiteY18" fmla="*/ 696271 h 798230"/>
              <a:gd name="connsiteX19" fmla="*/ 656378 w 9931796"/>
              <a:gd name="connsiteY19" fmla="*/ 696271 h 798230"/>
              <a:gd name="connsiteX20" fmla="*/ 887629 w 9931796"/>
              <a:gd name="connsiteY20" fmla="*/ 465006 h 798230"/>
              <a:gd name="connsiteX21" fmla="*/ 818021 w 9931796"/>
              <a:gd name="connsiteY21" fmla="*/ 465006 h 798230"/>
              <a:gd name="connsiteX22" fmla="*/ 532110 w 9931796"/>
              <a:gd name="connsiteY22" fmla="*/ 751002 h 798230"/>
              <a:gd name="connsiteX23" fmla="*/ 343372 w 9931796"/>
              <a:gd name="connsiteY23" fmla="*/ 751002 h 798230"/>
              <a:gd name="connsiteX24" fmla="*/ 629282 w 9931796"/>
              <a:gd name="connsiteY24" fmla="*/ 465006 h 798230"/>
              <a:gd name="connsiteX25" fmla="*/ 547060 w 9931796"/>
              <a:gd name="connsiteY25" fmla="*/ 465006 h 798230"/>
              <a:gd name="connsiteX26" fmla="*/ 213965 w 9931796"/>
              <a:gd name="connsiteY26" fmla="*/ 798230 h 798230"/>
              <a:gd name="connsiteX27" fmla="*/ 0 w 9931796"/>
              <a:gd name="connsiteY27" fmla="*/ 798230 h 798230"/>
              <a:gd name="connsiteX28" fmla="*/ 330759 w 9931796"/>
              <a:gd name="connsiteY28" fmla="*/ 467482 h 798230"/>
              <a:gd name="connsiteX29" fmla="*/ 241062 w 9931796"/>
              <a:gd name="connsiteY29" fmla="*/ 467482 h 798230"/>
              <a:gd name="connsiteX30" fmla="*/ 178928 w 9931796"/>
              <a:gd name="connsiteY30" fmla="*/ 422729 h 798230"/>
              <a:gd name="connsiteX31" fmla="*/ 263486 w 9931796"/>
              <a:gd name="connsiteY31" fmla="*/ 422729 h 798230"/>
              <a:gd name="connsiteX32" fmla="*/ 263486 w 9931796"/>
              <a:gd name="connsiteY32" fmla="*/ 377977 h 798230"/>
              <a:gd name="connsiteX33" fmla="*/ 178928 w 9931796"/>
              <a:gd name="connsiteY33" fmla="*/ 377977 h 798230"/>
              <a:gd name="connsiteX34" fmla="*/ 241062 w 9931796"/>
              <a:gd name="connsiteY34" fmla="*/ 333224 h 798230"/>
              <a:gd name="connsiteX35" fmla="*/ 333095 w 9931796"/>
              <a:gd name="connsiteY35" fmla="*/ 333224 h 798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31796" h="798230">
                <a:moveTo>
                  <a:pt x="0" y="0"/>
                </a:moveTo>
                <a:lnTo>
                  <a:pt x="213965" y="0"/>
                </a:lnTo>
                <a:lnTo>
                  <a:pt x="547060" y="333224"/>
                </a:lnTo>
                <a:lnTo>
                  <a:pt x="629282" y="333224"/>
                </a:lnTo>
                <a:lnTo>
                  <a:pt x="343372" y="47229"/>
                </a:lnTo>
                <a:lnTo>
                  <a:pt x="532110" y="47229"/>
                </a:lnTo>
                <a:lnTo>
                  <a:pt x="818021" y="333224"/>
                </a:lnTo>
                <a:lnTo>
                  <a:pt x="885293" y="333224"/>
                </a:lnTo>
                <a:lnTo>
                  <a:pt x="654043" y="101959"/>
                </a:lnTo>
                <a:lnTo>
                  <a:pt x="813349" y="101959"/>
                </a:lnTo>
                <a:lnTo>
                  <a:pt x="1044599" y="333224"/>
                </a:lnTo>
                <a:lnTo>
                  <a:pt x="9568640" y="333224"/>
                </a:lnTo>
                <a:lnTo>
                  <a:pt x="9394852" y="101959"/>
                </a:lnTo>
                <a:lnTo>
                  <a:pt x="9931796" y="330208"/>
                </a:lnTo>
                <a:lnTo>
                  <a:pt x="9931796" y="466084"/>
                </a:lnTo>
                <a:lnTo>
                  <a:pt x="9394852" y="696271"/>
                </a:lnTo>
                <a:lnTo>
                  <a:pt x="9568640" y="465006"/>
                </a:lnTo>
                <a:lnTo>
                  <a:pt x="1046935" y="465006"/>
                </a:lnTo>
                <a:lnTo>
                  <a:pt x="815684" y="696271"/>
                </a:lnTo>
                <a:lnTo>
                  <a:pt x="656378" y="696271"/>
                </a:lnTo>
                <a:lnTo>
                  <a:pt x="887629" y="465006"/>
                </a:lnTo>
                <a:lnTo>
                  <a:pt x="818021" y="465006"/>
                </a:lnTo>
                <a:lnTo>
                  <a:pt x="532110" y="751002"/>
                </a:lnTo>
                <a:lnTo>
                  <a:pt x="343372" y="751002"/>
                </a:lnTo>
                <a:lnTo>
                  <a:pt x="629282" y="465006"/>
                </a:lnTo>
                <a:lnTo>
                  <a:pt x="547060" y="465006"/>
                </a:lnTo>
                <a:lnTo>
                  <a:pt x="213965" y="798230"/>
                </a:lnTo>
                <a:lnTo>
                  <a:pt x="0" y="798230"/>
                </a:lnTo>
                <a:lnTo>
                  <a:pt x="330759" y="467482"/>
                </a:lnTo>
                <a:lnTo>
                  <a:pt x="241062" y="467482"/>
                </a:lnTo>
                <a:cubicBezTo>
                  <a:pt x="211162" y="467482"/>
                  <a:pt x="189205" y="447600"/>
                  <a:pt x="178928" y="422729"/>
                </a:cubicBezTo>
                <a:lnTo>
                  <a:pt x="263486" y="422729"/>
                </a:lnTo>
                <a:lnTo>
                  <a:pt x="263486" y="377977"/>
                </a:lnTo>
                <a:lnTo>
                  <a:pt x="178928" y="377977"/>
                </a:lnTo>
                <a:cubicBezTo>
                  <a:pt x="189205" y="350630"/>
                  <a:pt x="211162" y="333224"/>
                  <a:pt x="241062" y="333224"/>
                </a:cubicBezTo>
                <a:lnTo>
                  <a:pt x="333095" y="333224"/>
                </a:lnTo>
                <a:close/>
              </a:path>
            </a:pathLst>
          </a:custGeom>
          <a:solidFill>
            <a:schemeClr val="tx1">
              <a:lumMod val="65000"/>
              <a:lumOff val="35000"/>
            </a:schemeClr>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1" name="Shape">
            <a:extLst>
              <a:ext uri="{FF2B5EF4-FFF2-40B4-BE49-F238E27FC236}">
                <a16:creationId xmlns:a16="http://schemas.microsoft.com/office/drawing/2014/main" id="{355E9BC3-3C16-66B6-BDA5-0DEFCB19323E}"/>
              </a:ext>
            </a:extLst>
          </p:cNvPr>
          <p:cNvSpPr/>
          <p:nvPr/>
        </p:nvSpPr>
        <p:spPr>
          <a:xfrm>
            <a:off x="2170811"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4"/>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2" name="Shape">
            <a:extLst>
              <a:ext uri="{FF2B5EF4-FFF2-40B4-BE49-F238E27FC236}">
                <a16:creationId xmlns:a16="http://schemas.microsoft.com/office/drawing/2014/main" id="{FDEDF759-F67F-CE2A-D02D-5668A3C147D2}"/>
              </a:ext>
            </a:extLst>
          </p:cNvPr>
          <p:cNvSpPr/>
          <p:nvPr/>
        </p:nvSpPr>
        <p:spPr>
          <a:xfrm>
            <a:off x="2118591" y="3136876"/>
            <a:ext cx="1296181" cy="21075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3" name="TextBox 18">
            <a:extLst>
              <a:ext uri="{FF2B5EF4-FFF2-40B4-BE49-F238E27FC236}">
                <a16:creationId xmlns:a16="http://schemas.microsoft.com/office/drawing/2014/main" id="{D3895D70-FA40-5271-B93C-4CFC621BB049}"/>
              </a:ext>
            </a:extLst>
          </p:cNvPr>
          <p:cNvSpPr txBox="1"/>
          <p:nvPr/>
        </p:nvSpPr>
        <p:spPr>
          <a:xfrm>
            <a:off x="2492193" y="3193365"/>
            <a:ext cx="548978" cy="923330"/>
          </a:xfrm>
          <a:prstGeom prst="rect">
            <a:avLst/>
          </a:prstGeom>
          <a:noFill/>
        </p:spPr>
        <p:txBody>
          <a:bodyPr wrap="square" rtlCol="0" anchor="ctr">
            <a:spAutoFit/>
          </a:bodyPr>
          <a:lstStyle/>
          <a:p>
            <a:pPr algn="ctr"/>
            <a:r>
              <a:rPr lang="en-US" sz="2700" b="1" dirty="0">
                <a:latin typeface="Georgia" panose="02040502050405020303" pitchFamily="18" charset="0"/>
              </a:rPr>
              <a:t>01</a:t>
            </a:r>
          </a:p>
        </p:txBody>
      </p:sp>
      <p:sp>
        <p:nvSpPr>
          <p:cNvPr id="14" name="TextBox 22">
            <a:extLst>
              <a:ext uri="{FF2B5EF4-FFF2-40B4-BE49-F238E27FC236}">
                <a16:creationId xmlns:a16="http://schemas.microsoft.com/office/drawing/2014/main" id="{6F4759B3-E862-00A1-06F9-6074B4962FEE}"/>
              </a:ext>
            </a:extLst>
          </p:cNvPr>
          <p:cNvSpPr txBox="1"/>
          <p:nvPr/>
        </p:nvSpPr>
        <p:spPr>
          <a:xfrm>
            <a:off x="2133487" y="2742709"/>
            <a:ext cx="1296180" cy="338554"/>
          </a:xfrm>
          <a:prstGeom prst="rect">
            <a:avLst/>
          </a:prstGeom>
          <a:noFill/>
        </p:spPr>
        <p:txBody>
          <a:bodyPr wrap="square" lIns="0" rIns="0" rtlCol="0" anchor="b">
            <a:spAutoFit/>
          </a:bodyPr>
          <a:lstStyle/>
          <a:p>
            <a:pPr algn="ctr"/>
            <a:r>
              <a:rPr lang="en-US" sz="1600" b="1" noProof="1">
                <a:solidFill>
                  <a:schemeClr val="accent4">
                    <a:lumMod val="50000"/>
                  </a:schemeClr>
                </a:solidFill>
                <a:latin typeface="Georgia" panose="02040502050405020303" pitchFamily="18" charset="0"/>
              </a:rPr>
              <a:t>Flessibilità</a:t>
            </a:r>
          </a:p>
        </p:txBody>
      </p:sp>
      <p:sp>
        <p:nvSpPr>
          <p:cNvPr id="18" name="Shape">
            <a:extLst>
              <a:ext uri="{FF2B5EF4-FFF2-40B4-BE49-F238E27FC236}">
                <a16:creationId xmlns:a16="http://schemas.microsoft.com/office/drawing/2014/main" id="{125E52C7-28D5-F520-BD8C-36B20FD4AB99}"/>
              </a:ext>
            </a:extLst>
          </p:cNvPr>
          <p:cNvSpPr/>
          <p:nvPr/>
        </p:nvSpPr>
        <p:spPr>
          <a:xfrm>
            <a:off x="3631717"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2"/>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9" name="Shape">
            <a:extLst>
              <a:ext uri="{FF2B5EF4-FFF2-40B4-BE49-F238E27FC236}">
                <a16:creationId xmlns:a16="http://schemas.microsoft.com/office/drawing/2014/main" id="{C68C5A0D-79A3-5055-7ED3-D50199CF6377}"/>
              </a:ext>
            </a:extLst>
          </p:cNvPr>
          <p:cNvSpPr/>
          <p:nvPr/>
        </p:nvSpPr>
        <p:spPr>
          <a:xfrm>
            <a:off x="3579452" y="3136876"/>
            <a:ext cx="1296272" cy="210752"/>
          </a:xfrm>
          <a:custGeom>
            <a:avLst/>
            <a:gdLst/>
            <a:ahLst/>
            <a:cxnLst>
              <a:cxn ang="0">
                <a:pos x="wd2" y="hd2"/>
              </a:cxn>
              <a:cxn ang="5400000">
                <a:pos x="wd2" y="hd2"/>
              </a:cxn>
              <a:cxn ang="10800000">
                <a:pos x="wd2" y="hd2"/>
              </a:cxn>
              <a:cxn ang="16200000">
                <a:pos x="wd2" y="hd2"/>
              </a:cxn>
            </a:cxnLst>
            <a:rect l="0" t="0" r="r" b="b"/>
            <a:pathLst>
              <a:path w="21570"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34" y="21600"/>
                  <a:pt x="2060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20" name="TextBox 19">
            <a:extLst>
              <a:ext uri="{FF2B5EF4-FFF2-40B4-BE49-F238E27FC236}">
                <a16:creationId xmlns:a16="http://schemas.microsoft.com/office/drawing/2014/main" id="{84235C36-A6D0-F85C-6173-30B098FA44B0}"/>
              </a:ext>
            </a:extLst>
          </p:cNvPr>
          <p:cNvSpPr txBox="1"/>
          <p:nvPr/>
        </p:nvSpPr>
        <p:spPr>
          <a:xfrm>
            <a:off x="3953099" y="3193365"/>
            <a:ext cx="548978" cy="923330"/>
          </a:xfrm>
          <a:prstGeom prst="rect">
            <a:avLst/>
          </a:prstGeom>
          <a:noFill/>
        </p:spPr>
        <p:txBody>
          <a:bodyPr wrap="square" rtlCol="0" anchor="ctr">
            <a:spAutoFit/>
          </a:bodyPr>
          <a:lstStyle/>
          <a:p>
            <a:pPr algn="ctr"/>
            <a:r>
              <a:rPr lang="en-US" sz="2700" b="1" dirty="0">
                <a:latin typeface="Georgia" panose="02040502050405020303" pitchFamily="18" charset="0"/>
              </a:rPr>
              <a:t>02</a:t>
            </a:r>
          </a:p>
        </p:txBody>
      </p:sp>
      <p:sp>
        <p:nvSpPr>
          <p:cNvPr id="21" name="TextBox 23">
            <a:extLst>
              <a:ext uri="{FF2B5EF4-FFF2-40B4-BE49-F238E27FC236}">
                <a16:creationId xmlns:a16="http://schemas.microsoft.com/office/drawing/2014/main" id="{4C582EB2-826F-C13C-A4DB-EEABF19C90D0}"/>
              </a:ext>
            </a:extLst>
          </p:cNvPr>
          <p:cNvSpPr txBox="1"/>
          <p:nvPr/>
        </p:nvSpPr>
        <p:spPr>
          <a:xfrm>
            <a:off x="3767546" y="2742709"/>
            <a:ext cx="968877" cy="338554"/>
          </a:xfrm>
          <a:prstGeom prst="rect">
            <a:avLst/>
          </a:prstGeom>
          <a:noFill/>
        </p:spPr>
        <p:txBody>
          <a:bodyPr wrap="square" lIns="0" rIns="0" rtlCol="0" anchor="b">
            <a:spAutoFit/>
          </a:bodyPr>
          <a:lstStyle/>
          <a:p>
            <a:pPr algn="ctr"/>
            <a:r>
              <a:rPr lang="en-US" sz="1600" b="1" noProof="1">
                <a:solidFill>
                  <a:schemeClr val="accent2">
                    <a:lumMod val="75000"/>
                  </a:schemeClr>
                </a:solidFill>
                <a:latin typeface="Georgia" panose="02040502050405020303" pitchFamily="18" charset="0"/>
              </a:rPr>
              <a:t>Usabilità</a:t>
            </a:r>
          </a:p>
        </p:txBody>
      </p:sp>
      <p:sp>
        <p:nvSpPr>
          <p:cNvPr id="25" name="Shape">
            <a:extLst>
              <a:ext uri="{FF2B5EF4-FFF2-40B4-BE49-F238E27FC236}">
                <a16:creationId xmlns:a16="http://schemas.microsoft.com/office/drawing/2014/main" id="{6386F62D-721A-54B6-AF52-15EE8B8CB550}"/>
              </a:ext>
            </a:extLst>
          </p:cNvPr>
          <p:cNvSpPr/>
          <p:nvPr/>
        </p:nvSpPr>
        <p:spPr>
          <a:xfrm>
            <a:off x="5092671"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26" name="Shape">
            <a:extLst>
              <a:ext uri="{FF2B5EF4-FFF2-40B4-BE49-F238E27FC236}">
                <a16:creationId xmlns:a16="http://schemas.microsoft.com/office/drawing/2014/main" id="{691F67A3-8865-29BC-77C0-A340553018FB}"/>
              </a:ext>
            </a:extLst>
          </p:cNvPr>
          <p:cNvSpPr/>
          <p:nvPr/>
        </p:nvSpPr>
        <p:spPr>
          <a:xfrm>
            <a:off x="5040404" y="3136876"/>
            <a:ext cx="1296277" cy="210752"/>
          </a:xfrm>
          <a:custGeom>
            <a:avLst/>
            <a:gdLst/>
            <a:ahLst/>
            <a:cxnLst>
              <a:cxn ang="0">
                <a:pos x="wd2" y="hd2"/>
              </a:cxn>
              <a:cxn ang="5400000">
                <a:pos x="wd2" y="hd2"/>
              </a:cxn>
              <a:cxn ang="10800000">
                <a:pos x="wd2" y="hd2"/>
              </a:cxn>
              <a:cxn ang="16200000">
                <a:pos x="wd2" y="hd2"/>
              </a:cxn>
            </a:cxnLst>
            <a:rect l="0" t="0" r="r" b="b"/>
            <a:pathLst>
              <a:path w="21571"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66" y="21600"/>
                  <a:pt x="2060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27" name="TextBox 20">
            <a:extLst>
              <a:ext uri="{FF2B5EF4-FFF2-40B4-BE49-F238E27FC236}">
                <a16:creationId xmlns:a16="http://schemas.microsoft.com/office/drawing/2014/main" id="{CEE3D954-B828-9972-C51E-C08C34221EB4}"/>
              </a:ext>
            </a:extLst>
          </p:cNvPr>
          <p:cNvSpPr txBox="1"/>
          <p:nvPr/>
        </p:nvSpPr>
        <p:spPr>
          <a:xfrm>
            <a:off x="5414053" y="3193365"/>
            <a:ext cx="548978" cy="923330"/>
          </a:xfrm>
          <a:prstGeom prst="rect">
            <a:avLst/>
          </a:prstGeom>
          <a:noFill/>
        </p:spPr>
        <p:txBody>
          <a:bodyPr wrap="square" rtlCol="0" anchor="ctr">
            <a:spAutoFit/>
          </a:bodyPr>
          <a:lstStyle/>
          <a:p>
            <a:pPr algn="ctr"/>
            <a:r>
              <a:rPr lang="en-US" sz="2700" b="1" dirty="0">
                <a:solidFill>
                  <a:schemeClr val="bg1"/>
                </a:solidFill>
                <a:latin typeface="Georgia" panose="02040502050405020303" pitchFamily="18" charset="0"/>
              </a:rPr>
              <a:t>03</a:t>
            </a:r>
          </a:p>
        </p:txBody>
      </p:sp>
      <p:sp>
        <p:nvSpPr>
          <p:cNvPr id="28" name="TextBox 24">
            <a:extLst>
              <a:ext uri="{FF2B5EF4-FFF2-40B4-BE49-F238E27FC236}">
                <a16:creationId xmlns:a16="http://schemas.microsoft.com/office/drawing/2014/main" id="{9F80DBA2-FD1A-F942-1C00-F5E84445A058}"/>
              </a:ext>
            </a:extLst>
          </p:cNvPr>
          <p:cNvSpPr txBox="1"/>
          <p:nvPr/>
        </p:nvSpPr>
        <p:spPr>
          <a:xfrm>
            <a:off x="5074302" y="2742709"/>
            <a:ext cx="1296180" cy="338554"/>
          </a:xfrm>
          <a:prstGeom prst="rect">
            <a:avLst/>
          </a:prstGeom>
          <a:noFill/>
        </p:spPr>
        <p:txBody>
          <a:bodyPr wrap="square" lIns="0" rIns="0" rtlCol="0" anchor="b">
            <a:spAutoFit/>
          </a:bodyPr>
          <a:lstStyle/>
          <a:p>
            <a:pPr algn="ctr"/>
            <a:r>
              <a:rPr lang="en-US" sz="1600" b="1" noProof="1">
                <a:solidFill>
                  <a:schemeClr val="accent5"/>
                </a:solidFill>
                <a:latin typeface="Georgia" panose="02040502050405020303" pitchFamily="18" charset="0"/>
              </a:rPr>
              <a:t>Accuratezza</a:t>
            </a:r>
          </a:p>
        </p:txBody>
      </p:sp>
      <p:sp>
        <p:nvSpPr>
          <p:cNvPr id="32" name="Shape">
            <a:extLst>
              <a:ext uri="{FF2B5EF4-FFF2-40B4-BE49-F238E27FC236}">
                <a16:creationId xmlns:a16="http://schemas.microsoft.com/office/drawing/2014/main" id="{FFB1A7FC-426E-ECD7-15AC-1526EE9C0643}"/>
              </a:ext>
            </a:extLst>
          </p:cNvPr>
          <p:cNvSpPr/>
          <p:nvPr/>
        </p:nvSpPr>
        <p:spPr>
          <a:xfrm>
            <a:off x="6553580"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3"/>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33" name="Shape">
            <a:extLst>
              <a:ext uri="{FF2B5EF4-FFF2-40B4-BE49-F238E27FC236}">
                <a16:creationId xmlns:a16="http://schemas.microsoft.com/office/drawing/2014/main" id="{D0E70474-9F1B-F107-1221-CF99C54C7918}"/>
              </a:ext>
            </a:extLst>
          </p:cNvPr>
          <p:cNvSpPr/>
          <p:nvPr/>
        </p:nvSpPr>
        <p:spPr>
          <a:xfrm>
            <a:off x="6501361" y="3136876"/>
            <a:ext cx="1296181" cy="21075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34" name="TextBox 21">
            <a:extLst>
              <a:ext uri="{FF2B5EF4-FFF2-40B4-BE49-F238E27FC236}">
                <a16:creationId xmlns:a16="http://schemas.microsoft.com/office/drawing/2014/main" id="{F840C82E-EAF0-2DBE-206C-670A7954DB65}"/>
              </a:ext>
            </a:extLst>
          </p:cNvPr>
          <p:cNvSpPr txBox="1"/>
          <p:nvPr/>
        </p:nvSpPr>
        <p:spPr>
          <a:xfrm>
            <a:off x="6874962" y="3193365"/>
            <a:ext cx="548978" cy="923330"/>
          </a:xfrm>
          <a:prstGeom prst="rect">
            <a:avLst/>
          </a:prstGeom>
          <a:noFill/>
        </p:spPr>
        <p:txBody>
          <a:bodyPr wrap="square" rtlCol="0" anchor="ctr">
            <a:spAutoFit/>
          </a:bodyPr>
          <a:lstStyle/>
          <a:p>
            <a:pPr algn="ctr"/>
            <a:r>
              <a:rPr lang="en-US" sz="2700" b="1" dirty="0">
                <a:latin typeface="Georgia" panose="02040502050405020303" pitchFamily="18" charset="0"/>
              </a:rPr>
              <a:t>04</a:t>
            </a:r>
          </a:p>
        </p:txBody>
      </p:sp>
      <p:sp>
        <p:nvSpPr>
          <p:cNvPr id="35" name="TextBox 25">
            <a:extLst>
              <a:ext uri="{FF2B5EF4-FFF2-40B4-BE49-F238E27FC236}">
                <a16:creationId xmlns:a16="http://schemas.microsoft.com/office/drawing/2014/main" id="{48FECC81-6181-2BC7-E23A-E5925AD00331}"/>
              </a:ext>
            </a:extLst>
          </p:cNvPr>
          <p:cNvSpPr txBox="1"/>
          <p:nvPr/>
        </p:nvSpPr>
        <p:spPr>
          <a:xfrm>
            <a:off x="6436976" y="2765290"/>
            <a:ext cx="1424950" cy="338554"/>
          </a:xfrm>
          <a:prstGeom prst="rect">
            <a:avLst/>
          </a:prstGeom>
          <a:noFill/>
        </p:spPr>
        <p:txBody>
          <a:bodyPr wrap="square" lIns="0" rIns="0" rtlCol="0" anchor="b">
            <a:spAutoFit/>
          </a:bodyPr>
          <a:lstStyle/>
          <a:p>
            <a:pPr algn="r"/>
            <a:r>
              <a:rPr lang="en-US" sz="1600" b="1" noProof="1">
                <a:solidFill>
                  <a:schemeClr val="accent3">
                    <a:lumMod val="75000"/>
                  </a:schemeClr>
                </a:solidFill>
                <a:latin typeface="Georgia" panose="02040502050405020303" pitchFamily="18" charset="0"/>
              </a:rPr>
              <a:t>Responsività</a:t>
            </a:r>
          </a:p>
        </p:txBody>
      </p:sp>
    </p:spTree>
    <p:extLst>
      <p:ext uri="{BB962C8B-B14F-4D97-AF65-F5344CB8AC3E}">
        <p14:creationId xmlns:p14="http://schemas.microsoft.com/office/powerpoint/2010/main" val="3201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B415-2D5C-FCE2-EFED-9A318762AD76}"/>
              </a:ext>
            </a:extLst>
          </p:cNvPr>
          <p:cNvSpPr txBox="1">
            <a:spLocks/>
          </p:cNvSpPr>
          <p:nvPr/>
        </p:nvSpPr>
        <p:spPr>
          <a:xfrm>
            <a:off x="360000" y="180000"/>
            <a:ext cx="8690694"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CONCLUSIONI</a:t>
            </a:r>
          </a:p>
        </p:txBody>
      </p:sp>
      <p:grpSp>
        <p:nvGrpSpPr>
          <p:cNvPr id="16" name="Group 16">
            <a:extLst>
              <a:ext uri="{FF2B5EF4-FFF2-40B4-BE49-F238E27FC236}">
                <a16:creationId xmlns:a16="http://schemas.microsoft.com/office/drawing/2014/main" id="{D1A6CFA7-971B-951B-6E21-479BA31AA5BA}"/>
              </a:ext>
            </a:extLst>
          </p:cNvPr>
          <p:cNvGrpSpPr/>
          <p:nvPr/>
        </p:nvGrpSpPr>
        <p:grpSpPr>
          <a:xfrm>
            <a:off x="6133152" y="2478201"/>
            <a:ext cx="3601806" cy="3333445"/>
            <a:chOff x="3676762" y="1416570"/>
            <a:chExt cx="4802408" cy="4444593"/>
          </a:xfrm>
        </p:grpSpPr>
        <p:sp>
          <p:nvSpPr>
            <p:cNvPr id="41" name="Shape">
              <a:extLst>
                <a:ext uri="{FF2B5EF4-FFF2-40B4-BE49-F238E27FC236}">
                  <a16:creationId xmlns:a16="http://schemas.microsoft.com/office/drawing/2014/main" id="{24BED427-EE9B-5994-535F-DBA6C80490FE}"/>
                </a:ext>
              </a:extLst>
            </p:cNvPr>
            <p:cNvSpPr/>
            <p:nvPr/>
          </p:nvSpPr>
          <p:spPr>
            <a:xfrm>
              <a:off x="3848037" y="1416570"/>
              <a:ext cx="4447451" cy="4444593"/>
            </a:xfrm>
            <a:custGeom>
              <a:avLst/>
              <a:gdLst/>
              <a:ahLst/>
              <a:cxnLst>
                <a:cxn ang="0">
                  <a:pos x="wd2" y="hd2"/>
                </a:cxn>
                <a:cxn ang="5400000">
                  <a:pos x="wd2" y="hd2"/>
                </a:cxn>
                <a:cxn ang="10800000">
                  <a:pos x="wd2" y="hd2"/>
                </a:cxn>
                <a:cxn ang="16200000">
                  <a:pos x="wd2" y="hd2"/>
                </a:cxn>
              </a:cxnLst>
              <a:rect l="0" t="0" r="r" b="b"/>
              <a:pathLst>
                <a:path w="21600" h="21600" extrusionOk="0">
                  <a:moveTo>
                    <a:pt x="16946" y="12708"/>
                  </a:moveTo>
                  <a:lnTo>
                    <a:pt x="21184" y="12708"/>
                  </a:lnTo>
                  <a:lnTo>
                    <a:pt x="21184" y="7057"/>
                  </a:lnTo>
                  <a:lnTo>
                    <a:pt x="21600" y="7057"/>
                  </a:lnTo>
                  <a:lnTo>
                    <a:pt x="21600" y="21600"/>
                  </a:lnTo>
                  <a:lnTo>
                    <a:pt x="5" y="21600"/>
                  </a:lnTo>
                  <a:lnTo>
                    <a:pt x="5" y="11292"/>
                  </a:lnTo>
                  <a:lnTo>
                    <a:pt x="421" y="11292"/>
                  </a:lnTo>
                  <a:lnTo>
                    <a:pt x="421" y="19769"/>
                  </a:lnTo>
                  <a:lnTo>
                    <a:pt x="3244" y="19769"/>
                  </a:lnTo>
                  <a:lnTo>
                    <a:pt x="3244" y="20185"/>
                  </a:lnTo>
                  <a:lnTo>
                    <a:pt x="421" y="20185"/>
                  </a:lnTo>
                  <a:lnTo>
                    <a:pt x="421" y="21179"/>
                  </a:lnTo>
                  <a:lnTo>
                    <a:pt x="5652" y="21179"/>
                  </a:lnTo>
                  <a:lnTo>
                    <a:pt x="5652" y="19764"/>
                  </a:lnTo>
                  <a:lnTo>
                    <a:pt x="7482" y="19764"/>
                  </a:lnTo>
                  <a:lnTo>
                    <a:pt x="7482" y="20180"/>
                  </a:lnTo>
                  <a:lnTo>
                    <a:pt x="6068" y="20180"/>
                  </a:lnTo>
                  <a:lnTo>
                    <a:pt x="6068" y="21175"/>
                  </a:lnTo>
                  <a:lnTo>
                    <a:pt x="11299" y="21175"/>
                  </a:lnTo>
                  <a:lnTo>
                    <a:pt x="11299" y="18765"/>
                  </a:lnTo>
                  <a:lnTo>
                    <a:pt x="8891" y="18765"/>
                  </a:lnTo>
                  <a:lnTo>
                    <a:pt x="8891" y="19760"/>
                  </a:lnTo>
                  <a:lnTo>
                    <a:pt x="10301" y="19760"/>
                  </a:lnTo>
                  <a:lnTo>
                    <a:pt x="10301" y="20176"/>
                  </a:lnTo>
                  <a:lnTo>
                    <a:pt x="8471" y="20176"/>
                  </a:lnTo>
                  <a:lnTo>
                    <a:pt x="8471" y="18761"/>
                  </a:lnTo>
                  <a:lnTo>
                    <a:pt x="4654" y="18761"/>
                  </a:lnTo>
                  <a:lnTo>
                    <a:pt x="4654" y="20176"/>
                  </a:lnTo>
                  <a:lnTo>
                    <a:pt x="4238" y="20176"/>
                  </a:lnTo>
                  <a:lnTo>
                    <a:pt x="4238" y="18761"/>
                  </a:lnTo>
                  <a:lnTo>
                    <a:pt x="1414" y="18761"/>
                  </a:lnTo>
                  <a:lnTo>
                    <a:pt x="1414" y="11279"/>
                  </a:lnTo>
                  <a:lnTo>
                    <a:pt x="1830" y="11279"/>
                  </a:lnTo>
                  <a:lnTo>
                    <a:pt x="1830" y="14104"/>
                  </a:lnTo>
                  <a:lnTo>
                    <a:pt x="4654" y="14104"/>
                  </a:lnTo>
                  <a:lnTo>
                    <a:pt x="4654" y="15519"/>
                  </a:lnTo>
                  <a:lnTo>
                    <a:pt x="5647" y="15519"/>
                  </a:lnTo>
                  <a:lnTo>
                    <a:pt x="5647" y="10298"/>
                  </a:lnTo>
                  <a:lnTo>
                    <a:pt x="4654" y="10298"/>
                  </a:lnTo>
                  <a:lnTo>
                    <a:pt x="4654" y="13124"/>
                  </a:lnTo>
                  <a:lnTo>
                    <a:pt x="4238" y="13124"/>
                  </a:lnTo>
                  <a:lnTo>
                    <a:pt x="4238" y="9882"/>
                  </a:lnTo>
                  <a:lnTo>
                    <a:pt x="6068" y="9882"/>
                  </a:lnTo>
                  <a:lnTo>
                    <a:pt x="6068" y="15949"/>
                  </a:lnTo>
                  <a:lnTo>
                    <a:pt x="4238" y="15949"/>
                  </a:lnTo>
                  <a:lnTo>
                    <a:pt x="4238" y="14534"/>
                  </a:lnTo>
                  <a:lnTo>
                    <a:pt x="1830" y="14534"/>
                  </a:lnTo>
                  <a:lnTo>
                    <a:pt x="1830" y="18354"/>
                  </a:lnTo>
                  <a:lnTo>
                    <a:pt x="8471" y="18354"/>
                  </a:lnTo>
                  <a:lnTo>
                    <a:pt x="8471" y="16939"/>
                  </a:lnTo>
                  <a:lnTo>
                    <a:pt x="13125" y="16939"/>
                  </a:lnTo>
                  <a:lnTo>
                    <a:pt x="13125" y="19764"/>
                  </a:lnTo>
                  <a:lnTo>
                    <a:pt x="14118" y="19764"/>
                  </a:lnTo>
                  <a:lnTo>
                    <a:pt x="14118" y="15944"/>
                  </a:lnTo>
                  <a:lnTo>
                    <a:pt x="8471" y="15944"/>
                  </a:lnTo>
                  <a:lnTo>
                    <a:pt x="8471" y="15528"/>
                  </a:lnTo>
                  <a:lnTo>
                    <a:pt x="11294" y="15528"/>
                  </a:lnTo>
                  <a:lnTo>
                    <a:pt x="11294" y="10298"/>
                  </a:lnTo>
                  <a:lnTo>
                    <a:pt x="8471" y="10298"/>
                  </a:lnTo>
                  <a:lnTo>
                    <a:pt x="8471" y="9882"/>
                  </a:lnTo>
                  <a:lnTo>
                    <a:pt x="9880" y="9882"/>
                  </a:lnTo>
                  <a:lnTo>
                    <a:pt x="9880" y="6062"/>
                  </a:lnTo>
                  <a:lnTo>
                    <a:pt x="8887" y="6062"/>
                  </a:lnTo>
                  <a:lnTo>
                    <a:pt x="8887" y="7477"/>
                  </a:lnTo>
                  <a:lnTo>
                    <a:pt x="8471" y="7477"/>
                  </a:lnTo>
                  <a:lnTo>
                    <a:pt x="8471" y="3242"/>
                  </a:lnTo>
                  <a:lnTo>
                    <a:pt x="6063" y="3242"/>
                  </a:lnTo>
                  <a:lnTo>
                    <a:pt x="6063" y="4236"/>
                  </a:lnTo>
                  <a:lnTo>
                    <a:pt x="7477" y="4236"/>
                  </a:lnTo>
                  <a:lnTo>
                    <a:pt x="7477" y="4652"/>
                  </a:lnTo>
                  <a:lnTo>
                    <a:pt x="6063" y="4652"/>
                  </a:lnTo>
                  <a:lnTo>
                    <a:pt x="6063" y="7477"/>
                  </a:lnTo>
                  <a:lnTo>
                    <a:pt x="5647" y="7477"/>
                  </a:lnTo>
                  <a:lnTo>
                    <a:pt x="5647" y="6062"/>
                  </a:lnTo>
                  <a:lnTo>
                    <a:pt x="4233" y="6062"/>
                  </a:lnTo>
                  <a:lnTo>
                    <a:pt x="4233" y="5646"/>
                  </a:lnTo>
                  <a:lnTo>
                    <a:pt x="5647" y="5646"/>
                  </a:lnTo>
                  <a:lnTo>
                    <a:pt x="5647" y="3237"/>
                  </a:lnTo>
                  <a:lnTo>
                    <a:pt x="1830" y="3237"/>
                  </a:lnTo>
                  <a:lnTo>
                    <a:pt x="1830" y="6062"/>
                  </a:lnTo>
                  <a:lnTo>
                    <a:pt x="1414" y="6062"/>
                  </a:lnTo>
                  <a:lnTo>
                    <a:pt x="1414" y="2821"/>
                  </a:lnTo>
                  <a:lnTo>
                    <a:pt x="8471" y="2821"/>
                  </a:lnTo>
                  <a:lnTo>
                    <a:pt x="8471" y="1406"/>
                  </a:lnTo>
                  <a:lnTo>
                    <a:pt x="11710" y="1406"/>
                  </a:lnTo>
                  <a:lnTo>
                    <a:pt x="11710" y="3237"/>
                  </a:lnTo>
                  <a:lnTo>
                    <a:pt x="11294" y="3237"/>
                  </a:lnTo>
                  <a:lnTo>
                    <a:pt x="11294" y="1822"/>
                  </a:lnTo>
                  <a:lnTo>
                    <a:pt x="8887" y="1822"/>
                  </a:lnTo>
                  <a:lnTo>
                    <a:pt x="8887" y="5642"/>
                  </a:lnTo>
                  <a:lnTo>
                    <a:pt x="13120" y="5642"/>
                  </a:lnTo>
                  <a:lnTo>
                    <a:pt x="13120" y="7473"/>
                  </a:lnTo>
                  <a:lnTo>
                    <a:pt x="12704" y="7473"/>
                  </a:lnTo>
                  <a:lnTo>
                    <a:pt x="12704" y="6058"/>
                  </a:lnTo>
                  <a:lnTo>
                    <a:pt x="10296" y="6058"/>
                  </a:lnTo>
                  <a:lnTo>
                    <a:pt x="10296" y="9877"/>
                  </a:lnTo>
                  <a:lnTo>
                    <a:pt x="15528" y="9877"/>
                  </a:lnTo>
                  <a:lnTo>
                    <a:pt x="15528" y="8462"/>
                  </a:lnTo>
                  <a:lnTo>
                    <a:pt x="17358" y="8462"/>
                  </a:lnTo>
                  <a:lnTo>
                    <a:pt x="17358" y="8879"/>
                  </a:lnTo>
                  <a:lnTo>
                    <a:pt x="15943" y="8879"/>
                  </a:lnTo>
                  <a:lnTo>
                    <a:pt x="15943" y="10294"/>
                  </a:lnTo>
                  <a:lnTo>
                    <a:pt x="14529" y="10294"/>
                  </a:lnTo>
                  <a:lnTo>
                    <a:pt x="14529" y="11709"/>
                  </a:lnTo>
                  <a:lnTo>
                    <a:pt x="14113" y="11709"/>
                  </a:lnTo>
                  <a:lnTo>
                    <a:pt x="14113" y="10298"/>
                  </a:lnTo>
                  <a:lnTo>
                    <a:pt x="11715" y="10298"/>
                  </a:lnTo>
                  <a:lnTo>
                    <a:pt x="11715" y="15533"/>
                  </a:lnTo>
                  <a:lnTo>
                    <a:pt x="14123" y="15533"/>
                  </a:lnTo>
                  <a:lnTo>
                    <a:pt x="14123" y="14118"/>
                  </a:lnTo>
                  <a:lnTo>
                    <a:pt x="14539" y="14118"/>
                  </a:lnTo>
                  <a:lnTo>
                    <a:pt x="14539" y="19769"/>
                  </a:lnTo>
                  <a:lnTo>
                    <a:pt x="16946" y="19769"/>
                  </a:lnTo>
                  <a:lnTo>
                    <a:pt x="16946" y="18358"/>
                  </a:lnTo>
                  <a:lnTo>
                    <a:pt x="17362" y="18358"/>
                  </a:lnTo>
                  <a:lnTo>
                    <a:pt x="17362" y="20190"/>
                  </a:lnTo>
                  <a:lnTo>
                    <a:pt x="12709" y="20190"/>
                  </a:lnTo>
                  <a:lnTo>
                    <a:pt x="12709" y="17364"/>
                  </a:lnTo>
                  <a:lnTo>
                    <a:pt x="8891" y="17364"/>
                  </a:lnTo>
                  <a:lnTo>
                    <a:pt x="8891" y="18358"/>
                  </a:lnTo>
                  <a:lnTo>
                    <a:pt x="11715" y="18358"/>
                  </a:lnTo>
                  <a:lnTo>
                    <a:pt x="11715" y="21184"/>
                  </a:lnTo>
                  <a:lnTo>
                    <a:pt x="18356" y="21184"/>
                  </a:lnTo>
                  <a:lnTo>
                    <a:pt x="18356" y="17364"/>
                  </a:lnTo>
                  <a:lnTo>
                    <a:pt x="15948" y="17364"/>
                  </a:lnTo>
                  <a:lnTo>
                    <a:pt x="15948" y="18775"/>
                  </a:lnTo>
                  <a:lnTo>
                    <a:pt x="15532" y="18775"/>
                  </a:lnTo>
                  <a:lnTo>
                    <a:pt x="15532" y="13124"/>
                  </a:lnTo>
                  <a:lnTo>
                    <a:pt x="13125" y="13124"/>
                  </a:lnTo>
                  <a:lnTo>
                    <a:pt x="13125" y="14539"/>
                  </a:lnTo>
                  <a:lnTo>
                    <a:pt x="12709" y="14539"/>
                  </a:lnTo>
                  <a:lnTo>
                    <a:pt x="12709" y="11297"/>
                  </a:lnTo>
                  <a:lnTo>
                    <a:pt x="13125" y="11297"/>
                  </a:lnTo>
                  <a:lnTo>
                    <a:pt x="13125" y="12712"/>
                  </a:lnTo>
                  <a:lnTo>
                    <a:pt x="15532" y="12712"/>
                  </a:lnTo>
                  <a:lnTo>
                    <a:pt x="15532" y="11297"/>
                  </a:lnTo>
                  <a:lnTo>
                    <a:pt x="16946" y="11297"/>
                  </a:lnTo>
                  <a:lnTo>
                    <a:pt x="16946" y="9882"/>
                  </a:lnTo>
                  <a:lnTo>
                    <a:pt x="18360" y="9882"/>
                  </a:lnTo>
                  <a:lnTo>
                    <a:pt x="18360" y="7473"/>
                  </a:lnTo>
                  <a:lnTo>
                    <a:pt x="14543" y="7473"/>
                  </a:lnTo>
                  <a:lnTo>
                    <a:pt x="14543" y="8888"/>
                  </a:lnTo>
                  <a:lnTo>
                    <a:pt x="11299" y="8888"/>
                  </a:lnTo>
                  <a:lnTo>
                    <a:pt x="11299" y="7057"/>
                  </a:lnTo>
                  <a:lnTo>
                    <a:pt x="11715" y="7057"/>
                  </a:lnTo>
                  <a:lnTo>
                    <a:pt x="11715" y="8472"/>
                  </a:lnTo>
                  <a:lnTo>
                    <a:pt x="14123" y="8472"/>
                  </a:lnTo>
                  <a:lnTo>
                    <a:pt x="14123" y="4652"/>
                  </a:lnTo>
                  <a:lnTo>
                    <a:pt x="9890" y="4652"/>
                  </a:lnTo>
                  <a:lnTo>
                    <a:pt x="9890" y="2821"/>
                  </a:lnTo>
                  <a:lnTo>
                    <a:pt x="10306" y="2821"/>
                  </a:lnTo>
                  <a:lnTo>
                    <a:pt x="10306" y="4231"/>
                  </a:lnTo>
                  <a:lnTo>
                    <a:pt x="12713" y="4231"/>
                  </a:lnTo>
                  <a:lnTo>
                    <a:pt x="12713" y="1406"/>
                  </a:lnTo>
                  <a:lnTo>
                    <a:pt x="17367" y="1406"/>
                  </a:lnTo>
                  <a:lnTo>
                    <a:pt x="17367" y="3237"/>
                  </a:lnTo>
                  <a:lnTo>
                    <a:pt x="15953" y="3237"/>
                  </a:lnTo>
                  <a:lnTo>
                    <a:pt x="15953" y="6062"/>
                  </a:lnTo>
                  <a:lnTo>
                    <a:pt x="15537" y="6062"/>
                  </a:lnTo>
                  <a:lnTo>
                    <a:pt x="15537" y="3237"/>
                  </a:lnTo>
                  <a:lnTo>
                    <a:pt x="14123" y="3237"/>
                  </a:lnTo>
                  <a:lnTo>
                    <a:pt x="14123" y="2821"/>
                  </a:lnTo>
                  <a:lnTo>
                    <a:pt x="16946" y="2821"/>
                  </a:lnTo>
                  <a:lnTo>
                    <a:pt x="16946" y="1827"/>
                  </a:lnTo>
                  <a:lnTo>
                    <a:pt x="13129" y="1827"/>
                  </a:lnTo>
                  <a:lnTo>
                    <a:pt x="13129" y="4236"/>
                  </a:lnTo>
                  <a:lnTo>
                    <a:pt x="14543" y="4236"/>
                  </a:lnTo>
                  <a:lnTo>
                    <a:pt x="14543" y="7061"/>
                  </a:lnTo>
                  <a:lnTo>
                    <a:pt x="20191" y="7061"/>
                  </a:lnTo>
                  <a:lnTo>
                    <a:pt x="20191" y="11718"/>
                  </a:lnTo>
                  <a:lnTo>
                    <a:pt x="18360" y="11718"/>
                  </a:lnTo>
                  <a:lnTo>
                    <a:pt x="18360" y="11302"/>
                  </a:lnTo>
                  <a:lnTo>
                    <a:pt x="19775" y="11302"/>
                  </a:lnTo>
                  <a:lnTo>
                    <a:pt x="19775" y="7482"/>
                  </a:lnTo>
                  <a:lnTo>
                    <a:pt x="18781" y="7482"/>
                  </a:lnTo>
                  <a:lnTo>
                    <a:pt x="18781" y="10308"/>
                  </a:lnTo>
                  <a:lnTo>
                    <a:pt x="17367" y="10308"/>
                  </a:lnTo>
                  <a:lnTo>
                    <a:pt x="17367" y="11723"/>
                  </a:lnTo>
                  <a:lnTo>
                    <a:pt x="15953" y="11723"/>
                  </a:lnTo>
                  <a:lnTo>
                    <a:pt x="15953" y="16957"/>
                  </a:lnTo>
                  <a:lnTo>
                    <a:pt x="18776" y="16957"/>
                  </a:lnTo>
                  <a:lnTo>
                    <a:pt x="18776" y="19783"/>
                  </a:lnTo>
                  <a:lnTo>
                    <a:pt x="20191" y="19783"/>
                  </a:lnTo>
                  <a:lnTo>
                    <a:pt x="20191" y="20199"/>
                  </a:lnTo>
                  <a:lnTo>
                    <a:pt x="18776" y="20199"/>
                  </a:lnTo>
                  <a:lnTo>
                    <a:pt x="18776" y="21193"/>
                  </a:lnTo>
                  <a:lnTo>
                    <a:pt x="21184" y="21193"/>
                  </a:lnTo>
                  <a:lnTo>
                    <a:pt x="21184" y="14548"/>
                  </a:lnTo>
                  <a:lnTo>
                    <a:pt x="18360" y="14548"/>
                  </a:lnTo>
                  <a:lnTo>
                    <a:pt x="18360" y="14132"/>
                  </a:lnTo>
                  <a:lnTo>
                    <a:pt x="21184" y="14132"/>
                  </a:lnTo>
                  <a:lnTo>
                    <a:pt x="21184" y="13138"/>
                  </a:lnTo>
                  <a:lnTo>
                    <a:pt x="17367" y="13138"/>
                  </a:lnTo>
                  <a:lnTo>
                    <a:pt x="17367" y="15547"/>
                  </a:lnTo>
                  <a:lnTo>
                    <a:pt x="20191" y="15547"/>
                  </a:lnTo>
                  <a:lnTo>
                    <a:pt x="20191" y="18788"/>
                  </a:lnTo>
                  <a:lnTo>
                    <a:pt x="19775" y="18788"/>
                  </a:lnTo>
                  <a:lnTo>
                    <a:pt x="19775" y="15963"/>
                  </a:lnTo>
                  <a:lnTo>
                    <a:pt x="16951" y="15963"/>
                  </a:lnTo>
                  <a:lnTo>
                    <a:pt x="16951" y="12708"/>
                  </a:lnTo>
                  <a:close/>
                  <a:moveTo>
                    <a:pt x="5" y="10298"/>
                  </a:moveTo>
                  <a:lnTo>
                    <a:pt x="421" y="10298"/>
                  </a:lnTo>
                  <a:lnTo>
                    <a:pt x="421" y="7473"/>
                  </a:lnTo>
                  <a:lnTo>
                    <a:pt x="4238" y="7473"/>
                  </a:lnTo>
                  <a:lnTo>
                    <a:pt x="4238" y="8467"/>
                  </a:lnTo>
                  <a:lnTo>
                    <a:pt x="2824" y="8467"/>
                  </a:lnTo>
                  <a:lnTo>
                    <a:pt x="2824" y="9882"/>
                  </a:lnTo>
                  <a:lnTo>
                    <a:pt x="1830" y="9882"/>
                  </a:lnTo>
                  <a:lnTo>
                    <a:pt x="1830" y="8467"/>
                  </a:lnTo>
                  <a:lnTo>
                    <a:pt x="1414" y="8467"/>
                  </a:lnTo>
                  <a:lnTo>
                    <a:pt x="1414" y="10298"/>
                  </a:lnTo>
                  <a:lnTo>
                    <a:pt x="2824" y="10298"/>
                  </a:lnTo>
                  <a:lnTo>
                    <a:pt x="2824" y="13124"/>
                  </a:lnTo>
                  <a:lnTo>
                    <a:pt x="3240" y="13124"/>
                  </a:lnTo>
                  <a:lnTo>
                    <a:pt x="3240" y="8883"/>
                  </a:lnTo>
                  <a:lnTo>
                    <a:pt x="7057" y="8883"/>
                  </a:lnTo>
                  <a:lnTo>
                    <a:pt x="7057" y="11709"/>
                  </a:lnTo>
                  <a:lnTo>
                    <a:pt x="9880" y="11709"/>
                  </a:lnTo>
                  <a:lnTo>
                    <a:pt x="9880" y="14118"/>
                  </a:lnTo>
                  <a:lnTo>
                    <a:pt x="7473" y="14118"/>
                  </a:lnTo>
                  <a:lnTo>
                    <a:pt x="7473" y="13124"/>
                  </a:lnTo>
                  <a:lnTo>
                    <a:pt x="8887" y="13124"/>
                  </a:lnTo>
                  <a:lnTo>
                    <a:pt x="8887" y="12708"/>
                  </a:lnTo>
                  <a:lnTo>
                    <a:pt x="7057" y="12708"/>
                  </a:lnTo>
                  <a:lnTo>
                    <a:pt x="7057" y="16948"/>
                  </a:lnTo>
                  <a:lnTo>
                    <a:pt x="3240" y="16948"/>
                  </a:lnTo>
                  <a:lnTo>
                    <a:pt x="3240" y="15533"/>
                  </a:lnTo>
                  <a:lnTo>
                    <a:pt x="2824" y="15533"/>
                  </a:lnTo>
                  <a:lnTo>
                    <a:pt x="2824" y="17364"/>
                  </a:lnTo>
                  <a:lnTo>
                    <a:pt x="7477" y="17364"/>
                  </a:lnTo>
                  <a:lnTo>
                    <a:pt x="7477" y="14539"/>
                  </a:lnTo>
                  <a:lnTo>
                    <a:pt x="10301" y="14539"/>
                  </a:lnTo>
                  <a:lnTo>
                    <a:pt x="10301" y="11297"/>
                  </a:lnTo>
                  <a:lnTo>
                    <a:pt x="7477" y="11297"/>
                  </a:lnTo>
                  <a:lnTo>
                    <a:pt x="7477" y="8888"/>
                  </a:lnTo>
                  <a:lnTo>
                    <a:pt x="8891" y="8888"/>
                  </a:lnTo>
                  <a:lnTo>
                    <a:pt x="8891" y="8472"/>
                  </a:lnTo>
                  <a:lnTo>
                    <a:pt x="7477" y="8472"/>
                  </a:lnTo>
                  <a:lnTo>
                    <a:pt x="7477" y="5646"/>
                  </a:lnTo>
                  <a:lnTo>
                    <a:pt x="7061" y="5646"/>
                  </a:lnTo>
                  <a:lnTo>
                    <a:pt x="7061" y="8472"/>
                  </a:lnTo>
                  <a:lnTo>
                    <a:pt x="4654" y="8472"/>
                  </a:lnTo>
                  <a:lnTo>
                    <a:pt x="4654" y="7057"/>
                  </a:lnTo>
                  <a:lnTo>
                    <a:pt x="3240" y="7057"/>
                  </a:lnTo>
                  <a:lnTo>
                    <a:pt x="3240" y="4647"/>
                  </a:lnTo>
                  <a:lnTo>
                    <a:pt x="4654" y="4647"/>
                  </a:lnTo>
                  <a:lnTo>
                    <a:pt x="4654" y="4231"/>
                  </a:lnTo>
                  <a:lnTo>
                    <a:pt x="2824" y="4231"/>
                  </a:lnTo>
                  <a:lnTo>
                    <a:pt x="2824" y="7057"/>
                  </a:lnTo>
                  <a:lnTo>
                    <a:pt x="416" y="7057"/>
                  </a:lnTo>
                  <a:lnTo>
                    <a:pt x="416" y="412"/>
                  </a:lnTo>
                  <a:lnTo>
                    <a:pt x="7057" y="412"/>
                  </a:lnTo>
                  <a:lnTo>
                    <a:pt x="7057" y="1406"/>
                  </a:lnTo>
                  <a:lnTo>
                    <a:pt x="1409" y="1406"/>
                  </a:lnTo>
                  <a:lnTo>
                    <a:pt x="1409" y="1822"/>
                  </a:lnTo>
                  <a:lnTo>
                    <a:pt x="7473" y="1822"/>
                  </a:lnTo>
                  <a:lnTo>
                    <a:pt x="7473" y="407"/>
                  </a:lnTo>
                  <a:lnTo>
                    <a:pt x="18351" y="407"/>
                  </a:lnTo>
                  <a:lnTo>
                    <a:pt x="18351" y="4227"/>
                  </a:lnTo>
                  <a:lnTo>
                    <a:pt x="16937" y="4227"/>
                  </a:lnTo>
                  <a:lnTo>
                    <a:pt x="16937" y="6058"/>
                  </a:lnTo>
                  <a:lnTo>
                    <a:pt x="20177" y="6058"/>
                  </a:lnTo>
                  <a:lnTo>
                    <a:pt x="20177" y="5642"/>
                  </a:lnTo>
                  <a:lnTo>
                    <a:pt x="17353" y="5642"/>
                  </a:lnTo>
                  <a:lnTo>
                    <a:pt x="17353" y="4647"/>
                  </a:lnTo>
                  <a:lnTo>
                    <a:pt x="18767" y="4647"/>
                  </a:lnTo>
                  <a:lnTo>
                    <a:pt x="18767" y="1822"/>
                  </a:lnTo>
                  <a:lnTo>
                    <a:pt x="20181" y="1822"/>
                  </a:lnTo>
                  <a:lnTo>
                    <a:pt x="20181" y="1406"/>
                  </a:lnTo>
                  <a:lnTo>
                    <a:pt x="18767" y="1406"/>
                  </a:lnTo>
                  <a:lnTo>
                    <a:pt x="18767" y="412"/>
                  </a:lnTo>
                  <a:lnTo>
                    <a:pt x="21175" y="412"/>
                  </a:lnTo>
                  <a:lnTo>
                    <a:pt x="21175" y="4231"/>
                  </a:lnTo>
                  <a:lnTo>
                    <a:pt x="20181" y="4231"/>
                  </a:lnTo>
                  <a:lnTo>
                    <a:pt x="20181" y="2821"/>
                  </a:lnTo>
                  <a:lnTo>
                    <a:pt x="19765" y="2821"/>
                  </a:lnTo>
                  <a:lnTo>
                    <a:pt x="19765" y="4652"/>
                  </a:lnTo>
                  <a:lnTo>
                    <a:pt x="21179" y="4652"/>
                  </a:lnTo>
                  <a:lnTo>
                    <a:pt x="21179" y="6067"/>
                  </a:lnTo>
                  <a:lnTo>
                    <a:pt x="21595" y="6067"/>
                  </a:lnTo>
                  <a:lnTo>
                    <a:pt x="21595" y="0"/>
                  </a:lnTo>
                  <a:lnTo>
                    <a:pt x="0" y="0"/>
                  </a:lnTo>
                  <a:lnTo>
                    <a:pt x="0" y="10298"/>
                  </a:lnTo>
                  <a:close/>
                </a:path>
              </a:pathLst>
            </a:custGeom>
            <a:solidFill>
              <a:schemeClr val="bg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42" name="Shape">
              <a:extLst>
                <a:ext uri="{FF2B5EF4-FFF2-40B4-BE49-F238E27FC236}">
                  <a16:creationId xmlns:a16="http://schemas.microsoft.com/office/drawing/2014/main" id="{9C3BB7AA-462D-0920-92CF-4E11440F74F2}"/>
                </a:ext>
              </a:extLst>
            </p:cNvPr>
            <p:cNvSpPr/>
            <p:nvPr/>
          </p:nvSpPr>
          <p:spPr>
            <a:xfrm>
              <a:off x="3676762" y="1568814"/>
              <a:ext cx="4802408" cy="3601817"/>
            </a:xfrm>
            <a:custGeom>
              <a:avLst/>
              <a:gdLst/>
              <a:ahLst/>
              <a:cxnLst>
                <a:cxn ang="0">
                  <a:pos x="wd2" y="hd2"/>
                </a:cxn>
                <a:cxn ang="5400000">
                  <a:pos x="wd2" y="hd2"/>
                </a:cxn>
                <a:cxn ang="10800000">
                  <a:pos x="wd2" y="hd2"/>
                </a:cxn>
                <a:cxn ang="16200000">
                  <a:pos x="wd2" y="hd2"/>
                </a:cxn>
              </a:cxnLst>
              <a:rect l="0" t="0" r="r" b="b"/>
              <a:pathLst>
                <a:path w="21596" h="21573" extrusionOk="0">
                  <a:moveTo>
                    <a:pt x="4326" y="21573"/>
                  </a:moveTo>
                  <a:cubicBezTo>
                    <a:pt x="4039" y="21573"/>
                    <a:pt x="3753" y="21567"/>
                    <a:pt x="3466" y="21556"/>
                  </a:cubicBezTo>
                  <a:cubicBezTo>
                    <a:pt x="3325" y="21550"/>
                    <a:pt x="3025" y="21539"/>
                    <a:pt x="2858" y="21242"/>
                  </a:cubicBezTo>
                  <a:cubicBezTo>
                    <a:pt x="2756" y="21060"/>
                    <a:pt x="2743" y="20849"/>
                    <a:pt x="2734" y="20690"/>
                  </a:cubicBezTo>
                  <a:lnTo>
                    <a:pt x="2674" y="19658"/>
                  </a:lnTo>
                  <a:cubicBezTo>
                    <a:pt x="2649" y="19179"/>
                    <a:pt x="2610" y="18524"/>
                    <a:pt x="2854" y="17994"/>
                  </a:cubicBezTo>
                  <a:cubicBezTo>
                    <a:pt x="3004" y="17669"/>
                    <a:pt x="3286" y="17441"/>
                    <a:pt x="3577" y="17413"/>
                  </a:cubicBezTo>
                  <a:cubicBezTo>
                    <a:pt x="3812" y="17390"/>
                    <a:pt x="4014" y="17498"/>
                    <a:pt x="4155" y="17715"/>
                  </a:cubicBezTo>
                  <a:cubicBezTo>
                    <a:pt x="4296" y="17937"/>
                    <a:pt x="4335" y="18210"/>
                    <a:pt x="4369" y="18456"/>
                  </a:cubicBezTo>
                  <a:cubicBezTo>
                    <a:pt x="4399" y="18672"/>
                    <a:pt x="4424" y="18860"/>
                    <a:pt x="4510" y="18957"/>
                  </a:cubicBezTo>
                  <a:cubicBezTo>
                    <a:pt x="4574" y="19031"/>
                    <a:pt x="4677" y="19065"/>
                    <a:pt x="4771" y="19094"/>
                  </a:cubicBezTo>
                  <a:cubicBezTo>
                    <a:pt x="5263" y="19231"/>
                    <a:pt x="5764" y="19265"/>
                    <a:pt x="6260" y="19179"/>
                  </a:cubicBezTo>
                  <a:cubicBezTo>
                    <a:pt x="6350" y="19162"/>
                    <a:pt x="6457" y="19139"/>
                    <a:pt x="6495" y="19077"/>
                  </a:cubicBezTo>
                  <a:cubicBezTo>
                    <a:pt x="6530" y="19020"/>
                    <a:pt x="6538" y="18889"/>
                    <a:pt x="6542" y="18792"/>
                  </a:cubicBezTo>
                  <a:cubicBezTo>
                    <a:pt x="6675" y="16467"/>
                    <a:pt x="6705" y="14107"/>
                    <a:pt x="6628" y="11776"/>
                  </a:cubicBezTo>
                  <a:cubicBezTo>
                    <a:pt x="6619" y="11531"/>
                    <a:pt x="6602" y="11280"/>
                    <a:pt x="6500" y="11155"/>
                  </a:cubicBezTo>
                  <a:cubicBezTo>
                    <a:pt x="6431" y="11069"/>
                    <a:pt x="6316" y="11035"/>
                    <a:pt x="6204" y="11007"/>
                  </a:cubicBezTo>
                  <a:cubicBezTo>
                    <a:pt x="5789" y="10898"/>
                    <a:pt x="5366" y="10847"/>
                    <a:pt x="4942" y="10847"/>
                  </a:cubicBezTo>
                  <a:cubicBezTo>
                    <a:pt x="4848" y="10847"/>
                    <a:pt x="4750" y="10853"/>
                    <a:pt x="4690" y="10904"/>
                  </a:cubicBezTo>
                  <a:cubicBezTo>
                    <a:pt x="4557" y="11007"/>
                    <a:pt x="4544" y="11332"/>
                    <a:pt x="4544" y="11599"/>
                  </a:cubicBezTo>
                  <a:cubicBezTo>
                    <a:pt x="4548" y="12426"/>
                    <a:pt x="4557" y="13258"/>
                    <a:pt x="4561" y="14084"/>
                  </a:cubicBezTo>
                  <a:cubicBezTo>
                    <a:pt x="4566" y="14540"/>
                    <a:pt x="4566" y="15104"/>
                    <a:pt x="4377" y="15595"/>
                  </a:cubicBezTo>
                  <a:cubicBezTo>
                    <a:pt x="4176" y="16113"/>
                    <a:pt x="3697" y="16506"/>
                    <a:pt x="3248" y="16273"/>
                  </a:cubicBezTo>
                  <a:cubicBezTo>
                    <a:pt x="2790" y="16033"/>
                    <a:pt x="2606" y="15287"/>
                    <a:pt x="2747" y="14272"/>
                  </a:cubicBezTo>
                  <a:cubicBezTo>
                    <a:pt x="2833" y="13668"/>
                    <a:pt x="2880" y="13018"/>
                    <a:pt x="2584" y="12762"/>
                  </a:cubicBezTo>
                  <a:cubicBezTo>
                    <a:pt x="2448" y="12642"/>
                    <a:pt x="2264" y="12631"/>
                    <a:pt x="2032" y="12631"/>
                  </a:cubicBezTo>
                  <a:lnTo>
                    <a:pt x="201" y="12625"/>
                  </a:lnTo>
                  <a:cubicBezTo>
                    <a:pt x="90" y="12625"/>
                    <a:pt x="0" y="12506"/>
                    <a:pt x="0" y="12357"/>
                  </a:cubicBezTo>
                  <a:cubicBezTo>
                    <a:pt x="0" y="12209"/>
                    <a:pt x="90" y="12089"/>
                    <a:pt x="201" y="12089"/>
                  </a:cubicBezTo>
                  <a:cubicBezTo>
                    <a:pt x="201" y="12089"/>
                    <a:pt x="201" y="12089"/>
                    <a:pt x="201" y="12089"/>
                  </a:cubicBezTo>
                  <a:lnTo>
                    <a:pt x="2032" y="12095"/>
                  </a:lnTo>
                  <a:cubicBezTo>
                    <a:pt x="2255" y="12095"/>
                    <a:pt x="2559" y="12095"/>
                    <a:pt x="2803" y="12312"/>
                  </a:cubicBezTo>
                  <a:cubicBezTo>
                    <a:pt x="3359" y="12802"/>
                    <a:pt x="3205" y="13902"/>
                    <a:pt x="3141" y="14369"/>
                  </a:cubicBezTo>
                  <a:cubicBezTo>
                    <a:pt x="3059" y="14945"/>
                    <a:pt x="3085" y="15612"/>
                    <a:pt x="3393" y="15771"/>
                  </a:cubicBezTo>
                  <a:cubicBezTo>
                    <a:pt x="3620" y="15891"/>
                    <a:pt x="3898" y="15646"/>
                    <a:pt x="4018" y="15344"/>
                  </a:cubicBezTo>
                  <a:cubicBezTo>
                    <a:pt x="4163" y="14973"/>
                    <a:pt x="4159" y="14500"/>
                    <a:pt x="4159" y="14084"/>
                  </a:cubicBezTo>
                  <a:cubicBezTo>
                    <a:pt x="4155" y="13258"/>
                    <a:pt x="4151" y="12426"/>
                    <a:pt x="4142" y="11599"/>
                  </a:cubicBezTo>
                  <a:cubicBezTo>
                    <a:pt x="4142" y="11332"/>
                    <a:pt x="4133" y="10710"/>
                    <a:pt x="4484" y="10437"/>
                  </a:cubicBezTo>
                  <a:cubicBezTo>
                    <a:pt x="4630" y="10323"/>
                    <a:pt x="4797" y="10311"/>
                    <a:pt x="4938" y="10306"/>
                  </a:cubicBezTo>
                  <a:cubicBezTo>
                    <a:pt x="5387" y="10300"/>
                    <a:pt x="5841" y="10357"/>
                    <a:pt x="6281" y="10471"/>
                  </a:cubicBezTo>
                  <a:cubicBezTo>
                    <a:pt x="6440" y="10511"/>
                    <a:pt x="6624" y="10574"/>
                    <a:pt x="6769" y="10750"/>
                  </a:cubicBezTo>
                  <a:cubicBezTo>
                    <a:pt x="6983" y="11012"/>
                    <a:pt x="7013" y="11400"/>
                    <a:pt x="7026" y="11742"/>
                  </a:cubicBezTo>
                  <a:cubicBezTo>
                    <a:pt x="7103" y="14090"/>
                    <a:pt x="7073" y="16472"/>
                    <a:pt x="6940" y="18820"/>
                  </a:cubicBezTo>
                  <a:cubicBezTo>
                    <a:pt x="6932" y="18980"/>
                    <a:pt x="6919" y="19213"/>
                    <a:pt x="6803" y="19402"/>
                  </a:cubicBezTo>
                  <a:cubicBezTo>
                    <a:pt x="6675" y="19612"/>
                    <a:pt x="6478" y="19669"/>
                    <a:pt x="6307" y="19698"/>
                  </a:cubicBezTo>
                  <a:cubicBezTo>
                    <a:pt x="5764" y="19789"/>
                    <a:pt x="5220" y="19755"/>
                    <a:pt x="4685" y="19601"/>
                  </a:cubicBezTo>
                  <a:cubicBezTo>
                    <a:pt x="4531" y="19555"/>
                    <a:pt x="4369" y="19493"/>
                    <a:pt x="4240" y="19345"/>
                  </a:cubicBezTo>
                  <a:cubicBezTo>
                    <a:pt x="4052" y="19122"/>
                    <a:pt x="4009" y="18809"/>
                    <a:pt x="3971" y="18535"/>
                  </a:cubicBezTo>
                  <a:cubicBezTo>
                    <a:pt x="3945" y="18342"/>
                    <a:pt x="3919" y="18159"/>
                    <a:pt x="3847" y="18045"/>
                  </a:cubicBezTo>
                  <a:cubicBezTo>
                    <a:pt x="3778" y="17937"/>
                    <a:pt x="3680" y="17925"/>
                    <a:pt x="3607" y="17931"/>
                  </a:cubicBezTo>
                  <a:cubicBezTo>
                    <a:pt x="3449" y="17948"/>
                    <a:pt x="3278" y="18079"/>
                    <a:pt x="3196" y="18256"/>
                  </a:cubicBezTo>
                  <a:cubicBezTo>
                    <a:pt x="3034" y="18609"/>
                    <a:pt x="3047" y="19071"/>
                    <a:pt x="3077" y="19595"/>
                  </a:cubicBezTo>
                  <a:lnTo>
                    <a:pt x="3136" y="20627"/>
                  </a:lnTo>
                  <a:cubicBezTo>
                    <a:pt x="3141" y="20724"/>
                    <a:pt x="3149" y="20838"/>
                    <a:pt x="3179" y="20895"/>
                  </a:cubicBezTo>
                  <a:cubicBezTo>
                    <a:pt x="3226" y="20975"/>
                    <a:pt x="3355" y="20992"/>
                    <a:pt x="3479" y="20997"/>
                  </a:cubicBezTo>
                  <a:cubicBezTo>
                    <a:pt x="4852" y="21054"/>
                    <a:pt x="6239" y="20969"/>
                    <a:pt x="7604" y="20747"/>
                  </a:cubicBezTo>
                  <a:cubicBezTo>
                    <a:pt x="7745" y="20724"/>
                    <a:pt x="7865" y="20701"/>
                    <a:pt x="7946" y="20621"/>
                  </a:cubicBezTo>
                  <a:cubicBezTo>
                    <a:pt x="8164" y="20416"/>
                    <a:pt x="8083" y="19869"/>
                    <a:pt x="8053" y="19704"/>
                  </a:cubicBezTo>
                  <a:cubicBezTo>
                    <a:pt x="8040" y="19635"/>
                    <a:pt x="8027" y="19567"/>
                    <a:pt x="8014" y="19498"/>
                  </a:cubicBezTo>
                  <a:cubicBezTo>
                    <a:pt x="7937" y="19122"/>
                    <a:pt x="7852" y="18695"/>
                    <a:pt x="7963" y="18279"/>
                  </a:cubicBezTo>
                  <a:cubicBezTo>
                    <a:pt x="8134" y="17623"/>
                    <a:pt x="8686" y="17350"/>
                    <a:pt x="9110" y="17316"/>
                  </a:cubicBezTo>
                  <a:cubicBezTo>
                    <a:pt x="9311" y="17299"/>
                    <a:pt x="9508" y="17321"/>
                    <a:pt x="9696" y="17338"/>
                  </a:cubicBezTo>
                  <a:cubicBezTo>
                    <a:pt x="9906" y="17361"/>
                    <a:pt x="10107" y="17378"/>
                    <a:pt x="10304" y="17350"/>
                  </a:cubicBezTo>
                  <a:cubicBezTo>
                    <a:pt x="10398" y="17338"/>
                    <a:pt x="10419" y="17316"/>
                    <a:pt x="10423" y="17310"/>
                  </a:cubicBezTo>
                  <a:cubicBezTo>
                    <a:pt x="10436" y="17287"/>
                    <a:pt x="10449" y="17202"/>
                    <a:pt x="10458" y="17162"/>
                  </a:cubicBezTo>
                  <a:cubicBezTo>
                    <a:pt x="10573" y="16313"/>
                    <a:pt x="10650" y="15441"/>
                    <a:pt x="10676" y="14580"/>
                  </a:cubicBezTo>
                  <a:cubicBezTo>
                    <a:pt x="10706" y="13685"/>
                    <a:pt x="10577" y="13138"/>
                    <a:pt x="10287" y="12893"/>
                  </a:cubicBezTo>
                  <a:cubicBezTo>
                    <a:pt x="10060" y="12705"/>
                    <a:pt x="9756" y="12728"/>
                    <a:pt x="9439" y="12756"/>
                  </a:cubicBezTo>
                  <a:cubicBezTo>
                    <a:pt x="9311" y="12768"/>
                    <a:pt x="9178" y="12779"/>
                    <a:pt x="9046" y="12773"/>
                  </a:cubicBezTo>
                  <a:cubicBezTo>
                    <a:pt x="8665" y="12762"/>
                    <a:pt x="8280" y="12523"/>
                    <a:pt x="8083" y="12169"/>
                  </a:cubicBezTo>
                  <a:cubicBezTo>
                    <a:pt x="7950" y="11930"/>
                    <a:pt x="7907" y="11662"/>
                    <a:pt x="7967" y="11388"/>
                  </a:cubicBezTo>
                  <a:cubicBezTo>
                    <a:pt x="8074" y="10881"/>
                    <a:pt x="8429" y="10710"/>
                    <a:pt x="8742" y="10556"/>
                  </a:cubicBezTo>
                  <a:cubicBezTo>
                    <a:pt x="8943" y="10460"/>
                    <a:pt x="9135" y="10368"/>
                    <a:pt x="9251" y="10203"/>
                  </a:cubicBezTo>
                  <a:cubicBezTo>
                    <a:pt x="9328" y="10095"/>
                    <a:pt x="9371" y="9929"/>
                    <a:pt x="9358" y="9753"/>
                  </a:cubicBezTo>
                  <a:cubicBezTo>
                    <a:pt x="9349" y="9576"/>
                    <a:pt x="9290" y="9422"/>
                    <a:pt x="9200" y="9331"/>
                  </a:cubicBezTo>
                  <a:cubicBezTo>
                    <a:pt x="9106" y="9234"/>
                    <a:pt x="8981" y="9183"/>
                    <a:pt x="8845" y="9126"/>
                  </a:cubicBezTo>
                  <a:cubicBezTo>
                    <a:pt x="8690" y="9063"/>
                    <a:pt x="8532" y="8995"/>
                    <a:pt x="8387" y="8858"/>
                  </a:cubicBezTo>
                  <a:cubicBezTo>
                    <a:pt x="7997" y="8488"/>
                    <a:pt x="7818" y="7752"/>
                    <a:pt x="7907" y="6886"/>
                  </a:cubicBezTo>
                  <a:cubicBezTo>
                    <a:pt x="7950" y="6481"/>
                    <a:pt x="7903" y="6128"/>
                    <a:pt x="7783" y="5929"/>
                  </a:cubicBezTo>
                  <a:cubicBezTo>
                    <a:pt x="7706" y="5798"/>
                    <a:pt x="7591" y="5723"/>
                    <a:pt x="7437" y="5706"/>
                  </a:cubicBezTo>
                  <a:cubicBezTo>
                    <a:pt x="7317" y="5695"/>
                    <a:pt x="7206" y="5746"/>
                    <a:pt x="7099" y="5872"/>
                  </a:cubicBezTo>
                  <a:cubicBezTo>
                    <a:pt x="6940" y="6060"/>
                    <a:pt x="6833" y="6379"/>
                    <a:pt x="6825" y="6692"/>
                  </a:cubicBezTo>
                  <a:cubicBezTo>
                    <a:pt x="6816" y="6966"/>
                    <a:pt x="6851" y="7245"/>
                    <a:pt x="6889" y="7536"/>
                  </a:cubicBezTo>
                  <a:cubicBezTo>
                    <a:pt x="6932" y="7866"/>
                    <a:pt x="6975" y="8214"/>
                    <a:pt x="6953" y="8567"/>
                  </a:cubicBezTo>
                  <a:cubicBezTo>
                    <a:pt x="6945" y="8710"/>
                    <a:pt x="6923" y="8915"/>
                    <a:pt x="6808" y="9069"/>
                  </a:cubicBezTo>
                  <a:cubicBezTo>
                    <a:pt x="6692" y="9223"/>
                    <a:pt x="6542" y="9251"/>
                    <a:pt x="6410" y="9268"/>
                  </a:cubicBezTo>
                  <a:cubicBezTo>
                    <a:pt x="6209" y="9291"/>
                    <a:pt x="5597" y="9365"/>
                    <a:pt x="5332" y="8790"/>
                  </a:cubicBezTo>
                  <a:cubicBezTo>
                    <a:pt x="5216" y="8539"/>
                    <a:pt x="5212" y="8254"/>
                    <a:pt x="5212" y="8009"/>
                  </a:cubicBezTo>
                  <a:cubicBezTo>
                    <a:pt x="5207" y="7792"/>
                    <a:pt x="5207" y="7610"/>
                    <a:pt x="5139" y="7485"/>
                  </a:cubicBezTo>
                  <a:cubicBezTo>
                    <a:pt x="5062" y="7348"/>
                    <a:pt x="4891" y="7285"/>
                    <a:pt x="4715" y="7217"/>
                  </a:cubicBezTo>
                  <a:cubicBezTo>
                    <a:pt x="4467" y="7125"/>
                    <a:pt x="4155" y="7012"/>
                    <a:pt x="4035" y="6601"/>
                  </a:cubicBezTo>
                  <a:cubicBezTo>
                    <a:pt x="3915" y="6191"/>
                    <a:pt x="4078" y="5592"/>
                    <a:pt x="4711" y="5262"/>
                  </a:cubicBezTo>
                  <a:cubicBezTo>
                    <a:pt x="4998" y="5114"/>
                    <a:pt x="5319" y="4948"/>
                    <a:pt x="5349" y="4652"/>
                  </a:cubicBezTo>
                  <a:cubicBezTo>
                    <a:pt x="5391" y="4213"/>
                    <a:pt x="4758" y="3985"/>
                    <a:pt x="4634" y="3945"/>
                  </a:cubicBezTo>
                  <a:cubicBezTo>
                    <a:pt x="4322" y="3843"/>
                    <a:pt x="3997" y="3740"/>
                    <a:pt x="3688" y="3791"/>
                  </a:cubicBezTo>
                  <a:cubicBezTo>
                    <a:pt x="3380" y="3837"/>
                    <a:pt x="3124" y="4059"/>
                    <a:pt x="3029" y="4350"/>
                  </a:cubicBezTo>
                  <a:cubicBezTo>
                    <a:pt x="2935" y="4652"/>
                    <a:pt x="2995" y="5017"/>
                    <a:pt x="3064" y="5404"/>
                  </a:cubicBezTo>
                  <a:cubicBezTo>
                    <a:pt x="3085" y="5518"/>
                    <a:pt x="3102" y="5632"/>
                    <a:pt x="3119" y="5746"/>
                  </a:cubicBezTo>
                  <a:cubicBezTo>
                    <a:pt x="3213" y="6430"/>
                    <a:pt x="3059" y="7211"/>
                    <a:pt x="2572" y="7388"/>
                  </a:cubicBezTo>
                  <a:cubicBezTo>
                    <a:pt x="2221" y="7513"/>
                    <a:pt x="1887" y="7239"/>
                    <a:pt x="1712" y="6915"/>
                  </a:cubicBezTo>
                  <a:cubicBezTo>
                    <a:pt x="1545" y="6601"/>
                    <a:pt x="1485" y="6231"/>
                    <a:pt x="1442" y="5866"/>
                  </a:cubicBezTo>
                  <a:cubicBezTo>
                    <a:pt x="1326" y="4886"/>
                    <a:pt x="1309" y="3888"/>
                    <a:pt x="1395" y="2902"/>
                  </a:cubicBezTo>
                  <a:cubicBezTo>
                    <a:pt x="1425" y="2538"/>
                    <a:pt x="1489" y="2127"/>
                    <a:pt x="1737" y="1877"/>
                  </a:cubicBezTo>
                  <a:cubicBezTo>
                    <a:pt x="1917" y="1694"/>
                    <a:pt x="2131" y="1660"/>
                    <a:pt x="2315" y="1643"/>
                  </a:cubicBezTo>
                  <a:cubicBezTo>
                    <a:pt x="3089" y="1569"/>
                    <a:pt x="3872" y="1666"/>
                    <a:pt x="4626" y="1757"/>
                  </a:cubicBezTo>
                  <a:cubicBezTo>
                    <a:pt x="5242" y="1837"/>
                    <a:pt x="5884" y="1916"/>
                    <a:pt x="6504" y="1894"/>
                  </a:cubicBezTo>
                  <a:cubicBezTo>
                    <a:pt x="7219" y="1871"/>
                    <a:pt x="7681" y="1649"/>
                    <a:pt x="7912" y="1198"/>
                  </a:cubicBezTo>
                  <a:cubicBezTo>
                    <a:pt x="7950" y="1124"/>
                    <a:pt x="7989" y="1005"/>
                    <a:pt x="8027" y="885"/>
                  </a:cubicBezTo>
                  <a:cubicBezTo>
                    <a:pt x="8091" y="685"/>
                    <a:pt x="8156" y="475"/>
                    <a:pt x="8267" y="326"/>
                  </a:cubicBezTo>
                  <a:cubicBezTo>
                    <a:pt x="8532" y="-27"/>
                    <a:pt x="8892" y="-10"/>
                    <a:pt x="9213" y="7"/>
                  </a:cubicBezTo>
                  <a:cubicBezTo>
                    <a:pt x="9285" y="13"/>
                    <a:pt x="9349" y="13"/>
                    <a:pt x="9414" y="13"/>
                  </a:cubicBezTo>
                  <a:cubicBezTo>
                    <a:pt x="9414" y="13"/>
                    <a:pt x="9414" y="13"/>
                    <a:pt x="9414" y="13"/>
                  </a:cubicBezTo>
                  <a:lnTo>
                    <a:pt x="16435" y="7"/>
                  </a:lnTo>
                  <a:cubicBezTo>
                    <a:pt x="16645" y="7"/>
                    <a:pt x="17039" y="7"/>
                    <a:pt x="17270" y="372"/>
                  </a:cubicBezTo>
                  <a:cubicBezTo>
                    <a:pt x="17415" y="600"/>
                    <a:pt x="17445" y="896"/>
                    <a:pt x="17467" y="1113"/>
                  </a:cubicBezTo>
                  <a:cubicBezTo>
                    <a:pt x="17561" y="2042"/>
                    <a:pt x="17599" y="3347"/>
                    <a:pt x="16876" y="3917"/>
                  </a:cubicBezTo>
                  <a:cubicBezTo>
                    <a:pt x="16790" y="3985"/>
                    <a:pt x="16701" y="4037"/>
                    <a:pt x="16615" y="4082"/>
                  </a:cubicBezTo>
                  <a:cubicBezTo>
                    <a:pt x="16529" y="4128"/>
                    <a:pt x="16452" y="4173"/>
                    <a:pt x="16384" y="4230"/>
                  </a:cubicBezTo>
                  <a:cubicBezTo>
                    <a:pt x="16059" y="4510"/>
                    <a:pt x="15969" y="5136"/>
                    <a:pt x="16093" y="6202"/>
                  </a:cubicBezTo>
                  <a:cubicBezTo>
                    <a:pt x="16123" y="6436"/>
                    <a:pt x="16157" y="6675"/>
                    <a:pt x="16264" y="6772"/>
                  </a:cubicBezTo>
                  <a:cubicBezTo>
                    <a:pt x="16337" y="6841"/>
                    <a:pt x="16457" y="6846"/>
                    <a:pt x="16589" y="6846"/>
                  </a:cubicBezTo>
                  <a:cubicBezTo>
                    <a:pt x="18181" y="6875"/>
                    <a:pt x="19794" y="6835"/>
                    <a:pt x="21386" y="6727"/>
                  </a:cubicBezTo>
                  <a:cubicBezTo>
                    <a:pt x="21497" y="6715"/>
                    <a:pt x="21591" y="6835"/>
                    <a:pt x="21596" y="6983"/>
                  </a:cubicBezTo>
                  <a:cubicBezTo>
                    <a:pt x="21600" y="7131"/>
                    <a:pt x="21514" y="7257"/>
                    <a:pt x="21403" y="7262"/>
                  </a:cubicBezTo>
                  <a:cubicBezTo>
                    <a:pt x="19803" y="7371"/>
                    <a:pt x="18181" y="7410"/>
                    <a:pt x="16581" y="7382"/>
                  </a:cubicBezTo>
                  <a:cubicBezTo>
                    <a:pt x="16427" y="7382"/>
                    <a:pt x="16213" y="7376"/>
                    <a:pt x="16037" y="7217"/>
                  </a:cubicBezTo>
                  <a:cubicBezTo>
                    <a:pt x="15798" y="7000"/>
                    <a:pt x="15734" y="6624"/>
                    <a:pt x="15695" y="6288"/>
                  </a:cubicBezTo>
                  <a:cubicBezTo>
                    <a:pt x="15597" y="5473"/>
                    <a:pt x="15541" y="4321"/>
                    <a:pt x="16161" y="3786"/>
                  </a:cubicBezTo>
                  <a:cubicBezTo>
                    <a:pt x="16260" y="3700"/>
                    <a:pt x="16363" y="3643"/>
                    <a:pt x="16457" y="3592"/>
                  </a:cubicBezTo>
                  <a:cubicBezTo>
                    <a:pt x="16534" y="3552"/>
                    <a:pt x="16602" y="3512"/>
                    <a:pt x="16666" y="3461"/>
                  </a:cubicBezTo>
                  <a:cubicBezTo>
                    <a:pt x="17060" y="3153"/>
                    <a:pt x="17184" y="2429"/>
                    <a:pt x="17064" y="1187"/>
                  </a:cubicBezTo>
                  <a:cubicBezTo>
                    <a:pt x="17043" y="987"/>
                    <a:pt x="17026" y="828"/>
                    <a:pt x="16962" y="725"/>
                  </a:cubicBezTo>
                  <a:cubicBezTo>
                    <a:pt x="16859" y="566"/>
                    <a:pt x="16636" y="554"/>
                    <a:pt x="16440" y="554"/>
                  </a:cubicBezTo>
                  <a:cubicBezTo>
                    <a:pt x="16440" y="554"/>
                    <a:pt x="16440" y="554"/>
                    <a:pt x="16435" y="554"/>
                  </a:cubicBezTo>
                  <a:lnTo>
                    <a:pt x="9414" y="560"/>
                  </a:lnTo>
                  <a:cubicBezTo>
                    <a:pt x="9414" y="560"/>
                    <a:pt x="9414" y="560"/>
                    <a:pt x="9414" y="560"/>
                  </a:cubicBezTo>
                  <a:cubicBezTo>
                    <a:pt x="9341" y="560"/>
                    <a:pt x="9264" y="554"/>
                    <a:pt x="9191" y="554"/>
                  </a:cubicBezTo>
                  <a:cubicBezTo>
                    <a:pt x="8930" y="537"/>
                    <a:pt x="8686" y="526"/>
                    <a:pt x="8549" y="714"/>
                  </a:cubicBezTo>
                  <a:cubicBezTo>
                    <a:pt x="8494" y="788"/>
                    <a:pt x="8442" y="948"/>
                    <a:pt x="8395" y="1101"/>
                  </a:cubicBezTo>
                  <a:cubicBezTo>
                    <a:pt x="8348" y="1244"/>
                    <a:pt x="8305" y="1392"/>
                    <a:pt x="8241" y="1517"/>
                  </a:cubicBezTo>
                  <a:cubicBezTo>
                    <a:pt x="7929" y="2110"/>
                    <a:pt x="7364" y="2412"/>
                    <a:pt x="6513" y="2441"/>
                  </a:cubicBezTo>
                  <a:cubicBezTo>
                    <a:pt x="5866" y="2458"/>
                    <a:pt x="5216" y="2378"/>
                    <a:pt x="4587" y="2298"/>
                  </a:cubicBezTo>
                  <a:cubicBezTo>
                    <a:pt x="3847" y="2207"/>
                    <a:pt x="3085" y="2110"/>
                    <a:pt x="2341" y="2184"/>
                  </a:cubicBezTo>
                  <a:cubicBezTo>
                    <a:pt x="2212" y="2196"/>
                    <a:pt x="2067" y="2218"/>
                    <a:pt x="1977" y="2310"/>
                  </a:cubicBezTo>
                  <a:cubicBezTo>
                    <a:pt x="1853" y="2435"/>
                    <a:pt x="1814" y="2714"/>
                    <a:pt x="1793" y="2965"/>
                  </a:cubicBezTo>
                  <a:cubicBezTo>
                    <a:pt x="1716" y="3905"/>
                    <a:pt x="1729" y="4852"/>
                    <a:pt x="1840" y="5786"/>
                  </a:cubicBezTo>
                  <a:cubicBezTo>
                    <a:pt x="1870" y="6060"/>
                    <a:pt x="1917" y="6373"/>
                    <a:pt x="2041" y="6601"/>
                  </a:cubicBezTo>
                  <a:cubicBezTo>
                    <a:pt x="2135" y="6778"/>
                    <a:pt x="2311" y="6926"/>
                    <a:pt x="2469" y="6869"/>
                  </a:cubicBezTo>
                  <a:cubicBezTo>
                    <a:pt x="2730" y="6772"/>
                    <a:pt x="2777" y="6214"/>
                    <a:pt x="2726" y="5843"/>
                  </a:cubicBezTo>
                  <a:cubicBezTo>
                    <a:pt x="2713" y="5741"/>
                    <a:pt x="2691" y="5632"/>
                    <a:pt x="2674" y="5524"/>
                  </a:cubicBezTo>
                  <a:cubicBezTo>
                    <a:pt x="2602" y="5091"/>
                    <a:pt x="2516" y="4601"/>
                    <a:pt x="2661" y="4139"/>
                  </a:cubicBezTo>
                  <a:cubicBezTo>
                    <a:pt x="2811" y="3666"/>
                    <a:pt x="3188" y="3330"/>
                    <a:pt x="3641" y="3256"/>
                  </a:cubicBezTo>
                  <a:cubicBezTo>
                    <a:pt x="4022" y="3199"/>
                    <a:pt x="4399" y="3318"/>
                    <a:pt x="4728" y="3421"/>
                  </a:cubicBezTo>
                  <a:cubicBezTo>
                    <a:pt x="5421" y="3643"/>
                    <a:pt x="5802" y="4128"/>
                    <a:pt x="5747" y="4715"/>
                  </a:cubicBezTo>
                  <a:cubicBezTo>
                    <a:pt x="5691" y="5330"/>
                    <a:pt x="5212" y="5575"/>
                    <a:pt x="4861" y="5758"/>
                  </a:cubicBezTo>
                  <a:cubicBezTo>
                    <a:pt x="4634" y="5877"/>
                    <a:pt x="4339" y="6157"/>
                    <a:pt x="4412" y="6402"/>
                  </a:cubicBezTo>
                  <a:cubicBezTo>
                    <a:pt x="4454" y="6550"/>
                    <a:pt x="4596" y="6607"/>
                    <a:pt x="4822" y="6692"/>
                  </a:cubicBezTo>
                  <a:cubicBezTo>
                    <a:pt x="5049" y="6772"/>
                    <a:pt x="5306" y="6869"/>
                    <a:pt x="5464" y="7160"/>
                  </a:cubicBezTo>
                  <a:cubicBezTo>
                    <a:pt x="5610" y="7416"/>
                    <a:pt x="5610" y="7724"/>
                    <a:pt x="5614" y="7992"/>
                  </a:cubicBezTo>
                  <a:cubicBezTo>
                    <a:pt x="5614" y="8191"/>
                    <a:pt x="5618" y="8374"/>
                    <a:pt x="5674" y="8499"/>
                  </a:cubicBezTo>
                  <a:cubicBezTo>
                    <a:pt x="5764" y="8693"/>
                    <a:pt x="5999" y="8773"/>
                    <a:pt x="6371" y="8727"/>
                  </a:cubicBezTo>
                  <a:cubicBezTo>
                    <a:pt x="6406" y="8721"/>
                    <a:pt x="6500" y="8710"/>
                    <a:pt x="6521" y="8681"/>
                  </a:cubicBezTo>
                  <a:cubicBezTo>
                    <a:pt x="6530" y="8670"/>
                    <a:pt x="6542" y="8641"/>
                    <a:pt x="6551" y="8516"/>
                  </a:cubicBezTo>
                  <a:cubicBezTo>
                    <a:pt x="6568" y="8220"/>
                    <a:pt x="6530" y="7923"/>
                    <a:pt x="6491" y="7604"/>
                  </a:cubicBezTo>
                  <a:cubicBezTo>
                    <a:pt x="6453" y="7296"/>
                    <a:pt x="6414" y="6983"/>
                    <a:pt x="6423" y="6652"/>
                  </a:cubicBezTo>
                  <a:cubicBezTo>
                    <a:pt x="6435" y="6197"/>
                    <a:pt x="6590" y="5735"/>
                    <a:pt x="6833" y="5450"/>
                  </a:cubicBezTo>
                  <a:cubicBezTo>
                    <a:pt x="7022" y="5228"/>
                    <a:pt x="7240" y="5125"/>
                    <a:pt x="7471" y="5154"/>
                  </a:cubicBezTo>
                  <a:cubicBezTo>
                    <a:pt x="7732" y="5182"/>
                    <a:pt x="7950" y="5330"/>
                    <a:pt x="8096" y="5575"/>
                  </a:cubicBezTo>
                  <a:cubicBezTo>
                    <a:pt x="8357" y="6008"/>
                    <a:pt x="8335" y="6613"/>
                    <a:pt x="8305" y="6937"/>
                  </a:cubicBezTo>
                  <a:cubicBezTo>
                    <a:pt x="8254" y="7450"/>
                    <a:pt x="8310" y="8100"/>
                    <a:pt x="8622" y="8396"/>
                  </a:cubicBezTo>
                  <a:cubicBezTo>
                    <a:pt x="8716" y="8482"/>
                    <a:pt x="8836" y="8533"/>
                    <a:pt x="8964" y="8584"/>
                  </a:cubicBezTo>
                  <a:cubicBezTo>
                    <a:pt x="9118" y="8647"/>
                    <a:pt x="9294" y="8721"/>
                    <a:pt x="9448" y="8875"/>
                  </a:cubicBezTo>
                  <a:cubicBezTo>
                    <a:pt x="9628" y="9058"/>
                    <a:pt x="9743" y="9354"/>
                    <a:pt x="9764" y="9679"/>
                  </a:cubicBezTo>
                  <a:cubicBezTo>
                    <a:pt x="9782" y="10004"/>
                    <a:pt x="9705" y="10317"/>
                    <a:pt x="9546" y="10539"/>
                  </a:cubicBezTo>
                  <a:cubicBezTo>
                    <a:pt x="9367" y="10796"/>
                    <a:pt x="9110" y="10921"/>
                    <a:pt x="8883" y="11029"/>
                  </a:cubicBezTo>
                  <a:cubicBezTo>
                    <a:pt x="8588" y="11172"/>
                    <a:pt x="8404" y="11269"/>
                    <a:pt x="8357" y="11503"/>
                  </a:cubicBezTo>
                  <a:cubicBezTo>
                    <a:pt x="8335" y="11611"/>
                    <a:pt x="8352" y="11713"/>
                    <a:pt x="8408" y="11816"/>
                  </a:cubicBezTo>
                  <a:cubicBezTo>
                    <a:pt x="8528" y="12033"/>
                    <a:pt x="8806" y="12198"/>
                    <a:pt x="9058" y="12204"/>
                  </a:cubicBezTo>
                  <a:cubicBezTo>
                    <a:pt x="9174" y="12204"/>
                    <a:pt x="9294" y="12198"/>
                    <a:pt x="9418" y="12186"/>
                  </a:cubicBezTo>
                  <a:cubicBezTo>
                    <a:pt x="9786" y="12158"/>
                    <a:pt x="10167" y="12124"/>
                    <a:pt x="10505" y="12403"/>
                  </a:cubicBezTo>
                  <a:cubicBezTo>
                    <a:pt x="11138" y="12927"/>
                    <a:pt x="11095" y="14164"/>
                    <a:pt x="11082" y="14569"/>
                  </a:cubicBezTo>
                  <a:cubicBezTo>
                    <a:pt x="11052" y="15458"/>
                    <a:pt x="10975" y="16353"/>
                    <a:pt x="10856" y="17225"/>
                  </a:cubicBezTo>
                  <a:cubicBezTo>
                    <a:pt x="10838" y="17333"/>
                    <a:pt x="10817" y="17504"/>
                    <a:pt x="10727" y="17635"/>
                  </a:cubicBezTo>
                  <a:cubicBezTo>
                    <a:pt x="10616" y="17794"/>
                    <a:pt x="10466" y="17834"/>
                    <a:pt x="10351" y="17851"/>
                  </a:cubicBezTo>
                  <a:cubicBezTo>
                    <a:pt x="10120" y="17880"/>
                    <a:pt x="9893" y="17863"/>
                    <a:pt x="9675" y="17840"/>
                  </a:cubicBezTo>
                  <a:cubicBezTo>
                    <a:pt x="9491" y="17823"/>
                    <a:pt x="9315" y="17806"/>
                    <a:pt x="9140" y="17817"/>
                  </a:cubicBezTo>
                  <a:cubicBezTo>
                    <a:pt x="8840" y="17840"/>
                    <a:pt x="8455" y="18011"/>
                    <a:pt x="8348" y="18421"/>
                  </a:cubicBezTo>
                  <a:cubicBezTo>
                    <a:pt x="8280" y="18684"/>
                    <a:pt x="8344" y="18997"/>
                    <a:pt x="8408" y="19328"/>
                  </a:cubicBezTo>
                  <a:cubicBezTo>
                    <a:pt x="8421" y="19402"/>
                    <a:pt x="8438" y="19470"/>
                    <a:pt x="8451" y="19544"/>
                  </a:cubicBezTo>
                  <a:cubicBezTo>
                    <a:pt x="8575" y="20205"/>
                    <a:pt x="8477" y="20747"/>
                    <a:pt x="8186" y="21026"/>
                  </a:cubicBezTo>
                  <a:cubicBezTo>
                    <a:pt x="8014" y="21191"/>
                    <a:pt x="7809" y="21225"/>
                    <a:pt x="7659" y="21248"/>
                  </a:cubicBezTo>
                  <a:cubicBezTo>
                    <a:pt x="6555" y="21482"/>
                    <a:pt x="5438" y="21573"/>
                    <a:pt x="4326" y="21573"/>
                  </a:cubicBez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grpSp>
      <p:grpSp>
        <p:nvGrpSpPr>
          <p:cNvPr id="17" name="Group 4">
            <a:extLst>
              <a:ext uri="{FF2B5EF4-FFF2-40B4-BE49-F238E27FC236}">
                <a16:creationId xmlns:a16="http://schemas.microsoft.com/office/drawing/2014/main" id="{5B50A55F-6B64-5E23-5BCE-A0ACC9709B16}"/>
              </a:ext>
            </a:extLst>
          </p:cNvPr>
          <p:cNvGrpSpPr/>
          <p:nvPr/>
        </p:nvGrpSpPr>
        <p:grpSpPr>
          <a:xfrm>
            <a:off x="9701390" y="3441625"/>
            <a:ext cx="2016221" cy="2751521"/>
            <a:chOff x="8434409" y="2701135"/>
            <a:chExt cx="2688293" cy="3668695"/>
          </a:xfrm>
        </p:grpSpPr>
        <p:sp>
          <p:nvSpPr>
            <p:cNvPr id="29" name="Shape">
              <a:extLst>
                <a:ext uri="{FF2B5EF4-FFF2-40B4-BE49-F238E27FC236}">
                  <a16:creationId xmlns:a16="http://schemas.microsoft.com/office/drawing/2014/main" id="{5446F3CB-CC5B-82D9-4CF3-DC515B152C6A}"/>
                </a:ext>
              </a:extLst>
            </p:cNvPr>
            <p:cNvSpPr/>
            <p:nvPr/>
          </p:nvSpPr>
          <p:spPr>
            <a:xfrm>
              <a:off x="8910173" y="3443327"/>
              <a:ext cx="2212529" cy="2926503"/>
            </a:xfrm>
            <a:custGeom>
              <a:avLst/>
              <a:gdLst/>
              <a:ahLst/>
              <a:cxnLst>
                <a:cxn ang="0">
                  <a:pos x="wd2" y="hd2"/>
                </a:cxn>
                <a:cxn ang="5400000">
                  <a:pos x="wd2" y="hd2"/>
                </a:cxn>
                <a:cxn ang="10800000">
                  <a:pos x="wd2" y="hd2"/>
                </a:cxn>
                <a:cxn ang="16200000">
                  <a:pos x="wd2" y="hd2"/>
                </a:cxn>
              </a:cxnLst>
              <a:rect l="0" t="0" r="r" b="b"/>
              <a:pathLst>
                <a:path w="21161" h="21263" extrusionOk="0">
                  <a:moveTo>
                    <a:pt x="20475" y="20578"/>
                  </a:moveTo>
                  <a:lnTo>
                    <a:pt x="19623" y="21035"/>
                  </a:lnTo>
                  <a:cubicBezTo>
                    <a:pt x="18891" y="21432"/>
                    <a:pt x="17878" y="21299"/>
                    <a:pt x="17360" y="20737"/>
                  </a:cubicBezTo>
                  <a:lnTo>
                    <a:pt x="301" y="2406"/>
                  </a:lnTo>
                  <a:cubicBezTo>
                    <a:pt x="-222" y="1849"/>
                    <a:pt x="-47" y="1080"/>
                    <a:pt x="694" y="686"/>
                  </a:cubicBezTo>
                  <a:lnTo>
                    <a:pt x="1545" y="229"/>
                  </a:lnTo>
                  <a:cubicBezTo>
                    <a:pt x="2278" y="-168"/>
                    <a:pt x="3291" y="-35"/>
                    <a:pt x="3809" y="527"/>
                  </a:cubicBezTo>
                  <a:lnTo>
                    <a:pt x="20868" y="18858"/>
                  </a:lnTo>
                  <a:cubicBezTo>
                    <a:pt x="21378" y="19417"/>
                    <a:pt x="21208" y="20181"/>
                    <a:pt x="20475" y="20578"/>
                  </a:cubicBezTo>
                  <a:lnTo>
                    <a:pt x="20475" y="20578"/>
                  </a:lnTo>
                  <a:close/>
                </a:path>
              </a:pathLst>
            </a:custGeom>
            <a:solidFill>
              <a:srgbClr val="CC333B"/>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0" name="Shape">
              <a:extLst>
                <a:ext uri="{FF2B5EF4-FFF2-40B4-BE49-F238E27FC236}">
                  <a16:creationId xmlns:a16="http://schemas.microsoft.com/office/drawing/2014/main" id="{F0C713B3-DA31-FE89-1D71-BF24DD126B4C}"/>
                </a:ext>
              </a:extLst>
            </p:cNvPr>
            <p:cNvSpPr/>
            <p:nvPr/>
          </p:nvSpPr>
          <p:spPr>
            <a:xfrm>
              <a:off x="8929204" y="3500419"/>
              <a:ext cx="2139619" cy="2846724"/>
            </a:xfrm>
            <a:custGeom>
              <a:avLst/>
              <a:gdLst/>
              <a:ahLst/>
              <a:cxnLst>
                <a:cxn ang="0">
                  <a:pos x="wd2" y="hd2"/>
                </a:cxn>
                <a:cxn ang="5400000">
                  <a:pos x="wd2" y="hd2"/>
                </a:cxn>
                <a:cxn ang="10800000">
                  <a:pos x="wd2" y="hd2"/>
                </a:cxn>
                <a:cxn ang="16200000">
                  <a:pos x="wd2" y="hd2"/>
                </a:cxn>
              </a:cxnLst>
              <a:rect l="0" t="0" r="r" b="b"/>
              <a:pathLst>
                <a:path w="21385" h="21426" extrusionOk="0">
                  <a:moveTo>
                    <a:pt x="21064" y="20787"/>
                  </a:moveTo>
                  <a:cubicBezTo>
                    <a:pt x="21188" y="20725"/>
                    <a:pt x="21297" y="20640"/>
                    <a:pt x="21385" y="20554"/>
                  </a:cubicBezTo>
                  <a:lnTo>
                    <a:pt x="21203" y="20649"/>
                  </a:lnTo>
                  <a:cubicBezTo>
                    <a:pt x="20495" y="21028"/>
                    <a:pt x="19485" y="20870"/>
                    <a:pt x="18947" y="20297"/>
                  </a:cubicBezTo>
                  <a:lnTo>
                    <a:pt x="1289" y="1489"/>
                  </a:lnTo>
                  <a:cubicBezTo>
                    <a:pt x="841" y="1013"/>
                    <a:pt x="864" y="411"/>
                    <a:pt x="1288" y="0"/>
                  </a:cubicBezTo>
                  <a:lnTo>
                    <a:pt x="644" y="340"/>
                  </a:lnTo>
                  <a:cubicBezTo>
                    <a:pt x="-64" y="719"/>
                    <a:pt x="-215" y="1488"/>
                    <a:pt x="323" y="2061"/>
                  </a:cubicBezTo>
                  <a:lnTo>
                    <a:pt x="17981" y="20869"/>
                  </a:lnTo>
                  <a:cubicBezTo>
                    <a:pt x="18519" y="21442"/>
                    <a:pt x="19529" y="21600"/>
                    <a:pt x="20242" y="21215"/>
                  </a:cubicBezTo>
                  <a:lnTo>
                    <a:pt x="21064" y="20787"/>
                  </a:lnTo>
                  <a:lnTo>
                    <a:pt x="21064" y="20787"/>
                  </a:lnTo>
                  <a:close/>
                </a:path>
              </a:pathLst>
            </a:custGeom>
            <a:solidFill>
              <a:schemeClr val="bg1">
                <a:alpha val="5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1" name="Shape">
              <a:extLst>
                <a:ext uri="{FF2B5EF4-FFF2-40B4-BE49-F238E27FC236}">
                  <a16:creationId xmlns:a16="http://schemas.microsoft.com/office/drawing/2014/main" id="{24070245-07E5-F3C7-FF0F-1CFD3BEC3DA0}"/>
                </a:ext>
              </a:extLst>
            </p:cNvPr>
            <p:cNvSpPr/>
            <p:nvPr/>
          </p:nvSpPr>
          <p:spPr>
            <a:xfrm>
              <a:off x="8834051" y="3367204"/>
              <a:ext cx="471733" cy="408899"/>
            </a:xfrm>
            <a:custGeom>
              <a:avLst/>
              <a:gdLst/>
              <a:ahLst/>
              <a:cxnLst>
                <a:cxn ang="0">
                  <a:pos x="wd2" y="hd2"/>
                </a:cxn>
                <a:cxn ang="5400000">
                  <a:pos x="wd2" y="hd2"/>
                </a:cxn>
                <a:cxn ang="10800000">
                  <a:pos x="wd2" y="hd2"/>
                </a:cxn>
                <a:cxn ang="16200000">
                  <a:pos x="wd2" y="hd2"/>
                </a:cxn>
              </a:cxnLst>
              <a:rect l="0" t="0" r="r" b="b"/>
              <a:pathLst>
                <a:path w="21600" h="21600" extrusionOk="0">
                  <a:moveTo>
                    <a:pt x="21600" y="7962"/>
                  </a:moveTo>
                  <a:lnTo>
                    <a:pt x="4879" y="21600"/>
                  </a:lnTo>
                  <a:lnTo>
                    <a:pt x="0" y="13638"/>
                  </a:lnTo>
                  <a:lnTo>
                    <a:pt x="16721" y="0"/>
                  </a:lnTo>
                  <a:close/>
                </a:path>
              </a:pathLst>
            </a:custGeom>
            <a:solidFill>
              <a:srgbClr val="01010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6" name="Shape">
              <a:extLst>
                <a:ext uri="{FF2B5EF4-FFF2-40B4-BE49-F238E27FC236}">
                  <a16:creationId xmlns:a16="http://schemas.microsoft.com/office/drawing/2014/main" id="{C033B65E-2D3B-0F87-6922-8FE0D7F23894}"/>
                </a:ext>
              </a:extLst>
            </p:cNvPr>
            <p:cNvSpPr/>
            <p:nvPr/>
          </p:nvSpPr>
          <p:spPr>
            <a:xfrm>
              <a:off x="8653261" y="3100776"/>
              <a:ext cx="525980" cy="516789"/>
            </a:xfrm>
            <a:custGeom>
              <a:avLst/>
              <a:gdLst/>
              <a:ahLst/>
              <a:cxnLst>
                <a:cxn ang="0">
                  <a:pos x="wd2" y="hd2"/>
                </a:cxn>
                <a:cxn ang="5400000">
                  <a:pos x="wd2" y="hd2"/>
                </a:cxn>
                <a:cxn ang="10800000">
                  <a:pos x="wd2" y="hd2"/>
                </a:cxn>
                <a:cxn ang="16200000">
                  <a:pos x="wd2" y="hd2"/>
                </a:cxn>
              </a:cxnLst>
              <a:rect l="0" t="0" r="r" b="b"/>
              <a:pathLst>
                <a:path w="21600" h="21600" extrusionOk="0">
                  <a:moveTo>
                    <a:pt x="13204" y="0"/>
                  </a:moveTo>
                  <a:lnTo>
                    <a:pt x="0" y="9516"/>
                  </a:lnTo>
                  <a:lnTo>
                    <a:pt x="8396" y="21600"/>
                  </a:lnTo>
                  <a:lnTo>
                    <a:pt x="21600" y="12084"/>
                  </a:lnTo>
                  <a:lnTo>
                    <a:pt x="13204" y="0"/>
                  </a:lnTo>
                  <a:close/>
                </a:path>
              </a:pathLst>
            </a:custGeom>
            <a:solidFill>
              <a:srgbClr val="01010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7" name="Shape">
              <a:extLst>
                <a:ext uri="{FF2B5EF4-FFF2-40B4-BE49-F238E27FC236}">
                  <a16:creationId xmlns:a16="http://schemas.microsoft.com/office/drawing/2014/main" id="{952BBC77-64D9-AA37-EDF1-53CEC7AEE513}"/>
                </a:ext>
              </a:extLst>
            </p:cNvPr>
            <p:cNvSpPr/>
            <p:nvPr/>
          </p:nvSpPr>
          <p:spPr>
            <a:xfrm>
              <a:off x="8481986" y="2805803"/>
              <a:ext cx="501528" cy="529723"/>
            </a:xfrm>
            <a:custGeom>
              <a:avLst/>
              <a:gdLst/>
              <a:ahLst/>
              <a:cxnLst>
                <a:cxn ang="0">
                  <a:pos x="wd2" y="hd2"/>
                </a:cxn>
                <a:cxn ang="5400000">
                  <a:pos x="wd2" y="hd2"/>
                </a:cxn>
                <a:cxn ang="10800000">
                  <a:pos x="wd2" y="hd2"/>
                </a:cxn>
                <a:cxn ang="16200000">
                  <a:pos x="wd2" y="hd2"/>
                </a:cxn>
              </a:cxnLst>
              <a:rect l="0" t="0" r="r" b="b"/>
              <a:pathLst>
                <a:path w="21600" h="21600" extrusionOk="0">
                  <a:moveTo>
                    <a:pt x="7059" y="0"/>
                  </a:moveTo>
                  <a:lnTo>
                    <a:pt x="0" y="4747"/>
                  </a:lnTo>
                  <a:cubicBezTo>
                    <a:pt x="3754" y="9766"/>
                    <a:pt x="4034" y="16601"/>
                    <a:pt x="7752" y="21600"/>
                  </a:cubicBezTo>
                  <a:lnTo>
                    <a:pt x="21600" y="12316"/>
                  </a:lnTo>
                  <a:cubicBezTo>
                    <a:pt x="17882" y="7317"/>
                    <a:pt x="10813" y="5018"/>
                    <a:pt x="7059" y="0"/>
                  </a:cubicBezTo>
                  <a:close/>
                </a:path>
              </a:pathLst>
            </a:custGeom>
            <a:solidFill>
              <a:srgbClr val="01010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8" name="Shape">
              <a:extLst>
                <a:ext uri="{FF2B5EF4-FFF2-40B4-BE49-F238E27FC236}">
                  <a16:creationId xmlns:a16="http://schemas.microsoft.com/office/drawing/2014/main" id="{4591B48D-DC6D-4177-9A58-913AAC4A3FD1}"/>
                </a:ext>
              </a:extLst>
            </p:cNvPr>
            <p:cNvSpPr/>
            <p:nvPr/>
          </p:nvSpPr>
          <p:spPr>
            <a:xfrm>
              <a:off x="8434409" y="2701135"/>
              <a:ext cx="200602" cy="225471"/>
            </a:xfrm>
            <a:custGeom>
              <a:avLst/>
              <a:gdLst/>
              <a:ahLst/>
              <a:cxnLst>
                <a:cxn ang="0">
                  <a:pos x="wd2" y="hd2"/>
                </a:cxn>
                <a:cxn ang="5400000">
                  <a:pos x="wd2" y="hd2"/>
                </a:cxn>
                <a:cxn ang="10800000">
                  <a:pos x="wd2" y="hd2"/>
                </a:cxn>
                <a:cxn ang="16200000">
                  <a:pos x="wd2" y="hd2"/>
                </a:cxn>
              </a:cxnLst>
              <a:rect l="0" t="0" r="r" b="b"/>
              <a:pathLst>
                <a:path w="20149" h="21600" extrusionOk="0">
                  <a:moveTo>
                    <a:pt x="565" y="0"/>
                  </a:moveTo>
                  <a:cubicBezTo>
                    <a:pt x="11785" y="1336"/>
                    <a:pt x="15378" y="6157"/>
                    <a:pt x="20149" y="12679"/>
                  </a:cubicBezTo>
                  <a:lnTo>
                    <a:pt x="13429" y="17399"/>
                  </a:lnTo>
                  <a:lnTo>
                    <a:pt x="6913" y="21600"/>
                  </a:lnTo>
                  <a:cubicBezTo>
                    <a:pt x="2225" y="15124"/>
                    <a:pt x="-1451" y="10258"/>
                    <a:pt x="565" y="0"/>
                  </a:cubicBezTo>
                  <a:close/>
                </a:path>
              </a:pathLst>
            </a:custGeom>
            <a:solidFill>
              <a:srgbClr val="CC333B"/>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9" name="Shape">
              <a:extLst>
                <a:ext uri="{FF2B5EF4-FFF2-40B4-BE49-F238E27FC236}">
                  <a16:creationId xmlns:a16="http://schemas.microsoft.com/office/drawing/2014/main" id="{71220C58-9062-054E-55DE-62AC1EC78D99}"/>
                </a:ext>
              </a:extLst>
            </p:cNvPr>
            <p:cNvSpPr/>
            <p:nvPr/>
          </p:nvSpPr>
          <p:spPr>
            <a:xfrm>
              <a:off x="8881627" y="3557511"/>
              <a:ext cx="164033" cy="174795"/>
            </a:xfrm>
            <a:custGeom>
              <a:avLst/>
              <a:gdLst/>
              <a:ahLst/>
              <a:cxnLst>
                <a:cxn ang="0">
                  <a:pos x="wd2" y="hd2"/>
                </a:cxn>
                <a:cxn ang="5400000">
                  <a:pos x="wd2" y="hd2"/>
                </a:cxn>
                <a:cxn ang="10800000">
                  <a:pos x="wd2" y="hd2"/>
                </a:cxn>
                <a:cxn ang="16200000">
                  <a:pos x="wd2" y="hd2"/>
                </a:cxn>
              </a:cxnLst>
              <a:rect l="0" t="0" r="r" b="b"/>
              <a:pathLst>
                <a:path w="21600" h="21600" extrusionOk="0">
                  <a:moveTo>
                    <a:pt x="21600" y="14411"/>
                  </a:moveTo>
                  <a:lnTo>
                    <a:pt x="10789" y="0"/>
                  </a:lnTo>
                  <a:lnTo>
                    <a:pt x="0" y="7189"/>
                  </a:lnTo>
                  <a:lnTo>
                    <a:pt x="10811" y="21600"/>
                  </a:lnTo>
                  <a:lnTo>
                    <a:pt x="21600" y="14411"/>
                  </a:lnTo>
                  <a:close/>
                </a:path>
              </a:pathLst>
            </a:custGeom>
            <a:solidFill>
              <a:srgbClr val="73747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40" name="Shape">
              <a:extLst>
                <a:ext uri="{FF2B5EF4-FFF2-40B4-BE49-F238E27FC236}">
                  <a16:creationId xmlns:a16="http://schemas.microsoft.com/office/drawing/2014/main" id="{2121EF9F-5A63-F1A8-42AF-96A0083FE8A2}"/>
                </a:ext>
              </a:extLst>
            </p:cNvPr>
            <p:cNvSpPr/>
            <p:nvPr/>
          </p:nvSpPr>
          <p:spPr>
            <a:xfrm>
              <a:off x="8510531" y="2891440"/>
              <a:ext cx="437802" cy="696785"/>
            </a:xfrm>
            <a:custGeom>
              <a:avLst/>
              <a:gdLst/>
              <a:ahLst/>
              <a:cxnLst>
                <a:cxn ang="0">
                  <a:pos x="wd2" y="hd2"/>
                </a:cxn>
                <a:cxn ang="5400000">
                  <a:pos x="wd2" y="hd2"/>
                </a:cxn>
                <a:cxn ang="10800000">
                  <a:pos x="wd2" y="hd2"/>
                </a:cxn>
                <a:cxn ang="16200000">
                  <a:pos x="wd2" y="hd2"/>
                </a:cxn>
              </a:cxnLst>
              <a:rect l="0" t="0" r="r" b="b"/>
              <a:pathLst>
                <a:path w="21600" h="21600" extrusionOk="0">
                  <a:moveTo>
                    <a:pt x="21600" y="20491"/>
                  </a:moveTo>
                  <a:lnTo>
                    <a:pt x="12064" y="11991"/>
                  </a:lnTo>
                  <a:lnTo>
                    <a:pt x="11850" y="11811"/>
                  </a:lnTo>
                  <a:lnTo>
                    <a:pt x="11850" y="11811"/>
                  </a:lnTo>
                  <a:cubicBezTo>
                    <a:pt x="7846" y="8145"/>
                    <a:pt x="6574" y="3630"/>
                    <a:pt x="2483" y="0"/>
                  </a:cubicBezTo>
                  <a:lnTo>
                    <a:pt x="0" y="1109"/>
                  </a:lnTo>
                  <a:cubicBezTo>
                    <a:pt x="4091" y="4739"/>
                    <a:pt x="5363" y="9254"/>
                    <a:pt x="9367" y="12920"/>
                  </a:cubicBezTo>
                  <a:lnTo>
                    <a:pt x="9367" y="12920"/>
                  </a:lnTo>
                  <a:lnTo>
                    <a:pt x="9581" y="13100"/>
                  </a:lnTo>
                  <a:lnTo>
                    <a:pt x="19117" y="21600"/>
                  </a:lnTo>
                  <a:lnTo>
                    <a:pt x="21600" y="20491"/>
                  </a:lnTo>
                  <a:close/>
                </a:path>
              </a:pathLst>
            </a:custGeom>
            <a:solidFill>
              <a:srgbClr val="73747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grpSp>
      <p:grpSp>
        <p:nvGrpSpPr>
          <p:cNvPr id="22" name="Group 13">
            <a:extLst>
              <a:ext uri="{FF2B5EF4-FFF2-40B4-BE49-F238E27FC236}">
                <a16:creationId xmlns:a16="http://schemas.microsoft.com/office/drawing/2014/main" id="{151928CF-8DFD-DF7B-CE65-6138CD82C91F}"/>
              </a:ext>
            </a:extLst>
          </p:cNvPr>
          <p:cNvGrpSpPr/>
          <p:nvPr/>
        </p:nvGrpSpPr>
        <p:grpSpPr>
          <a:xfrm>
            <a:off x="474388" y="3019443"/>
            <a:ext cx="5326203" cy="1919549"/>
            <a:chOff x="222866" y="3086920"/>
            <a:chExt cx="3417092" cy="1883119"/>
          </a:xfrm>
        </p:grpSpPr>
        <p:sp>
          <p:nvSpPr>
            <p:cNvPr id="23" name="TextBox 14">
              <a:extLst>
                <a:ext uri="{FF2B5EF4-FFF2-40B4-BE49-F238E27FC236}">
                  <a16:creationId xmlns:a16="http://schemas.microsoft.com/office/drawing/2014/main" id="{A48AC953-A733-C4C7-B1B1-6DEEA0C68C4E}"/>
                </a:ext>
              </a:extLst>
            </p:cNvPr>
            <p:cNvSpPr txBox="1"/>
            <p:nvPr/>
          </p:nvSpPr>
          <p:spPr>
            <a:xfrm>
              <a:off x="222866" y="3369781"/>
              <a:ext cx="3417092" cy="160025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b="1" noProof="1">
                  <a:latin typeface="Georgia" panose="02040502050405020303" pitchFamily="18" charset="0"/>
                </a:rPr>
                <a:t>Obbiettivi rispettati qualitativamente e quantitativamente</a:t>
              </a:r>
            </a:p>
            <a:p>
              <a:pPr marL="342900" indent="-342900" algn="just">
                <a:buFont typeface="Arial" panose="020B0604020202020204" pitchFamily="34" charset="0"/>
                <a:buChar char="•"/>
              </a:pPr>
              <a:r>
                <a:rPr lang="en-US" sz="2000" b="1" noProof="1">
                  <a:latin typeface="Georgia" panose="02040502050405020303" pitchFamily="18" charset="0"/>
                </a:rPr>
                <a:t>Punto fermo per la ricerca</a:t>
              </a:r>
            </a:p>
            <a:p>
              <a:pPr marL="342900" indent="-342900" algn="just">
                <a:buFont typeface="Arial" panose="020B0604020202020204" pitchFamily="34" charset="0"/>
                <a:buChar char="•"/>
              </a:pPr>
              <a:r>
                <a:rPr lang="en-US" sz="2000" b="1" noProof="1">
                  <a:latin typeface="Georgia" panose="02040502050405020303" pitchFamily="18" charset="0"/>
                </a:rPr>
                <a:t>Scalabilità</a:t>
              </a:r>
            </a:p>
            <a:p>
              <a:pPr marL="342900" indent="-342900" algn="ctr">
                <a:buFont typeface="Arial" panose="020B0604020202020204" pitchFamily="34" charset="0"/>
                <a:buChar char="•"/>
              </a:pPr>
              <a:endParaRPr lang="en-US" sz="2000" b="1" noProof="1">
                <a:latin typeface="Georgia" panose="02040502050405020303" pitchFamily="18" charset="0"/>
              </a:endParaRPr>
            </a:p>
          </p:txBody>
        </p:sp>
        <p:sp>
          <p:nvSpPr>
            <p:cNvPr id="24" name="TextBox 15">
              <a:extLst>
                <a:ext uri="{FF2B5EF4-FFF2-40B4-BE49-F238E27FC236}">
                  <a16:creationId xmlns:a16="http://schemas.microsoft.com/office/drawing/2014/main" id="{080ECAF0-D6D0-5AC3-AA4C-E92F58E5BF27}"/>
                </a:ext>
              </a:extLst>
            </p:cNvPr>
            <p:cNvSpPr txBox="1"/>
            <p:nvPr/>
          </p:nvSpPr>
          <p:spPr>
            <a:xfrm>
              <a:off x="332936" y="3086920"/>
              <a:ext cx="2926080" cy="24154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spcAft>
                  <a:spcPts val="900"/>
                </a:spcAft>
                <a:buFont typeface="Arial" panose="020B0604020202020204" pitchFamily="34" charset="0"/>
                <a:buChar char="•"/>
              </a:pPr>
              <a:endParaRPr lang="en-US" sz="1000" noProof="1">
                <a:solidFill>
                  <a:schemeClr val="tx1">
                    <a:lumMod val="65000"/>
                    <a:lumOff val="35000"/>
                  </a:schemeClr>
                </a:solidFill>
                <a:latin typeface="Georgia" panose="02040502050405020303" pitchFamily="18" charset="0"/>
              </a:endParaRPr>
            </a:p>
          </p:txBody>
        </p:sp>
      </p:grpSp>
    </p:spTree>
    <p:extLst>
      <p:ext uri="{BB962C8B-B14F-4D97-AF65-F5344CB8AC3E}">
        <p14:creationId xmlns:p14="http://schemas.microsoft.com/office/powerpoint/2010/main" val="426846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4748C58-1837-4DD0-BDF5-9FE5191AB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74" y="1127710"/>
            <a:ext cx="6646989" cy="4220838"/>
          </a:xfrm>
          <a:prstGeom prst="rect">
            <a:avLst/>
          </a:prstGeom>
        </p:spPr>
      </p:pic>
      <p:sp>
        <p:nvSpPr>
          <p:cNvPr id="2" name="Title 1">
            <a:extLst>
              <a:ext uri="{FF2B5EF4-FFF2-40B4-BE49-F238E27FC236}">
                <a16:creationId xmlns:a16="http://schemas.microsoft.com/office/drawing/2014/main" id="{4794B415-2D5C-FCE2-EFED-9A318762AD76}"/>
              </a:ext>
            </a:extLst>
          </p:cNvPr>
          <p:cNvSpPr txBox="1">
            <a:spLocks/>
          </p:cNvSpPr>
          <p:nvPr/>
        </p:nvSpPr>
        <p:spPr>
          <a:xfrm>
            <a:off x="7002338" y="3526300"/>
            <a:ext cx="4642266" cy="95239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400" b="1" dirty="0">
                <a:latin typeface="Georgia" panose="02040502050405020303" pitchFamily="18" charset="0"/>
                <a:ea typeface="+mn-ea"/>
                <a:cs typeface="+mn-cs"/>
              </a:rPr>
              <a:t>Alfredo Mungari</a:t>
            </a:r>
          </a:p>
          <a:p>
            <a:pPr>
              <a:spcAft>
                <a:spcPts val="600"/>
              </a:spcAft>
            </a:pPr>
            <a:r>
              <a:rPr lang="en-US" sz="1400" b="1" dirty="0">
                <a:latin typeface="Georgia" panose="02040502050405020303" pitchFamily="18" charset="0"/>
                <a:ea typeface="+mn-ea"/>
                <a:cs typeface="+mn-cs"/>
              </a:rPr>
              <a:t>alfredo.mungari001@studenti.uniparthenope.it</a:t>
            </a:r>
          </a:p>
          <a:p>
            <a:pPr>
              <a:spcAft>
                <a:spcPts val="600"/>
              </a:spcAft>
            </a:pPr>
            <a:r>
              <a:rPr lang="en-US" sz="1400" b="1" dirty="0">
                <a:latin typeface="Georgia" panose="02040502050405020303" pitchFamily="18" charset="0"/>
                <a:ea typeface="+mn-ea"/>
                <a:cs typeface="+mn-cs"/>
              </a:rPr>
              <a:t>https://github.com/mungowz</a:t>
            </a:r>
          </a:p>
          <a:p>
            <a:pPr indent="-228600">
              <a:spcAft>
                <a:spcPts val="600"/>
              </a:spcAft>
              <a:buFont typeface="Arial" panose="020B0604020202020204" pitchFamily="34" charset="0"/>
              <a:buChar char="•"/>
            </a:pPr>
            <a:endParaRPr lang="en-US" sz="2000" b="1" dirty="0">
              <a:latin typeface="+mn-lt"/>
              <a:ea typeface="+mn-ea"/>
              <a:cs typeface="+mn-cs"/>
            </a:endParaRPr>
          </a:p>
        </p:txBody>
      </p:sp>
    </p:spTree>
    <p:extLst>
      <p:ext uri="{BB962C8B-B14F-4D97-AF65-F5344CB8AC3E}">
        <p14:creationId xmlns:p14="http://schemas.microsoft.com/office/powerpoint/2010/main" val="383143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nvSpPr>
        <p:spPr>
          <a:xfrm>
            <a:off x="360000" y="180000"/>
            <a:ext cx="7886700" cy="739056"/>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en-US" dirty="0">
                <a:latin typeface="Georgia" panose="02040502050405020303" pitchFamily="18" charset="0"/>
                <a:cs typeface="Helvetica" panose="020B0604020202020204" pitchFamily="34" charset="0"/>
              </a:rPr>
              <a:t>INDICE</a:t>
            </a:r>
          </a:p>
        </p:txBody>
      </p:sp>
      <p:grpSp>
        <p:nvGrpSpPr>
          <p:cNvPr id="3" name="Group 2">
            <a:extLst>
              <a:ext uri="{FF2B5EF4-FFF2-40B4-BE49-F238E27FC236}">
                <a16:creationId xmlns:a16="http://schemas.microsoft.com/office/drawing/2014/main" id="{2DF43012-65A4-4D9E-AFAF-A289FF7B0306}"/>
              </a:ext>
            </a:extLst>
          </p:cNvPr>
          <p:cNvGrpSpPr/>
          <p:nvPr/>
        </p:nvGrpSpPr>
        <p:grpSpPr>
          <a:xfrm>
            <a:off x="4252238" y="1718012"/>
            <a:ext cx="5838142" cy="4833170"/>
            <a:chOff x="1955799" y="1282700"/>
            <a:chExt cx="8107681" cy="6485892"/>
          </a:xfrm>
        </p:grpSpPr>
        <p:sp>
          <p:nvSpPr>
            <p:cNvPr id="50" name="Shape">
              <a:extLst>
                <a:ext uri="{FF2B5EF4-FFF2-40B4-BE49-F238E27FC236}">
                  <a16:creationId xmlns:a16="http://schemas.microsoft.com/office/drawing/2014/main" id="{9ACA3BA8-3734-4468-93CF-0E307F8CB8E0}"/>
                </a:ext>
              </a:extLst>
            </p:cNvPr>
            <p:cNvSpPr/>
            <p:nvPr/>
          </p:nvSpPr>
          <p:spPr>
            <a:xfrm>
              <a:off x="1981199" y="2730500"/>
              <a:ext cx="8082281" cy="50380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624" y="0"/>
                  </a:lnTo>
                  <a:lnTo>
                    <a:pt x="0" y="12551"/>
                  </a:lnTo>
                  <a:lnTo>
                    <a:pt x="3421" y="21600"/>
                  </a:lnTo>
                  <a:close/>
                </a:path>
              </a:pathLst>
            </a:custGeom>
            <a:gradFill>
              <a:gsLst>
                <a:gs pos="84000">
                  <a:schemeClr val="accent1">
                    <a:lumMod val="5000"/>
                    <a:lumOff val="95000"/>
                    <a:alpha val="0"/>
                  </a:schemeClr>
                </a:gs>
                <a:gs pos="0">
                  <a:schemeClr val="bg2">
                    <a:lumMod val="90000"/>
                  </a:schemeClr>
                </a:gs>
              </a:gsLst>
              <a:lin ang="3600000" scaled="0"/>
            </a:gra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Georgia" panose="02040502050405020303" pitchFamily="18" charset="0"/>
                <a:cs typeface="Helvetica" panose="020B0604020202020204" pitchFamily="34" charset="0"/>
              </a:endParaRPr>
            </a:p>
          </p:txBody>
        </p:sp>
        <p:sp>
          <p:nvSpPr>
            <p:cNvPr id="51" name="Shape">
              <a:extLst>
                <a:ext uri="{FF2B5EF4-FFF2-40B4-BE49-F238E27FC236}">
                  <a16:creationId xmlns:a16="http://schemas.microsoft.com/office/drawing/2014/main" id="{D0D8AC5C-C4BB-4F1C-9B24-F472A35AE343}"/>
                </a:ext>
              </a:extLst>
            </p:cNvPr>
            <p:cNvSpPr/>
            <p:nvPr/>
          </p:nvSpPr>
          <p:spPr>
            <a:xfrm>
              <a:off x="2044699" y="2794000"/>
              <a:ext cx="2482852" cy="28524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099" y="3183"/>
                    <a:pt x="3304" y="6867"/>
                    <a:pt x="3304" y="10800"/>
                  </a:cubicBezTo>
                  <a:cubicBezTo>
                    <a:pt x="3304" y="14724"/>
                    <a:pt x="2099" y="18417"/>
                    <a:pt x="0" y="21600"/>
                  </a:cubicBezTo>
                  <a:lnTo>
                    <a:pt x="21600" y="10800"/>
                  </a:lnTo>
                  <a:lnTo>
                    <a:pt x="0" y="0"/>
                  </a:ln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2" name="Shape">
              <a:extLst>
                <a:ext uri="{FF2B5EF4-FFF2-40B4-BE49-F238E27FC236}">
                  <a16:creationId xmlns:a16="http://schemas.microsoft.com/office/drawing/2014/main" id="{F227D966-AE28-47EF-9970-CC00108C1B2E}"/>
                </a:ext>
              </a:extLst>
            </p:cNvPr>
            <p:cNvSpPr/>
            <p:nvPr/>
          </p:nvSpPr>
          <p:spPr>
            <a:xfrm>
              <a:off x="2031999" y="1384300"/>
              <a:ext cx="2489202" cy="2843531"/>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cubicBezTo>
                    <a:pt x="19462" y="3126"/>
                    <a:pt x="16398" y="5827"/>
                    <a:pt x="12530" y="7766"/>
                  </a:cubicBezTo>
                  <a:cubicBezTo>
                    <a:pt x="8574" y="9744"/>
                    <a:pt x="4254" y="10689"/>
                    <a:pt x="0" y="10679"/>
                  </a:cubicBezTo>
                  <a:cubicBezTo>
                    <a:pt x="22" y="10708"/>
                    <a:pt x="33" y="10737"/>
                    <a:pt x="55" y="10766"/>
                  </a:cubicBezTo>
                  <a:lnTo>
                    <a:pt x="21600" y="21600"/>
                  </a:lnTo>
                  <a:lnTo>
                    <a:pt x="21600" y="0"/>
                  </a:lnTo>
                  <a:close/>
                </a:path>
              </a:pathLst>
            </a:custGeom>
            <a:solidFill>
              <a:schemeClr val="accent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3" name="Shape">
              <a:extLst>
                <a:ext uri="{FF2B5EF4-FFF2-40B4-BE49-F238E27FC236}">
                  <a16:creationId xmlns:a16="http://schemas.microsoft.com/office/drawing/2014/main" id="{D110DFC0-B4BA-471B-846C-F00E2CE06245}"/>
                </a:ext>
              </a:extLst>
            </p:cNvPr>
            <p:cNvSpPr/>
            <p:nvPr/>
          </p:nvSpPr>
          <p:spPr>
            <a:xfrm>
              <a:off x="4521199" y="1371600"/>
              <a:ext cx="2506981" cy="2856231"/>
            </a:xfrm>
            <a:custGeom>
              <a:avLst/>
              <a:gdLst/>
              <a:ahLst/>
              <a:cxnLst>
                <a:cxn ang="0">
                  <a:pos x="wd2" y="hd2"/>
                </a:cxn>
                <a:cxn ang="5400000">
                  <a:pos x="wd2" y="hd2"/>
                </a:cxn>
                <a:cxn ang="10800000">
                  <a:pos x="wd2" y="hd2"/>
                </a:cxn>
                <a:cxn ang="16200000">
                  <a:pos x="wd2" y="hd2"/>
                </a:cxn>
              </a:cxnLst>
              <a:rect l="0" t="0" r="r" b="b"/>
              <a:pathLst>
                <a:path w="21600" h="21600" extrusionOk="0">
                  <a:moveTo>
                    <a:pt x="21600" y="10709"/>
                  </a:moveTo>
                  <a:cubicBezTo>
                    <a:pt x="17365" y="10718"/>
                    <a:pt x="13076" y="9787"/>
                    <a:pt x="9137" y="7818"/>
                  </a:cubicBezTo>
                  <a:cubicBezTo>
                    <a:pt x="5252" y="5868"/>
                    <a:pt x="2188" y="3141"/>
                    <a:pt x="66" y="0"/>
                  </a:cubicBezTo>
                  <a:cubicBezTo>
                    <a:pt x="44" y="29"/>
                    <a:pt x="22" y="58"/>
                    <a:pt x="0" y="96"/>
                  </a:cubicBezTo>
                  <a:lnTo>
                    <a:pt x="0" y="21600"/>
                  </a:lnTo>
                  <a:lnTo>
                    <a:pt x="21600" y="10709"/>
                  </a:ln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4" name="Shape">
              <a:extLst>
                <a:ext uri="{FF2B5EF4-FFF2-40B4-BE49-F238E27FC236}">
                  <a16:creationId xmlns:a16="http://schemas.microsoft.com/office/drawing/2014/main" id="{F8D587EC-FC6F-4A96-8325-713A698C0F3B}"/>
                </a:ext>
              </a:extLst>
            </p:cNvPr>
            <p:cNvSpPr/>
            <p:nvPr/>
          </p:nvSpPr>
          <p:spPr>
            <a:xfrm>
              <a:off x="2031999" y="4229100"/>
              <a:ext cx="2490471" cy="2839721"/>
            </a:xfrm>
            <a:custGeom>
              <a:avLst/>
              <a:gdLst/>
              <a:ahLst/>
              <a:cxnLst>
                <a:cxn ang="0">
                  <a:pos x="wd2" y="hd2"/>
                </a:cxn>
                <a:cxn ang="5400000">
                  <a:pos x="wd2" y="hd2"/>
                </a:cxn>
                <a:cxn ang="10800000">
                  <a:pos x="wd2" y="hd2"/>
                </a:cxn>
                <a:cxn ang="16200000">
                  <a:pos x="wd2" y="hd2"/>
                </a:cxn>
              </a:cxnLst>
              <a:rect l="0" t="0" r="r" b="b"/>
              <a:pathLst>
                <a:path w="21600" h="21600" extrusionOk="0">
                  <a:moveTo>
                    <a:pt x="66" y="10848"/>
                  </a:moveTo>
                  <a:cubicBezTo>
                    <a:pt x="44" y="10887"/>
                    <a:pt x="22" y="10916"/>
                    <a:pt x="0" y="10955"/>
                  </a:cubicBezTo>
                  <a:cubicBezTo>
                    <a:pt x="4263" y="10945"/>
                    <a:pt x="8592" y="11882"/>
                    <a:pt x="12557" y="13862"/>
                  </a:cubicBezTo>
                  <a:cubicBezTo>
                    <a:pt x="16423" y="15794"/>
                    <a:pt x="19463" y="18489"/>
                    <a:pt x="21600" y="21600"/>
                  </a:cubicBezTo>
                  <a:lnTo>
                    <a:pt x="21600" y="0"/>
                  </a:lnTo>
                  <a:lnTo>
                    <a:pt x="66" y="10848"/>
                  </a:ln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5" name="Shape">
              <a:extLst>
                <a:ext uri="{FF2B5EF4-FFF2-40B4-BE49-F238E27FC236}">
                  <a16:creationId xmlns:a16="http://schemas.microsoft.com/office/drawing/2014/main" id="{B6BA9139-FE1D-4DC5-9D1E-AE9C79039481}"/>
                </a:ext>
              </a:extLst>
            </p:cNvPr>
            <p:cNvSpPr/>
            <p:nvPr/>
          </p:nvSpPr>
          <p:spPr>
            <a:xfrm>
              <a:off x="4521199" y="2781300"/>
              <a:ext cx="2508252" cy="2876551"/>
            </a:xfrm>
            <a:custGeom>
              <a:avLst/>
              <a:gdLst/>
              <a:ahLst/>
              <a:cxnLst>
                <a:cxn ang="0">
                  <a:pos x="wd2" y="hd2"/>
                </a:cxn>
                <a:cxn ang="5400000">
                  <a:pos x="wd2" y="hd2"/>
                </a:cxn>
                <a:cxn ang="10800000">
                  <a:pos x="wd2" y="hd2"/>
                </a:cxn>
                <a:cxn ang="16200000">
                  <a:pos x="wd2" y="hd2"/>
                </a:cxn>
              </a:cxnLst>
              <a:rect l="0" t="0" r="r" b="b"/>
              <a:pathLst>
                <a:path w="21600" h="21600" extrusionOk="0">
                  <a:moveTo>
                    <a:pt x="18264" y="10805"/>
                  </a:moveTo>
                  <a:cubicBezTo>
                    <a:pt x="18264" y="6866"/>
                    <a:pt x="19478" y="3176"/>
                    <a:pt x="21600" y="0"/>
                  </a:cubicBezTo>
                  <a:cubicBezTo>
                    <a:pt x="21600" y="0"/>
                    <a:pt x="21589" y="0"/>
                    <a:pt x="21589" y="0"/>
                  </a:cubicBezTo>
                  <a:lnTo>
                    <a:pt x="0" y="10805"/>
                  </a:lnTo>
                  <a:lnTo>
                    <a:pt x="21545" y="21600"/>
                  </a:lnTo>
                  <a:cubicBezTo>
                    <a:pt x="21556" y="21600"/>
                    <a:pt x="21567" y="21600"/>
                    <a:pt x="21578" y="21600"/>
                  </a:cubicBezTo>
                  <a:cubicBezTo>
                    <a:pt x="19467" y="18415"/>
                    <a:pt x="18264" y="14734"/>
                    <a:pt x="18264" y="10805"/>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6" name="Shape">
              <a:extLst>
                <a:ext uri="{FF2B5EF4-FFF2-40B4-BE49-F238E27FC236}">
                  <a16:creationId xmlns:a16="http://schemas.microsoft.com/office/drawing/2014/main" id="{3861EA0C-2D02-4700-AF4E-C5E2BE382C2A}"/>
                </a:ext>
              </a:extLst>
            </p:cNvPr>
            <p:cNvSpPr/>
            <p:nvPr/>
          </p:nvSpPr>
          <p:spPr>
            <a:xfrm>
              <a:off x="4521199" y="4229100"/>
              <a:ext cx="2501902" cy="2856231"/>
            </a:xfrm>
            <a:custGeom>
              <a:avLst/>
              <a:gdLst/>
              <a:ahLst/>
              <a:cxnLst>
                <a:cxn ang="0">
                  <a:pos x="wd2" y="hd2"/>
                </a:cxn>
                <a:cxn ang="5400000">
                  <a:pos x="wd2" y="hd2"/>
                </a:cxn>
                <a:cxn ang="10800000">
                  <a:pos x="wd2" y="hd2"/>
                </a:cxn>
                <a:cxn ang="16200000">
                  <a:pos x="wd2" y="hd2"/>
                </a:cxn>
              </a:cxnLst>
              <a:rect l="0" t="0" r="r" b="b"/>
              <a:pathLst>
                <a:path w="21600" h="21600" extrusionOk="0">
                  <a:moveTo>
                    <a:pt x="0" y="21475"/>
                  </a:moveTo>
                  <a:cubicBezTo>
                    <a:pt x="33" y="21514"/>
                    <a:pt x="55" y="21562"/>
                    <a:pt x="88" y="21600"/>
                  </a:cubicBezTo>
                  <a:cubicBezTo>
                    <a:pt x="2215" y="18450"/>
                    <a:pt x="5274" y="15722"/>
                    <a:pt x="9166" y="13773"/>
                  </a:cubicBezTo>
                  <a:cubicBezTo>
                    <a:pt x="13092" y="11804"/>
                    <a:pt x="17379" y="10872"/>
                    <a:pt x="21600" y="10872"/>
                  </a:cubicBezTo>
                  <a:lnTo>
                    <a:pt x="0" y="0"/>
                  </a:lnTo>
                  <a:lnTo>
                    <a:pt x="0" y="21475"/>
                  </a:ln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7" name="Shape">
              <a:extLst>
                <a:ext uri="{FF2B5EF4-FFF2-40B4-BE49-F238E27FC236}">
                  <a16:creationId xmlns:a16="http://schemas.microsoft.com/office/drawing/2014/main" id="{381F7B6E-B6A4-4330-A1E6-B75833AFDB12}"/>
                </a:ext>
              </a:extLst>
            </p:cNvPr>
            <p:cNvSpPr/>
            <p:nvPr/>
          </p:nvSpPr>
          <p:spPr>
            <a:xfrm>
              <a:off x="1955799" y="1282700"/>
              <a:ext cx="5137816" cy="5885180"/>
            </a:xfrm>
            <a:custGeom>
              <a:avLst/>
              <a:gdLst/>
              <a:ahLst/>
              <a:cxnLst>
                <a:cxn ang="0">
                  <a:pos x="wd2" y="hd2"/>
                </a:cxn>
                <a:cxn ang="5400000">
                  <a:pos x="wd2" y="hd2"/>
                </a:cxn>
                <a:cxn ang="10800000">
                  <a:pos x="wd2" y="hd2"/>
                </a:cxn>
                <a:cxn ang="16200000">
                  <a:pos x="wd2" y="hd2"/>
                </a:cxn>
              </a:cxnLst>
              <a:rect l="0" t="0" r="r" b="b"/>
              <a:pathLst>
                <a:path w="21539" h="21600" extrusionOk="0">
                  <a:moveTo>
                    <a:pt x="21436" y="15955"/>
                  </a:moveTo>
                  <a:lnTo>
                    <a:pt x="11687" y="11056"/>
                  </a:lnTo>
                  <a:cubicBezTo>
                    <a:pt x="11719" y="10977"/>
                    <a:pt x="11735" y="10889"/>
                    <a:pt x="11735" y="10800"/>
                  </a:cubicBezTo>
                  <a:cubicBezTo>
                    <a:pt x="11735" y="10711"/>
                    <a:pt x="11719" y="10623"/>
                    <a:pt x="11687" y="10544"/>
                  </a:cubicBezTo>
                  <a:lnTo>
                    <a:pt x="21436" y="5645"/>
                  </a:lnTo>
                  <a:cubicBezTo>
                    <a:pt x="21532" y="5593"/>
                    <a:pt x="21569" y="5486"/>
                    <a:pt x="21510" y="5402"/>
                  </a:cubicBezTo>
                  <a:cubicBezTo>
                    <a:pt x="21452" y="5318"/>
                    <a:pt x="21329" y="5290"/>
                    <a:pt x="21234" y="5337"/>
                  </a:cubicBezTo>
                  <a:lnTo>
                    <a:pt x="11485" y="10236"/>
                  </a:lnTo>
                  <a:cubicBezTo>
                    <a:pt x="11352" y="10110"/>
                    <a:pt x="11176" y="10017"/>
                    <a:pt x="10974" y="9980"/>
                  </a:cubicBezTo>
                  <a:lnTo>
                    <a:pt x="10974" y="177"/>
                  </a:lnTo>
                  <a:cubicBezTo>
                    <a:pt x="10974" y="79"/>
                    <a:pt x="10883" y="0"/>
                    <a:pt x="10772" y="0"/>
                  </a:cubicBezTo>
                  <a:cubicBezTo>
                    <a:pt x="10660" y="0"/>
                    <a:pt x="10569" y="79"/>
                    <a:pt x="10569" y="177"/>
                  </a:cubicBezTo>
                  <a:lnTo>
                    <a:pt x="10569" y="9980"/>
                  </a:lnTo>
                  <a:cubicBezTo>
                    <a:pt x="10367" y="10017"/>
                    <a:pt x="10191" y="10110"/>
                    <a:pt x="10058" y="10236"/>
                  </a:cubicBezTo>
                  <a:lnTo>
                    <a:pt x="310" y="5337"/>
                  </a:lnTo>
                  <a:cubicBezTo>
                    <a:pt x="214" y="5286"/>
                    <a:pt x="86" y="5318"/>
                    <a:pt x="33" y="5402"/>
                  </a:cubicBezTo>
                  <a:cubicBezTo>
                    <a:pt x="-26" y="5486"/>
                    <a:pt x="12" y="5598"/>
                    <a:pt x="107" y="5645"/>
                  </a:cubicBezTo>
                  <a:lnTo>
                    <a:pt x="9856" y="10544"/>
                  </a:lnTo>
                  <a:cubicBezTo>
                    <a:pt x="9824" y="10623"/>
                    <a:pt x="9808" y="10711"/>
                    <a:pt x="9808" y="10800"/>
                  </a:cubicBezTo>
                  <a:cubicBezTo>
                    <a:pt x="9808" y="10889"/>
                    <a:pt x="9824" y="10977"/>
                    <a:pt x="9856" y="11056"/>
                  </a:cubicBezTo>
                  <a:lnTo>
                    <a:pt x="102" y="15955"/>
                  </a:lnTo>
                  <a:cubicBezTo>
                    <a:pt x="6" y="16007"/>
                    <a:pt x="-31" y="16114"/>
                    <a:pt x="28" y="16198"/>
                  </a:cubicBezTo>
                  <a:cubicBezTo>
                    <a:pt x="65" y="16254"/>
                    <a:pt x="134" y="16286"/>
                    <a:pt x="203" y="16286"/>
                  </a:cubicBezTo>
                  <a:cubicBezTo>
                    <a:pt x="235" y="16286"/>
                    <a:pt x="272" y="16277"/>
                    <a:pt x="304" y="16263"/>
                  </a:cubicBezTo>
                  <a:lnTo>
                    <a:pt x="10053" y="11364"/>
                  </a:lnTo>
                  <a:cubicBezTo>
                    <a:pt x="10186" y="11490"/>
                    <a:pt x="10362" y="11583"/>
                    <a:pt x="10564" y="11620"/>
                  </a:cubicBezTo>
                  <a:lnTo>
                    <a:pt x="10564" y="21423"/>
                  </a:lnTo>
                  <a:cubicBezTo>
                    <a:pt x="10564" y="21521"/>
                    <a:pt x="10655" y="21600"/>
                    <a:pt x="10766" y="21600"/>
                  </a:cubicBezTo>
                  <a:cubicBezTo>
                    <a:pt x="10878" y="21600"/>
                    <a:pt x="10969" y="21521"/>
                    <a:pt x="10969" y="21423"/>
                  </a:cubicBezTo>
                  <a:lnTo>
                    <a:pt x="10969" y="11620"/>
                  </a:lnTo>
                  <a:cubicBezTo>
                    <a:pt x="11171" y="11583"/>
                    <a:pt x="11347" y="11490"/>
                    <a:pt x="11480" y="11364"/>
                  </a:cubicBezTo>
                  <a:lnTo>
                    <a:pt x="21228" y="16263"/>
                  </a:lnTo>
                  <a:cubicBezTo>
                    <a:pt x="21260" y="16277"/>
                    <a:pt x="21297" y="16286"/>
                    <a:pt x="21329" y="16286"/>
                  </a:cubicBezTo>
                  <a:cubicBezTo>
                    <a:pt x="21399" y="16286"/>
                    <a:pt x="21468" y="16254"/>
                    <a:pt x="21505" y="16198"/>
                  </a:cubicBezTo>
                  <a:cubicBezTo>
                    <a:pt x="21564" y="16114"/>
                    <a:pt x="21532" y="16007"/>
                    <a:pt x="21436" y="15955"/>
                  </a:cubicBez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8" name="Circle">
              <a:extLst>
                <a:ext uri="{FF2B5EF4-FFF2-40B4-BE49-F238E27FC236}">
                  <a16:creationId xmlns:a16="http://schemas.microsoft.com/office/drawing/2014/main" id="{C795F4B1-A6F8-4EDD-B47C-45BB6C62A828}"/>
                </a:ext>
              </a:extLst>
            </p:cNvPr>
            <p:cNvSpPr/>
            <p:nvPr/>
          </p:nvSpPr>
          <p:spPr>
            <a:xfrm>
              <a:off x="4394200" y="4089400"/>
              <a:ext cx="261621" cy="261621"/>
            </a:xfrm>
            <a:prstGeom prst="ellipse">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grpSp>
      <p:grpSp>
        <p:nvGrpSpPr>
          <p:cNvPr id="4" name="Graphic 31" descr="Stopwatch">
            <a:extLst>
              <a:ext uri="{FF2B5EF4-FFF2-40B4-BE49-F238E27FC236}">
                <a16:creationId xmlns:a16="http://schemas.microsoft.com/office/drawing/2014/main" id="{D51CBF43-E26E-4FE1-A66E-A638468AB942}"/>
              </a:ext>
            </a:extLst>
          </p:cNvPr>
          <p:cNvGrpSpPr/>
          <p:nvPr/>
        </p:nvGrpSpPr>
        <p:grpSpPr>
          <a:xfrm>
            <a:off x="6917566" y="3521413"/>
            <a:ext cx="516283" cy="591274"/>
            <a:chOff x="7120612" y="3094696"/>
            <a:chExt cx="648267" cy="742430"/>
          </a:xfrm>
        </p:grpSpPr>
        <p:sp>
          <p:nvSpPr>
            <p:cNvPr id="44" name="Freeform: Shape 60">
              <a:extLst>
                <a:ext uri="{FF2B5EF4-FFF2-40B4-BE49-F238E27FC236}">
                  <a16:creationId xmlns:a16="http://schemas.microsoft.com/office/drawing/2014/main" id="{774707B2-3E34-4849-BFDF-6EFD7FC1917A}"/>
                </a:ext>
              </a:extLst>
            </p:cNvPr>
            <p:cNvSpPr/>
            <p:nvPr/>
          </p:nvSpPr>
          <p:spPr>
            <a:xfrm>
              <a:off x="7425121" y="3304246"/>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5" name="Freeform: Shape 61">
              <a:extLst>
                <a:ext uri="{FF2B5EF4-FFF2-40B4-BE49-F238E27FC236}">
                  <a16:creationId xmlns:a16="http://schemas.microsoft.com/office/drawing/2014/main" id="{EA839A4B-DB4A-4F3D-BF43-505D8BA97594}"/>
                </a:ext>
              </a:extLst>
            </p:cNvPr>
            <p:cNvSpPr/>
            <p:nvPr/>
          </p:nvSpPr>
          <p:spPr>
            <a:xfrm>
              <a:off x="7425121" y="3685246"/>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6" name="Freeform: Shape 62">
              <a:extLst>
                <a:ext uri="{FF2B5EF4-FFF2-40B4-BE49-F238E27FC236}">
                  <a16:creationId xmlns:a16="http://schemas.microsoft.com/office/drawing/2014/main" id="{41DCE084-0463-453D-A834-9AC974A4C1F8}"/>
                </a:ext>
              </a:extLst>
            </p:cNvPr>
            <p:cNvSpPr/>
            <p:nvPr/>
          </p:nvSpPr>
          <p:spPr>
            <a:xfrm>
              <a:off x="7615621" y="3485221"/>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7" name="Freeform: Shape 63">
              <a:extLst>
                <a:ext uri="{FF2B5EF4-FFF2-40B4-BE49-F238E27FC236}">
                  <a16:creationId xmlns:a16="http://schemas.microsoft.com/office/drawing/2014/main" id="{A1B66ABC-EC35-47A1-A303-30626F897CFC}"/>
                </a:ext>
              </a:extLst>
            </p:cNvPr>
            <p:cNvSpPr/>
            <p:nvPr/>
          </p:nvSpPr>
          <p:spPr>
            <a:xfrm>
              <a:off x="7234621" y="3485221"/>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8" name="Freeform: Shape 64">
              <a:extLst>
                <a:ext uri="{FF2B5EF4-FFF2-40B4-BE49-F238E27FC236}">
                  <a16:creationId xmlns:a16="http://schemas.microsoft.com/office/drawing/2014/main" id="{6833693C-8359-48EE-A300-C513BF839D08}"/>
                </a:ext>
              </a:extLst>
            </p:cNvPr>
            <p:cNvSpPr/>
            <p:nvPr/>
          </p:nvSpPr>
          <p:spPr>
            <a:xfrm>
              <a:off x="7425121" y="3370921"/>
              <a:ext cx="126682" cy="240982"/>
            </a:xfrm>
            <a:custGeom>
              <a:avLst/>
              <a:gdLst>
                <a:gd name="connsiteX0" fmla="*/ 38100 w 126682"/>
                <a:gd name="connsiteY0" fmla="*/ 0 h 240982"/>
                <a:gd name="connsiteX1" fmla="*/ 0 w 126682"/>
                <a:gd name="connsiteY1" fmla="*/ 0 h 240982"/>
                <a:gd name="connsiteX2" fmla="*/ 0 w 126682"/>
                <a:gd name="connsiteY2" fmla="*/ 133350 h 240982"/>
                <a:gd name="connsiteX3" fmla="*/ 5715 w 126682"/>
                <a:gd name="connsiteY3" fmla="*/ 146685 h 240982"/>
                <a:gd name="connsiteX4" fmla="*/ 100013 w 126682"/>
                <a:gd name="connsiteY4" fmla="*/ 240983 h 240982"/>
                <a:gd name="connsiteX5" fmla="*/ 126682 w 126682"/>
                <a:gd name="connsiteY5" fmla="*/ 214313 h 240982"/>
                <a:gd name="connsiteX6" fmla="*/ 38100 w 126682"/>
                <a:gd name="connsiteY6" fmla="*/ 125730 h 240982"/>
                <a:gd name="connsiteX7" fmla="*/ 38100 w 126682"/>
                <a:gd name="connsiteY7" fmla="*/ 0 h 24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82" h="240982">
                  <a:moveTo>
                    <a:pt x="38100" y="0"/>
                  </a:moveTo>
                  <a:lnTo>
                    <a:pt x="0" y="0"/>
                  </a:lnTo>
                  <a:lnTo>
                    <a:pt x="0" y="133350"/>
                  </a:lnTo>
                  <a:cubicBezTo>
                    <a:pt x="0" y="138113"/>
                    <a:pt x="1905" y="142875"/>
                    <a:pt x="5715" y="146685"/>
                  </a:cubicBezTo>
                  <a:lnTo>
                    <a:pt x="100013" y="240983"/>
                  </a:lnTo>
                  <a:lnTo>
                    <a:pt x="126682" y="214313"/>
                  </a:lnTo>
                  <a:lnTo>
                    <a:pt x="38100" y="125730"/>
                  </a:lnTo>
                  <a:lnTo>
                    <a:pt x="38100" y="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9" name="Freeform: Shape 65">
              <a:extLst>
                <a:ext uri="{FF2B5EF4-FFF2-40B4-BE49-F238E27FC236}">
                  <a16:creationId xmlns:a16="http://schemas.microsoft.com/office/drawing/2014/main" id="{2E1206D1-6299-4ECC-ADE1-B0B919A599AC}"/>
                </a:ext>
              </a:extLst>
            </p:cNvPr>
            <p:cNvSpPr/>
            <p:nvPr/>
          </p:nvSpPr>
          <p:spPr>
            <a:xfrm>
              <a:off x="7120612" y="3094696"/>
              <a:ext cx="648267" cy="742430"/>
            </a:xfrm>
            <a:custGeom>
              <a:avLst/>
              <a:gdLst>
                <a:gd name="connsiteX0" fmla="*/ 323559 w 648267"/>
                <a:gd name="connsiteY0" fmla="*/ 685800 h 742430"/>
                <a:gd name="connsiteX1" fmla="*/ 56859 w 648267"/>
                <a:gd name="connsiteY1" fmla="*/ 419100 h 742430"/>
                <a:gd name="connsiteX2" fmla="*/ 323559 w 648267"/>
                <a:gd name="connsiteY2" fmla="*/ 152400 h 742430"/>
                <a:gd name="connsiteX3" fmla="*/ 590259 w 648267"/>
                <a:gd name="connsiteY3" fmla="*/ 419100 h 742430"/>
                <a:gd name="connsiteX4" fmla="*/ 323559 w 648267"/>
                <a:gd name="connsiteY4" fmla="*/ 685800 h 742430"/>
                <a:gd name="connsiteX5" fmla="*/ 323559 w 648267"/>
                <a:gd name="connsiteY5" fmla="*/ 685800 h 742430"/>
                <a:gd name="connsiteX6" fmla="*/ 549301 w 648267"/>
                <a:gd name="connsiteY6" fmla="*/ 186690 h 742430"/>
                <a:gd name="connsiteX7" fmla="*/ 577876 w 648267"/>
                <a:gd name="connsiteY7" fmla="*/ 158115 h 742430"/>
                <a:gd name="connsiteX8" fmla="*/ 576924 w 648267"/>
                <a:gd name="connsiteY8" fmla="*/ 118110 h 742430"/>
                <a:gd name="connsiteX9" fmla="*/ 536919 w 648267"/>
                <a:gd name="connsiteY9" fmla="*/ 117157 h 742430"/>
                <a:gd name="connsiteX10" fmla="*/ 504534 w 648267"/>
                <a:gd name="connsiteY10" fmla="*/ 150495 h 742430"/>
                <a:gd name="connsiteX11" fmla="*/ 352134 w 648267"/>
                <a:gd name="connsiteY11" fmla="*/ 97155 h 742430"/>
                <a:gd name="connsiteX12" fmla="*/ 352134 w 648267"/>
                <a:gd name="connsiteY12" fmla="*/ 57150 h 742430"/>
                <a:gd name="connsiteX13" fmla="*/ 437859 w 648267"/>
                <a:gd name="connsiteY13" fmla="*/ 57150 h 742430"/>
                <a:gd name="connsiteX14" fmla="*/ 437859 w 648267"/>
                <a:gd name="connsiteY14" fmla="*/ 0 h 742430"/>
                <a:gd name="connsiteX15" fmla="*/ 209259 w 648267"/>
                <a:gd name="connsiteY15" fmla="*/ 0 h 742430"/>
                <a:gd name="connsiteX16" fmla="*/ 209259 w 648267"/>
                <a:gd name="connsiteY16" fmla="*/ 57150 h 742430"/>
                <a:gd name="connsiteX17" fmla="*/ 294984 w 648267"/>
                <a:gd name="connsiteY17" fmla="*/ 57150 h 742430"/>
                <a:gd name="connsiteX18" fmla="*/ 294984 w 648267"/>
                <a:gd name="connsiteY18" fmla="*/ 96203 h 742430"/>
                <a:gd name="connsiteX19" fmla="*/ 2566 w 648267"/>
                <a:gd name="connsiteY19" fmla="*/ 378143 h 742430"/>
                <a:gd name="connsiteX20" fmla="*/ 215926 w 648267"/>
                <a:gd name="connsiteY20" fmla="*/ 723900 h 742430"/>
                <a:gd name="connsiteX21" fmla="*/ 599784 w 648267"/>
                <a:gd name="connsiteY21" fmla="*/ 589598 h 742430"/>
                <a:gd name="connsiteX22" fmla="*/ 549301 w 648267"/>
                <a:gd name="connsiteY22" fmla="*/ 186690 h 742430"/>
                <a:gd name="connsiteX23" fmla="*/ 549301 w 648267"/>
                <a:gd name="connsiteY23" fmla="*/ 186690 h 7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8267" h="742430">
                  <a:moveTo>
                    <a:pt x="323559" y="685800"/>
                  </a:moveTo>
                  <a:cubicBezTo>
                    <a:pt x="175921" y="685800"/>
                    <a:pt x="56859" y="566738"/>
                    <a:pt x="56859" y="419100"/>
                  </a:cubicBezTo>
                  <a:cubicBezTo>
                    <a:pt x="56859" y="271463"/>
                    <a:pt x="175921" y="152400"/>
                    <a:pt x="323559" y="152400"/>
                  </a:cubicBezTo>
                  <a:cubicBezTo>
                    <a:pt x="471196" y="152400"/>
                    <a:pt x="590259" y="271463"/>
                    <a:pt x="590259" y="419100"/>
                  </a:cubicBezTo>
                  <a:cubicBezTo>
                    <a:pt x="590259" y="566738"/>
                    <a:pt x="471196" y="685800"/>
                    <a:pt x="323559" y="685800"/>
                  </a:cubicBezTo>
                  <a:lnTo>
                    <a:pt x="323559" y="685800"/>
                  </a:lnTo>
                  <a:close/>
                  <a:moveTo>
                    <a:pt x="549301" y="186690"/>
                  </a:moveTo>
                  <a:lnTo>
                    <a:pt x="577876" y="158115"/>
                  </a:lnTo>
                  <a:cubicBezTo>
                    <a:pt x="588354" y="146685"/>
                    <a:pt x="588354" y="129540"/>
                    <a:pt x="576924" y="118110"/>
                  </a:cubicBezTo>
                  <a:cubicBezTo>
                    <a:pt x="566446" y="107632"/>
                    <a:pt x="548349" y="106680"/>
                    <a:pt x="536919" y="117157"/>
                  </a:cubicBezTo>
                  <a:lnTo>
                    <a:pt x="504534" y="150495"/>
                  </a:lnTo>
                  <a:cubicBezTo>
                    <a:pt x="458814" y="120015"/>
                    <a:pt x="406426" y="100965"/>
                    <a:pt x="352134" y="97155"/>
                  </a:cubicBezTo>
                  <a:lnTo>
                    <a:pt x="352134" y="57150"/>
                  </a:lnTo>
                  <a:lnTo>
                    <a:pt x="437859" y="57150"/>
                  </a:lnTo>
                  <a:lnTo>
                    <a:pt x="437859" y="0"/>
                  </a:lnTo>
                  <a:lnTo>
                    <a:pt x="209259" y="0"/>
                  </a:lnTo>
                  <a:lnTo>
                    <a:pt x="209259" y="57150"/>
                  </a:lnTo>
                  <a:lnTo>
                    <a:pt x="294984" y="57150"/>
                  </a:lnTo>
                  <a:lnTo>
                    <a:pt x="294984" y="96203"/>
                  </a:lnTo>
                  <a:cubicBezTo>
                    <a:pt x="143536" y="109538"/>
                    <a:pt x="21616" y="226695"/>
                    <a:pt x="2566" y="378143"/>
                  </a:cubicBezTo>
                  <a:cubicBezTo>
                    <a:pt x="-16484" y="529590"/>
                    <a:pt x="72099" y="673418"/>
                    <a:pt x="215926" y="723900"/>
                  </a:cubicBezTo>
                  <a:cubicBezTo>
                    <a:pt x="359754" y="774383"/>
                    <a:pt x="518821" y="719138"/>
                    <a:pt x="599784" y="589598"/>
                  </a:cubicBezTo>
                  <a:cubicBezTo>
                    <a:pt x="680746" y="460058"/>
                    <a:pt x="657886" y="292418"/>
                    <a:pt x="549301" y="186690"/>
                  </a:cubicBezTo>
                  <a:lnTo>
                    <a:pt x="549301" y="18669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5" name="Graphic 35" descr="Gears">
            <a:extLst>
              <a:ext uri="{FF2B5EF4-FFF2-40B4-BE49-F238E27FC236}">
                <a16:creationId xmlns:a16="http://schemas.microsoft.com/office/drawing/2014/main" id="{6F97C70D-4193-484B-9AFE-6BD82C7A19E3}"/>
              </a:ext>
            </a:extLst>
          </p:cNvPr>
          <p:cNvGrpSpPr/>
          <p:nvPr/>
        </p:nvGrpSpPr>
        <p:grpSpPr>
          <a:xfrm>
            <a:off x="4780574" y="3517628"/>
            <a:ext cx="494592" cy="598517"/>
            <a:chOff x="4437313" y="3089933"/>
            <a:chExt cx="621030" cy="751522"/>
          </a:xfrm>
          <a:solidFill>
            <a:srgbClr val="262626"/>
          </a:solidFill>
        </p:grpSpPr>
        <p:sp>
          <p:nvSpPr>
            <p:cNvPr id="42" name="Freeform: Shape 67">
              <a:extLst>
                <a:ext uri="{FF2B5EF4-FFF2-40B4-BE49-F238E27FC236}">
                  <a16:creationId xmlns:a16="http://schemas.microsoft.com/office/drawing/2014/main" id="{DD8A7C9D-B4C1-4BDA-8E66-271B54C80527}"/>
                </a:ext>
              </a:extLst>
            </p:cNvPr>
            <p:cNvSpPr/>
            <p:nvPr/>
          </p:nvSpPr>
          <p:spPr>
            <a:xfrm>
              <a:off x="4652579" y="3089933"/>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3" name="Freeform: Shape 68">
              <a:extLst>
                <a:ext uri="{FF2B5EF4-FFF2-40B4-BE49-F238E27FC236}">
                  <a16:creationId xmlns:a16="http://schemas.microsoft.com/office/drawing/2014/main" id="{8017DA46-E71F-4AA3-8CCE-561B191D5B1F}"/>
                </a:ext>
              </a:extLst>
            </p:cNvPr>
            <p:cNvSpPr/>
            <p:nvPr/>
          </p:nvSpPr>
          <p:spPr>
            <a:xfrm>
              <a:off x="4437313" y="3436643"/>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6" name="Graphic 34" descr="Head with gears">
            <a:extLst>
              <a:ext uri="{FF2B5EF4-FFF2-40B4-BE49-F238E27FC236}">
                <a16:creationId xmlns:a16="http://schemas.microsoft.com/office/drawing/2014/main" id="{FE9650FC-C763-4785-802E-81B31F72C341}"/>
              </a:ext>
            </a:extLst>
          </p:cNvPr>
          <p:cNvGrpSpPr/>
          <p:nvPr/>
        </p:nvGrpSpPr>
        <p:grpSpPr>
          <a:xfrm>
            <a:off x="5344866" y="4384700"/>
            <a:ext cx="516061" cy="612174"/>
            <a:chOff x="5145836" y="4178646"/>
            <a:chExt cx="647985" cy="768667"/>
          </a:xfrm>
        </p:grpSpPr>
        <p:sp>
          <p:nvSpPr>
            <p:cNvPr id="39" name="Freeform: Shape 70">
              <a:extLst>
                <a:ext uri="{FF2B5EF4-FFF2-40B4-BE49-F238E27FC236}">
                  <a16:creationId xmlns:a16="http://schemas.microsoft.com/office/drawing/2014/main" id="{A27C1CBE-DF89-44F1-8F10-89EA10062264}"/>
                </a:ext>
              </a:extLst>
            </p:cNvPr>
            <p:cNvSpPr/>
            <p:nvPr/>
          </p:nvSpPr>
          <p:spPr>
            <a:xfrm>
              <a:off x="5421300" y="4312949"/>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97" y="0"/>
                    <a:pt x="0" y="18097"/>
                    <a:pt x="0" y="40005"/>
                  </a:cubicBezTo>
                  <a:cubicBezTo>
                    <a:pt x="0" y="61913"/>
                    <a:pt x="18097" y="80010"/>
                    <a:pt x="40005" y="80010"/>
                  </a:cubicBezTo>
                  <a:cubicBezTo>
                    <a:pt x="61913" y="80010"/>
                    <a:pt x="80010" y="61913"/>
                    <a:pt x="80010" y="40005"/>
                  </a:cubicBezTo>
                  <a:cubicBezTo>
                    <a:pt x="80010" y="18097"/>
                    <a:pt x="61913" y="0"/>
                    <a:pt x="40005" y="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0" name="Freeform: Shape 71">
              <a:extLst>
                <a:ext uri="{FF2B5EF4-FFF2-40B4-BE49-F238E27FC236}">
                  <a16:creationId xmlns:a16="http://schemas.microsoft.com/office/drawing/2014/main" id="{A2101144-061D-4C76-9A98-A92AE61464D7}"/>
                </a:ext>
              </a:extLst>
            </p:cNvPr>
            <p:cNvSpPr/>
            <p:nvPr/>
          </p:nvSpPr>
          <p:spPr>
            <a:xfrm>
              <a:off x="5301285" y="4506307"/>
              <a:ext cx="80010" cy="80010"/>
            </a:xfrm>
            <a:custGeom>
              <a:avLst/>
              <a:gdLst>
                <a:gd name="connsiteX0" fmla="*/ 80010 w 80010"/>
                <a:gd name="connsiteY0" fmla="*/ 40005 h 80010"/>
                <a:gd name="connsiteX1" fmla="*/ 40005 w 80010"/>
                <a:gd name="connsiteY1" fmla="*/ 80010 h 80010"/>
                <a:gd name="connsiteX2" fmla="*/ 0 w 80010"/>
                <a:gd name="connsiteY2" fmla="*/ 40005 h 80010"/>
                <a:gd name="connsiteX3" fmla="*/ 40005 w 80010"/>
                <a:gd name="connsiteY3" fmla="*/ 0 h 80010"/>
                <a:gd name="connsiteX4" fmla="*/ 80010 w 80010"/>
                <a:gd name="connsiteY4" fmla="*/ 40005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 h="80010">
                  <a:moveTo>
                    <a:pt x="80010" y="40005"/>
                  </a:moveTo>
                  <a:cubicBezTo>
                    <a:pt x="80010" y="62099"/>
                    <a:pt x="62099" y="80010"/>
                    <a:pt x="40005" y="80010"/>
                  </a:cubicBezTo>
                  <a:cubicBezTo>
                    <a:pt x="17911" y="80010"/>
                    <a:pt x="0" y="62099"/>
                    <a:pt x="0" y="40005"/>
                  </a:cubicBezTo>
                  <a:cubicBezTo>
                    <a:pt x="0" y="17911"/>
                    <a:pt x="17911" y="0"/>
                    <a:pt x="40005" y="0"/>
                  </a:cubicBezTo>
                  <a:cubicBezTo>
                    <a:pt x="62099" y="0"/>
                    <a:pt x="80010" y="17911"/>
                    <a:pt x="80010" y="40005"/>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1" name="Freeform: Shape 72">
              <a:extLst>
                <a:ext uri="{FF2B5EF4-FFF2-40B4-BE49-F238E27FC236}">
                  <a16:creationId xmlns:a16="http://schemas.microsoft.com/office/drawing/2014/main" id="{D695D08D-3872-47B2-A031-49B4BCAD532A}"/>
                </a:ext>
              </a:extLst>
            </p:cNvPr>
            <p:cNvSpPr/>
            <p:nvPr/>
          </p:nvSpPr>
          <p:spPr>
            <a:xfrm>
              <a:off x="5145836" y="4178646"/>
              <a:ext cx="647985" cy="768667"/>
            </a:xfrm>
            <a:custGeom>
              <a:avLst/>
              <a:gdLst>
                <a:gd name="connsiteX0" fmla="*/ 428816 w 647985"/>
                <a:gd name="connsiteY0" fmla="*/ 187643 h 768667"/>
                <a:gd name="connsiteX1" fmla="*/ 405004 w 647985"/>
                <a:gd name="connsiteY1" fmla="*/ 199073 h 768667"/>
                <a:gd name="connsiteX2" fmla="*/ 395479 w 647985"/>
                <a:gd name="connsiteY2" fmla="*/ 220028 h 768667"/>
                <a:gd name="connsiteX3" fmla="*/ 404051 w 647985"/>
                <a:gd name="connsiteY3" fmla="*/ 244793 h 768667"/>
                <a:gd name="connsiteX4" fmla="*/ 385001 w 647985"/>
                <a:gd name="connsiteY4" fmla="*/ 263843 h 768667"/>
                <a:gd name="connsiteX5" fmla="*/ 360236 w 647985"/>
                <a:gd name="connsiteY5" fmla="*/ 255270 h 768667"/>
                <a:gd name="connsiteX6" fmla="*/ 339281 w 647985"/>
                <a:gd name="connsiteY6" fmla="*/ 263843 h 768667"/>
                <a:gd name="connsiteX7" fmla="*/ 327851 w 647985"/>
                <a:gd name="connsiteY7" fmla="*/ 286703 h 768667"/>
                <a:gd name="connsiteX8" fmla="*/ 301181 w 647985"/>
                <a:gd name="connsiteY8" fmla="*/ 286703 h 768667"/>
                <a:gd name="connsiteX9" fmla="*/ 289751 w 647985"/>
                <a:gd name="connsiteY9" fmla="*/ 262890 h 768667"/>
                <a:gd name="connsiteX10" fmla="*/ 268796 w 647985"/>
                <a:gd name="connsiteY10" fmla="*/ 254318 h 768667"/>
                <a:gd name="connsiteX11" fmla="*/ 244031 w 647985"/>
                <a:gd name="connsiteY11" fmla="*/ 262890 h 768667"/>
                <a:gd name="connsiteX12" fmla="*/ 224981 w 647985"/>
                <a:gd name="connsiteY12" fmla="*/ 243840 h 768667"/>
                <a:gd name="connsiteX13" fmla="*/ 233554 w 647985"/>
                <a:gd name="connsiteY13" fmla="*/ 219075 h 768667"/>
                <a:gd name="connsiteX14" fmla="*/ 224981 w 647985"/>
                <a:gd name="connsiteY14" fmla="*/ 198120 h 768667"/>
                <a:gd name="connsiteX15" fmla="*/ 201169 w 647985"/>
                <a:gd name="connsiteY15" fmla="*/ 186690 h 768667"/>
                <a:gd name="connsiteX16" fmla="*/ 201169 w 647985"/>
                <a:gd name="connsiteY16" fmla="*/ 160020 h 768667"/>
                <a:gd name="connsiteX17" fmla="*/ 224981 w 647985"/>
                <a:gd name="connsiteY17" fmla="*/ 148590 h 768667"/>
                <a:gd name="connsiteX18" fmla="*/ 233554 w 647985"/>
                <a:gd name="connsiteY18" fmla="*/ 127635 h 768667"/>
                <a:gd name="connsiteX19" fmla="*/ 225934 w 647985"/>
                <a:gd name="connsiteY19" fmla="*/ 102870 h 768667"/>
                <a:gd name="connsiteX20" fmla="*/ 244984 w 647985"/>
                <a:gd name="connsiteY20" fmla="*/ 83820 h 768667"/>
                <a:gd name="connsiteX21" fmla="*/ 269749 w 647985"/>
                <a:gd name="connsiteY21" fmla="*/ 92393 h 768667"/>
                <a:gd name="connsiteX22" fmla="*/ 290704 w 647985"/>
                <a:gd name="connsiteY22" fmla="*/ 83820 h 768667"/>
                <a:gd name="connsiteX23" fmla="*/ 302134 w 647985"/>
                <a:gd name="connsiteY23" fmla="*/ 60007 h 768667"/>
                <a:gd name="connsiteX24" fmla="*/ 328804 w 647985"/>
                <a:gd name="connsiteY24" fmla="*/ 60007 h 768667"/>
                <a:gd name="connsiteX25" fmla="*/ 340234 w 647985"/>
                <a:gd name="connsiteY25" fmla="*/ 82868 h 768667"/>
                <a:gd name="connsiteX26" fmla="*/ 361189 w 647985"/>
                <a:gd name="connsiteY26" fmla="*/ 91440 h 768667"/>
                <a:gd name="connsiteX27" fmla="*/ 385954 w 647985"/>
                <a:gd name="connsiteY27" fmla="*/ 82868 h 768667"/>
                <a:gd name="connsiteX28" fmla="*/ 405004 w 647985"/>
                <a:gd name="connsiteY28" fmla="*/ 101917 h 768667"/>
                <a:gd name="connsiteX29" fmla="*/ 396431 w 647985"/>
                <a:gd name="connsiteY29" fmla="*/ 126683 h 768667"/>
                <a:gd name="connsiteX30" fmla="*/ 405004 w 647985"/>
                <a:gd name="connsiteY30" fmla="*/ 147638 h 768667"/>
                <a:gd name="connsiteX31" fmla="*/ 428816 w 647985"/>
                <a:gd name="connsiteY31" fmla="*/ 159068 h 768667"/>
                <a:gd name="connsiteX32" fmla="*/ 428816 w 647985"/>
                <a:gd name="connsiteY32" fmla="*/ 187643 h 768667"/>
                <a:gd name="connsiteX33" fmla="*/ 308801 w 647985"/>
                <a:gd name="connsiteY33" fmla="*/ 381000 h 768667"/>
                <a:gd name="connsiteX34" fmla="*/ 284989 w 647985"/>
                <a:gd name="connsiteY34" fmla="*/ 392430 h 768667"/>
                <a:gd name="connsiteX35" fmla="*/ 276416 w 647985"/>
                <a:gd name="connsiteY35" fmla="*/ 413385 h 768667"/>
                <a:gd name="connsiteX36" fmla="*/ 284036 w 647985"/>
                <a:gd name="connsiteY36" fmla="*/ 438150 h 768667"/>
                <a:gd name="connsiteX37" fmla="*/ 264986 w 647985"/>
                <a:gd name="connsiteY37" fmla="*/ 457200 h 768667"/>
                <a:gd name="connsiteX38" fmla="*/ 240221 w 647985"/>
                <a:gd name="connsiteY38" fmla="*/ 448628 h 768667"/>
                <a:gd name="connsiteX39" fmla="*/ 219266 w 647985"/>
                <a:gd name="connsiteY39" fmla="*/ 457200 h 768667"/>
                <a:gd name="connsiteX40" fmla="*/ 208789 w 647985"/>
                <a:gd name="connsiteY40" fmla="*/ 480060 h 768667"/>
                <a:gd name="connsiteX41" fmla="*/ 182119 w 647985"/>
                <a:gd name="connsiteY41" fmla="*/ 480060 h 768667"/>
                <a:gd name="connsiteX42" fmla="*/ 170689 w 647985"/>
                <a:gd name="connsiteY42" fmla="*/ 456248 h 768667"/>
                <a:gd name="connsiteX43" fmla="*/ 149734 w 647985"/>
                <a:gd name="connsiteY43" fmla="*/ 447675 h 768667"/>
                <a:gd name="connsiteX44" fmla="*/ 124969 w 647985"/>
                <a:gd name="connsiteY44" fmla="*/ 455295 h 768667"/>
                <a:gd name="connsiteX45" fmla="*/ 105919 w 647985"/>
                <a:gd name="connsiteY45" fmla="*/ 436245 h 768667"/>
                <a:gd name="connsiteX46" fmla="*/ 114491 w 647985"/>
                <a:gd name="connsiteY46" fmla="*/ 411480 h 768667"/>
                <a:gd name="connsiteX47" fmla="*/ 105919 w 647985"/>
                <a:gd name="connsiteY47" fmla="*/ 390525 h 768667"/>
                <a:gd name="connsiteX48" fmla="*/ 82106 w 647985"/>
                <a:gd name="connsiteY48" fmla="*/ 379095 h 768667"/>
                <a:gd name="connsiteX49" fmla="*/ 82106 w 647985"/>
                <a:gd name="connsiteY49" fmla="*/ 352425 h 768667"/>
                <a:gd name="connsiteX50" fmla="*/ 105919 w 647985"/>
                <a:gd name="connsiteY50" fmla="*/ 340995 h 768667"/>
                <a:gd name="connsiteX51" fmla="*/ 114491 w 647985"/>
                <a:gd name="connsiteY51" fmla="*/ 320040 h 768667"/>
                <a:gd name="connsiteX52" fmla="*/ 105919 w 647985"/>
                <a:gd name="connsiteY52" fmla="*/ 295275 h 768667"/>
                <a:gd name="connsiteX53" fmla="*/ 124969 w 647985"/>
                <a:gd name="connsiteY53" fmla="*/ 276225 h 768667"/>
                <a:gd name="connsiteX54" fmla="*/ 149734 w 647985"/>
                <a:gd name="connsiteY54" fmla="*/ 284798 h 768667"/>
                <a:gd name="connsiteX55" fmla="*/ 170689 w 647985"/>
                <a:gd name="connsiteY55" fmla="*/ 276225 h 768667"/>
                <a:gd name="connsiteX56" fmla="*/ 182119 w 647985"/>
                <a:gd name="connsiteY56" fmla="*/ 252412 h 768667"/>
                <a:gd name="connsiteX57" fmla="*/ 209741 w 647985"/>
                <a:gd name="connsiteY57" fmla="*/ 252412 h 768667"/>
                <a:gd name="connsiteX58" fmla="*/ 221171 w 647985"/>
                <a:gd name="connsiteY58" fmla="*/ 276225 h 768667"/>
                <a:gd name="connsiteX59" fmla="*/ 242126 w 647985"/>
                <a:gd name="connsiteY59" fmla="*/ 284798 h 768667"/>
                <a:gd name="connsiteX60" fmla="*/ 266891 w 647985"/>
                <a:gd name="connsiteY60" fmla="*/ 276225 h 768667"/>
                <a:gd name="connsiteX61" fmla="*/ 285941 w 647985"/>
                <a:gd name="connsiteY61" fmla="*/ 295275 h 768667"/>
                <a:gd name="connsiteX62" fmla="*/ 277369 w 647985"/>
                <a:gd name="connsiteY62" fmla="*/ 320040 h 768667"/>
                <a:gd name="connsiteX63" fmla="*/ 285941 w 647985"/>
                <a:gd name="connsiteY63" fmla="*/ 340995 h 768667"/>
                <a:gd name="connsiteX64" fmla="*/ 309754 w 647985"/>
                <a:gd name="connsiteY64" fmla="*/ 352425 h 768667"/>
                <a:gd name="connsiteX65" fmla="*/ 308801 w 647985"/>
                <a:gd name="connsiteY65" fmla="*/ 381000 h 768667"/>
                <a:gd name="connsiteX66" fmla="*/ 308801 w 647985"/>
                <a:gd name="connsiteY66" fmla="*/ 381000 h 768667"/>
                <a:gd name="connsiteX67" fmla="*/ 638366 w 647985"/>
                <a:gd name="connsiteY67" fmla="*/ 416243 h 768667"/>
                <a:gd name="connsiteX68" fmla="*/ 572644 w 647985"/>
                <a:gd name="connsiteY68" fmla="*/ 301943 h 768667"/>
                <a:gd name="connsiteX69" fmla="*/ 572644 w 647985"/>
                <a:gd name="connsiteY69" fmla="*/ 297180 h 768667"/>
                <a:gd name="connsiteX70" fmla="*/ 432626 w 647985"/>
                <a:gd name="connsiteY70" fmla="*/ 40005 h 768667"/>
                <a:gd name="connsiteX71" fmla="*/ 140209 w 647985"/>
                <a:gd name="connsiteY71" fmla="*/ 40005 h 768667"/>
                <a:gd name="connsiteX72" fmla="*/ 191 w 647985"/>
                <a:gd name="connsiteY72" fmla="*/ 297180 h 768667"/>
                <a:gd name="connsiteX73" fmla="*/ 112586 w 647985"/>
                <a:gd name="connsiteY73" fmla="*/ 527685 h 768667"/>
                <a:gd name="connsiteX74" fmla="*/ 112586 w 647985"/>
                <a:gd name="connsiteY74" fmla="*/ 768668 h 768667"/>
                <a:gd name="connsiteX75" fmla="*/ 413576 w 647985"/>
                <a:gd name="connsiteY75" fmla="*/ 768668 h 768667"/>
                <a:gd name="connsiteX76" fmla="*/ 413576 w 647985"/>
                <a:gd name="connsiteY76" fmla="*/ 654368 h 768667"/>
                <a:gd name="connsiteX77" fmla="*/ 460249 w 647985"/>
                <a:gd name="connsiteY77" fmla="*/ 654368 h 768667"/>
                <a:gd name="connsiteX78" fmla="*/ 540259 w 647985"/>
                <a:gd name="connsiteY78" fmla="*/ 621030 h 768667"/>
                <a:gd name="connsiteX79" fmla="*/ 572644 w 647985"/>
                <a:gd name="connsiteY79" fmla="*/ 540068 h 768667"/>
                <a:gd name="connsiteX80" fmla="*/ 572644 w 647985"/>
                <a:gd name="connsiteY80" fmla="*/ 482918 h 768667"/>
                <a:gd name="connsiteX81" fmla="*/ 614554 w 647985"/>
                <a:gd name="connsiteY81" fmla="*/ 482918 h 768667"/>
                <a:gd name="connsiteX82" fmla="*/ 638366 w 647985"/>
                <a:gd name="connsiteY82" fmla="*/ 416243 h 76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47985" h="768667">
                  <a:moveTo>
                    <a:pt x="428816" y="187643"/>
                  </a:moveTo>
                  <a:lnTo>
                    <a:pt x="405004" y="199073"/>
                  </a:lnTo>
                  <a:cubicBezTo>
                    <a:pt x="403099" y="206693"/>
                    <a:pt x="399289" y="213360"/>
                    <a:pt x="395479" y="220028"/>
                  </a:cubicBezTo>
                  <a:lnTo>
                    <a:pt x="404051" y="244793"/>
                  </a:lnTo>
                  <a:lnTo>
                    <a:pt x="385001" y="263843"/>
                  </a:lnTo>
                  <a:lnTo>
                    <a:pt x="360236" y="255270"/>
                  </a:lnTo>
                  <a:cubicBezTo>
                    <a:pt x="353569" y="259080"/>
                    <a:pt x="346901" y="261937"/>
                    <a:pt x="339281" y="263843"/>
                  </a:cubicBezTo>
                  <a:lnTo>
                    <a:pt x="327851" y="286703"/>
                  </a:lnTo>
                  <a:lnTo>
                    <a:pt x="301181" y="286703"/>
                  </a:lnTo>
                  <a:lnTo>
                    <a:pt x="289751" y="262890"/>
                  </a:lnTo>
                  <a:cubicBezTo>
                    <a:pt x="282131" y="260985"/>
                    <a:pt x="275464" y="258128"/>
                    <a:pt x="268796" y="254318"/>
                  </a:cubicBezTo>
                  <a:lnTo>
                    <a:pt x="244031" y="262890"/>
                  </a:lnTo>
                  <a:lnTo>
                    <a:pt x="224981" y="243840"/>
                  </a:lnTo>
                  <a:lnTo>
                    <a:pt x="233554" y="219075"/>
                  </a:lnTo>
                  <a:cubicBezTo>
                    <a:pt x="229744" y="212408"/>
                    <a:pt x="226886" y="205740"/>
                    <a:pt x="224981" y="198120"/>
                  </a:cubicBezTo>
                  <a:lnTo>
                    <a:pt x="201169" y="186690"/>
                  </a:lnTo>
                  <a:lnTo>
                    <a:pt x="201169" y="160020"/>
                  </a:lnTo>
                  <a:lnTo>
                    <a:pt x="224981" y="148590"/>
                  </a:lnTo>
                  <a:cubicBezTo>
                    <a:pt x="226886" y="140970"/>
                    <a:pt x="229744" y="134303"/>
                    <a:pt x="233554" y="127635"/>
                  </a:cubicBezTo>
                  <a:lnTo>
                    <a:pt x="225934" y="102870"/>
                  </a:lnTo>
                  <a:lnTo>
                    <a:pt x="244984" y="83820"/>
                  </a:lnTo>
                  <a:lnTo>
                    <a:pt x="269749" y="92393"/>
                  </a:lnTo>
                  <a:cubicBezTo>
                    <a:pt x="276416" y="88583"/>
                    <a:pt x="283084" y="85725"/>
                    <a:pt x="290704" y="83820"/>
                  </a:cubicBezTo>
                  <a:lnTo>
                    <a:pt x="302134" y="60007"/>
                  </a:lnTo>
                  <a:lnTo>
                    <a:pt x="328804" y="60007"/>
                  </a:lnTo>
                  <a:lnTo>
                    <a:pt x="340234" y="82868"/>
                  </a:lnTo>
                  <a:cubicBezTo>
                    <a:pt x="347854" y="84773"/>
                    <a:pt x="354521" y="87630"/>
                    <a:pt x="361189" y="91440"/>
                  </a:cubicBezTo>
                  <a:lnTo>
                    <a:pt x="385954" y="82868"/>
                  </a:lnTo>
                  <a:lnTo>
                    <a:pt x="405004" y="101917"/>
                  </a:lnTo>
                  <a:lnTo>
                    <a:pt x="396431" y="126683"/>
                  </a:lnTo>
                  <a:cubicBezTo>
                    <a:pt x="400241" y="133350"/>
                    <a:pt x="403099" y="140018"/>
                    <a:pt x="405004" y="147638"/>
                  </a:cubicBezTo>
                  <a:lnTo>
                    <a:pt x="428816" y="159068"/>
                  </a:lnTo>
                  <a:lnTo>
                    <a:pt x="428816" y="187643"/>
                  </a:lnTo>
                  <a:close/>
                  <a:moveTo>
                    <a:pt x="308801" y="381000"/>
                  </a:moveTo>
                  <a:lnTo>
                    <a:pt x="284989" y="392430"/>
                  </a:lnTo>
                  <a:cubicBezTo>
                    <a:pt x="283084" y="400050"/>
                    <a:pt x="280226" y="406718"/>
                    <a:pt x="276416" y="413385"/>
                  </a:cubicBezTo>
                  <a:lnTo>
                    <a:pt x="284036" y="438150"/>
                  </a:lnTo>
                  <a:lnTo>
                    <a:pt x="264986" y="457200"/>
                  </a:lnTo>
                  <a:lnTo>
                    <a:pt x="240221" y="448628"/>
                  </a:lnTo>
                  <a:cubicBezTo>
                    <a:pt x="233554" y="452438"/>
                    <a:pt x="226886" y="455295"/>
                    <a:pt x="219266" y="457200"/>
                  </a:cubicBezTo>
                  <a:lnTo>
                    <a:pt x="208789" y="480060"/>
                  </a:lnTo>
                  <a:lnTo>
                    <a:pt x="182119" y="480060"/>
                  </a:lnTo>
                  <a:lnTo>
                    <a:pt x="170689" y="456248"/>
                  </a:lnTo>
                  <a:cubicBezTo>
                    <a:pt x="163069" y="454343"/>
                    <a:pt x="156401" y="451485"/>
                    <a:pt x="149734" y="447675"/>
                  </a:cubicBezTo>
                  <a:lnTo>
                    <a:pt x="124969" y="455295"/>
                  </a:lnTo>
                  <a:lnTo>
                    <a:pt x="105919" y="436245"/>
                  </a:lnTo>
                  <a:lnTo>
                    <a:pt x="114491" y="411480"/>
                  </a:lnTo>
                  <a:cubicBezTo>
                    <a:pt x="110681" y="404813"/>
                    <a:pt x="107824" y="398145"/>
                    <a:pt x="105919" y="390525"/>
                  </a:cubicBezTo>
                  <a:lnTo>
                    <a:pt x="82106" y="379095"/>
                  </a:lnTo>
                  <a:lnTo>
                    <a:pt x="82106" y="352425"/>
                  </a:lnTo>
                  <a:lnTo>
                    <a:pt x="105919" y="340995"/>
                  </a:lnTo>
                  <a:cubicBezTo>
                    <a:pt x="107824" y="333375"/>
                    <a:pt x="110681" y="326708"/>
                    <a:pt x="114491" y="320040"/>
                  </a:cubicBezTo>
                  <a:lnTo>
                    <a:pt x="105919" y="295275"/>
                  </a:lnTo>
                  <a:lnTo>
                    <a:pt x="124969" y="276225"/>
                  </a:lnTo>
                  <a:lnTo>
                    <a:pt x="149734" y="284798"/>
                  </a:lnTo>
                  <a:cubicBezTo>
                    <a:pt x="156401" y="280988"/>
                    <a:pt x="163069" y="278130"/>
                    <a:pt x="170689" y="276225"/>
                  </a:cubicBezTo>
                  <a:lnTo>
                    <a:pt x="182119" y="252412"/>
                  </a:lnTo>
                  <a:lnTo>
                    <a:pt x="209741" y="252412"/>
                  </a:lnTo>
                  <a:lnTo>
                    <a:pt x="221171" y="276225"/>
                  </a:lnTo>
                  <a:cubicBezTo>
                    <a:pt x="228791" y="278130"/>
                    <a:pt x="235459" y="280988"/>
                    <a:pt x="242126" y="284798"/>
                  </a:cubicBezTo>
                  <a:lnTo>
                    <a:pt x="266891" y="276225"/>
                  </a:lnTo>
                  <a:lnTo>
                    <a:pt x="285941" y="295275"/>
                  </a:lnTo>
                  <a:lnTo>
                    <a:pt x="277369" y="320040"/>
                  </a:lnTo>
                  <a:cubicBezTo>
                    <a:pt x="281179" y="326708"/>
                    <a:pt x="284036" y="333375"/>
                    <a:pt x="285941" y="340995"/>
                  </a:cubicBezTo>
                  <a:lnTo>
                    <a:pt x="309754" y="352425"/>
                  </a:lnTo>
                  <a:lnTo>
                    <a:pt x="308801" y="381000"/>
                  </a:lnTo>
                  <a:lnTo>
                    <a:pt x="308801" y="381000"/>
                  </a:lnTo>
                  <a:close/>
                  <a:moveTo>
                    <a:pt x="638366" y="416243"/>
                  </a:moveTo>
                  <a:lnTo>
                    <a:pt x="572644" y="301943"/>
                  </a:lnTo>
                  <a:lnTo>
                    <a:pt x="572644" y="297180"/>
                  </a:lnTo>
                  <a:cubicBezTo>
                    <a:pt x="576454" y="192405"/>
                    <a:pt x="523114" y="94298"/>
                    <a:pt x="432626" y="40005"/>
                  </a:cubicBezTo>
                  <a:cubicBezTo>
                    <a:pt x="342139" y="-13335"/>
                    <a:pt x="230696" y="-13335"/>
                    <a:pt x="140209" y="40005"/>
                  </a:cubicBezTo>
                  <a:cubicBezTo>
                    <a:pt x="49721" y="93345"/>
                    <a:pt x="-3619" y="192405"/>
                    <a:pt x="191" y="297180"/>
                  </a:cubicBezTo>
                  <a:cubicBezTo>
                    <a:pt x="191" y="387668"/>
                    <a:pt x="41149" y="472440"/>
                    <a:pt x="112586" y="527685"/>
                  </a:cubicBezTo>
                  <a:lnTo>
                    <a:pt x="112586" y="768668"/>
                  </a:lnTo>
                  <a:lnTo>
                    <a:pt x="413576" y="768668"/>
                  </a:lnTo>
                  <a:lnTo>
                    <a:pt x="413576" y="654368"/>
                  </a:lnTo>
                  <a:lnTo>
                    <a:pt x="460249" y="654368"/>
                  </a:lnTo>
                  <a:cubicBezTo>
                    <a:pt x="490729" y="654368"/>
                    <a:pt x="519304" y="641985"/>
                    <a:pt x="540259" y="621030"/>
                  </a:cubicBezTo>
                  <a:cubicBezTo>
                    <a:pt x="561214" y="599123"/>
                    <a:pt x="572644" y="570548"/>
                    <a:pt x="572644" y="540068"/>
                  </a:cubicBezTo>
                  <a:lnTo>
                    <a:pt x="572644" y="482918"/>
                  </a:lnTo>
                  <a:lnTo>
                    <a:pt x="614554" y="482918"/>
                  </a:lnTo>
                  <a:cubicBezTo>
                    <a:pt x="639319" y="480060"/>
                    <a:pt x="661226" y="451485"/>
                    <a:pt x="638366" y="416243"/>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7" name="Graphic 32" descr="Bullseye">
            <a:extLst>
              <a:ext uri="{FF2B5EF4-FFF2-40B4-BE49-F238E27FC236}">
                <a16:creationId xmlns:a16="http://schemas.microsoft.com/office/drawing/2014/main" id="{C13F0537-1904-48C1-835D-3F663FECDCCE}"/>
              </a:ext>
            </a:extLst>
          </p:cNvPr>
          <p:cNvGrpSpPr/>
          <p:nvPr/>
        </p:nvGrpSpPr>
        <p:grpSpPr>
          <a:xfrm>
            <a:off x="6317272" y="4406680"/>
            <a:ext cx="599275" cy="599275"/>
            <a:chOff x="6366855" y="4206269"/>
            <a:chExt cx="752475" cy="752475"/>
          </a:xfrm>
        </p:grpSpPr>
        <p:sp>
          <p:nvSpPr>
            <p:cNvPr id="36" name="Freeform: Shape 74">
              <a:extLst>
                <a:ext uri="{FF2B5EF4-FFF2-40B4-BE49-F238E27FC236}">
                  <a16:creationId xmlns:a16="http://schemas.microsoft.com/office/drawing/2014/main" id="{E4C9C1B4-AD80-49B6-94AC-EDEB11E4631C}"/>
                </a:ext>
              </a:extLst>
            </p:cNvPr>
            <p:cNvSpPr/>
            <p:nvPr/>
          </p:nvSpPr>
          <p:spPr>
            <a:xfrm>
              <a:off x="6632603" y="4206269"/>
              <a:ext cx="486727" cy="485775"/>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7" name="Freeform: Shape 75">
              <a:extLst>
                <a:ext uri="{FF2B5EF4-FFF2-40B4-BE49-F238E27FC236}">
                  <a16:creationId xmlns:a16="http://schemas.microsoft.com/office/drawing/2014/main" id="{0386E2E4-2639-4C2D-AF0A-A0E12F9A30C2}"/>
                </a:ext>
              </a:extLst>
            </p:cNvPr>
            <p:cNvSpPr/>
            <p:nvPr/>
          </p:nvSpPr>
          <p:spPr>
            <a:xfrm>
              <a:off x="6366855" y="4234844"/>
              <a:ext cx="723900" cy="72390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8" name="Freeform: Shape 76">
              <a:extLst>
                <a:ext uri="{FF2B5EF4-FFF2-40B4-BE49-F238E27FC236}">
                  <a16:creationId xmlns:a16="http://schemas.microsoft.com/office/drawing/2014/main" id="{458EB062-7C4F-4FDC-A976-EB817D7B49B4}"/>
                </a:ext>
              </a:extLst>
            </p:cNvPr>
            <p:cNvSpPr/>
            <p:nvPr/>
          </p:nvSpPr>
          <p:spPr>
            <a:xfrm>
              <a:off x="6500205" y="4368194"/>
              <a:ext cx="457200" cy="457200"/>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8" name="Graphic 30" descr="Lightbulb">
            <a:extLst>
              <a:ext uri="{FF2B5EF4-FFF2-40B4-BE49-F238E27FC236}">
                <a16:creationId xmlns:a16="http://schemas.microsoft.com/office/drawing/2014/main" id="{5740E9D1-ABF8-40C4-B952-27AA5591ECD5}"/>
              </a:ext>
            </a:extLst>
          </p:cNvPr>
          <p:cNvGrpSpPr/>
          <p:nvPr/>
        </p:nvGrpSpPr>
        <p:grpSpPr>
          <a:xfrm>
            <a:off x="5405691" y="2653455"/>
            <a:ext cx="394460" cy="637208"/>
            <a:chOff x="5222228" y="2004833"/>
            <a:chExt cx="495300" cy="800100"/>
          </a:xfrm>
        </p:grpSpPr>
        <p:sp>
          <p:nvSpPr>
            <p:cNvPr id="32" name="Freeform: Shape 78">
              <a:extLst>
                <a:ext uri="{FF2B5EF4-FFF2-40B4-BE49-F238E27FC236}">
                  <a16:creationId xmlns:a16="http://schemas.microsoft.com/office/drawing/2014/main" id="{F505A812-2FFC-4B85-ADB2-580035C7A7A3}"/>
                </a:ext>
              </a:extLst>
            </p:cNvPr>
            <p:cNvSpPr/>
            <p:nvPr/>
          </p:nvSpPr>
          <p:spPr>
            <a:xfrm>
              <a:off x="5346053" y="2557283"/>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3" name="Freeform: Shape 79">
              <a:extLst>
                <a:ext uri="{FF2B5EF4-FFF2-40B4-BE49-F238E27FC236}">
                  <a16:creationId xmlns:a16="http://schemas.microsoft.com/office/drawing/2014/main" id="{0CE59AD0-8191-403E-A129-629F1EB40B1F}"/>
                </a:ext>
              </a:extLst>
            </p:cNvPr>
            <p:cNvSpPr/>
            <p:nvPr/>
          </p:nvSpPr>
          <p:spPr>
            <a:xfrm>
              <a:off x="5346053" y="2652533"/>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4" name="Freeform: Shape 80">
              <a:extLst>
                <a:ext uri="{FF2B5EF4-FFF2-40B4-BE49-F238E27FC236}">
                  <a16:creationId xmlns:a16="http://schemas.microsoft.com/office/drawing/2014/main" id="{D0657222-A18C-4586-901F-F5FC32C02E77}"/>
                </a:ext>
              </a:extLst>
            </p:cNvPr>
            <p:cNvSpPr/>
            <p:nvPr/>
          </p:nvSpPr>
          <p:spPr>
            <a:xfrm>
              <a:off x="5407965" y="2747783"/>
              <a:ext cx="123825" cy="5715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5" name="Freeform: Shape 81">
              <a:extLst>
                <a:ext uri="{FF2B5EF4-FFF2-40B4-BE49-F238E27FC236}">
                  <a16:creationId xmlns:a16="http://schemas.microsoft.com/office/drawing/2014/main" id="{8B7C20D9-6035-4D92-A9DC-AC3CB88BA4A8}"/>
                </a:ext>
              </a:extLst>
            </p:cNvPr>
            <p:cNvSpPr/>
            <p:nvPr/>
          </p:nvSpPr>
          <p:spPr>
            <a:xfrm>
              <a:off x="5222228" y="2004833"/>
              <a:ext cx="495300" cy="514350"/>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9" name="Graphic 33" descr="Presentation with bar chart RTL">
            <a:extLst>
              <a:ext uri="{FF2B5EF4-FFF2-40B4-BE49-F238E27FC236}">
                <a16:creationId xmlns:a16="http://schemas.microsoft.com/office/drawing/2014/main" id="{A78D8663-78A8-4982-9B7D-77CBD2EBA671}"/>
              </a:ext>
            </a:extLst>
          </p:cNvPr>
          <p:cNvGrpSpPr/>
          <p:nvPr/>
        </p:nvGrpSpPr>
        <p:grpSpPr>
          <a:xfrm>
            <a:off x="6328662" y="2691376"/>
            <a:ext cx="576519" cy="568933"/>
            <a:chOff x="6381143" y="2052458"/>
            <a:chExt cx="723900" cy="714375"/>
          </a:xfrm>
        </p:grpSpPr>
        <p:sp>
          <p:nvSpPr>
            <p:cNvPr id="28" name="Freeform: Shape 83">
              <a:extLst>
                <a:ext uri="{FF2B5EF4-FFF2-40B4-BE49-F238E27FC236}">
                  <a16:creationId xmlns:a16="http://schemas.microsoft.com/office/drawing/2014/main" id="{DBC68209-551E-4671-A47F-D88786FB1859}"/>
                </a:ext>
              </a:extLst>
            </p:cNvPr>
            <p:cNvSpPr/>
            <p:nvPr/>
          </p:nvSpPr>
          <p:spPr>
            <a:xfrm>
              <a:off x="6381143" y="2052458"/>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0 w 723900"/>
                <a:gd name="connsiteY4" fmla="*/ 485775 h 714375"/>
                <a:gd name="connsiteX5" fmla="*/ 19050 w 723900"/>
                <a:gd name="connsiteY5" fmla="*/ 504825 h 714375"/>
                <a:gd name="connsiteX6" fmla="*/ 309944 w 723900"/>
                <a:gd name="connsiteY6" fmla="*/ 504825 h 714375"/>
                <a:gd name="connsiteX7" fmla="*/ 163544 w 723900"/>
                <a:gd name="connsiteY7" fmla="*/ 651224 h 714375"/>
                <a:gd name="connsiteX8" fmla="*/ 163544 w 723900"/>
                <a:gd name="connsiteY8" fmla="*/ 678180 h 714375"/>
                <a:gd name="connsiteX9" fmla="*/ 190500 w 723900"/>
                <a:gd name="connsiteY9" fmla="*/ 678180 h 714375"/>
                <a:gd name="connsiteX10" fmla="*/ 342900 w 723900"/>
                <a:gd name="connsiteY10" fmla="*/ 525780 h 714375"/>
                <a:gd name="connsiteX11" fmla="*/ 342900 w 723900"/>
                <a:gd name="connsiteY11" fmla="*/ 695325 h 714375"/>
                <a:gd name="connsiteX12" fmla="*/ 361950 w 723900"/>
                <a:gd name="connsiteY12" fmla="*/ 714375 h 714375"/>
                <a:gd name="connsiteX13" fmla="*/ 381000 w 723900"/>
                <a:gd name="connsiteY13" fmla="*/ 695325 h 714375"/>
                <a:gd name="connsiteX14" fmla="*/ 381000 w 723900"/>
                <a:gd name="connsiteY14" fmla="*/ 526066 h 714375"/>
                <a:gd name="connsiteX15" fmla="*/ 533400 w 723900"/>
                <a:gd name="connsiteY15" fmla="*/ 678466 h 714375"/>
                <a:gd name="connsiteX16" fmla="*/ 560499 w 723900"/>
                <a:gd name="connsiteY16" fmla="*/ 678609 h 714375"/>
                <a:gd name="connsiteX17" fmla="*/ 560642 w 723900"/>
                <a:gd name="connsiteY17" fmla="*/ 651510 h 714375"/>
                <a:gd name="connsiteX18" fmla="*/ 413957 w 723900"/>
                <a:gd name="connsiteY18" fmla="*/ 504825 h 714375"/>
                <a:gd name="connsiteX19" fmla="*/ 704850 w 723900"/>
                <a:gd name="connsiteY19" fmla="*/ 504825 h 714375"/>
                <a:gd name="connsiteX20" fmla="*/ 723900 w 723900"/>
                <a:gd name="connsiteY20" fmla="*/ 485775 h 714375"/>
                <a:gd name="connsiteX21" fmla="*/ 704850 w 723900"/>
                <a:gd name="connsiteY21" fmla="*/ 466725 h 714375"/>
                <a:gd name="connsiteX22" fmla="*/ 685800 w 723900"/>
                <a:gd name="connsiteY22" fmla="*/ 466725 h 714375"/>
                <a:gd name="connsiteX23" fmla="*/ 685800 w 723900"/>
                <a:gd name="connsiteY23" fmla="*/ 76200 h 714375"/>
                <a:gd name="connsiteX24" fmla="*/ 704850 w 723900"/>
                <a:gd name="connsiteY24" fmla="*/ 76200 h 714375"/>
                <a:gd name="connsiteX25" fmla="*/ 723900 w 723900"/>
                <a:gd name="connsiteY25" fmla="*/ 57150 h 714375"/>
                <a:gd name="connsiteX26" fmla="*/ 704850 w 723900"/>
                <a:gd name="connsiteY26" fmla="*/ 38100 h 714375"/>
                <a:gd name="connsiteX27" fmla="*/ 381000 w 723900"/>
                <a:gd name="connsiteY27" fmla="*/ 38100 h 714375"/>
                <a:gd name="connsiteX28" fmla="*/ 381000 w 723900"/>
                <a:gd name="connsiteY28" fmla="*/ 19050 h 714375"/>
                <a:gd name="connsiteX29" fmla="*/ 361950 w 723900"/>
                <a:gd name="connsiteY29" fmla="*/ 0 h 714375"/>
                <a:gd name="connsiteX30" fmla="*/ 342900 w 723900"/>
                <a:gd name="connsiteY30" fmla="*/ 19050 h 714375"/>
                <a:gd name="connsiteX31" fmla="*/ 342900 w 723900"/>
                <a:gd name="connsiteY31" fmla="*/ 38100 h 714375"/>
                <a:gd name="connsiteX32" fmla="*/ 19050 w 723900"/>
                <a:gd name="connsiteY32" fmla="*/ 38100 h 714375"/>
                <a:gd name="connsiteX33" fmla="*/ 0 w 723900"/>
                <a:gd name="connsiteY33" fmla="*/ 57150 h 714375"/>
                <a:gd name="connsiteX34" fmla="*/ 19050 w 723900"/>
                <a:gd name="connsiteY34" fmla="*/ 76200 h 714375"/>
                <a:gd name="connsiteX35" fmla="*/ 38100 w 723900"/>
                <a:gd name="connsiteY35" fmla="*/ 76200 h 714375"/>
                <a:gd name="connsiteX36" fmla="*/ 38100 w 723900"/>
                <a:gd name="connsiteY36" fmla="*/ 466725 h 714375"/>
                <a:gd name="connsiteX37" fmla="*/ 19050 w 723900"/>
                <a:gd name="connsiteY37" fmla="*/ 466725 h 714375"/>
                <a:gd name="connsiteX38" fmla="*/ 0 w 723900"/>
                <a:gd name="connsiteY38" fmla="*/ 4857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0" y="485775"/>
                  </a:moveTo>
                  <a:cubicBezTo>
                    <a:pt x="0" y="496296"/>
                    <a:pt x="8529" y="504825"/>
                    <a:pt x="19050" y="504825"/>
                  </a:cubicBezTo>
                  <a:lnTo>
                    <a:pt x="309944" y="504825"/>
                  </a:lnTo>
                  <a:lnTo>
                    <a:pt x="163544" y="651224"/>
                  </a:lnTo>
                  <a:cubicBezTo>
                    <a:pt x="156100" y="658668"/>
                    <a:pt x="156100" y="670736"/>
                    <a:pt x="163544" y="678180"/>
                  </a:cubicBezTo>
                  <a:cubicBezTo>
                    <a:pt x="170988" y="685624"/>
                    <a:pt x="183056" y="685624"/>
                    <a:pt x="190500" y="678180"/>
                  </a:cubicBezTo>
                  <a:lnTo>
                    <a:pt x="342900" y="525780"/>
                  </a:lnTo>
                  <a:lnTo>
                    <a:pt x="342900" y="695325"/>
                  </a:lnTo>
                  <a:cubicBezTo>
                    <a:pt x="342900" y="705846"/>
                    <a:pt x="351429" y="714375"/>
                    <a:pt x="361950" y="714375"/>
                  </a:cubicBezTo>
                  <a:cubicBezTo>
                    <a:pt x="372471" y="714375"/>
                    <a:pt x="381000" y="705846"/>
                    <a:pt x="381000" y="695325"/>
                  </a:cubicBezTo>
                  <a:lnTo>
                    <a:pt x="381000" y="526066"/>
                  </a:lnTo>
                  <a:lnTo>
                    <a:pt x="533400" y="678466"/>
                  </a:lnTo>
                  <a:cubicBezTo>
                    <a:pt x="540844" y="685989"/>
                    <a:pt x="552976" y="686052"/>
                    <a:pt x="560499" y="678609"/>
                  </a:cubicBezTo>
                  <a:cubicBezTo>
                    <a:pt x="568022" y="671165"/>
                    <a:pt x="568085" y="659033"/>
                    <a:pt x="560642" y="651510"/>
                  </a:cubicBezTo>
                  <a:lnTo>
                    <a:pt x="413957" y="504825"/>
                  </a:lnTo>
                  <a:lnTo>
                    <a:pt x="704850" y="504825"/>
                  </a:lnTo>
                  <a:cubicBezTo>
                    <a:pt x="715371" y="504825"/>
                    <a:pt x="723900" y="496296"/>
                    <a:pt x="723900" y="485775"/>
                  </a:cubicBezTo>
                  <a:cubicBezTo>
                    <a:pt x="723900" y="475254"/>
                    <a:pt x="715371" y="466725"/>
                    <a:pt x="704850" y="466725"/>
                  </a:cubicBez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29" name="Freeform: Shape 84">
              <a:extLst>
                <a:ext uri="{FF2B5EF4-FFF2-40B4-BE49-F238E27FC236}">
                  <a16:creationId xmlns:a16="http://schemas.microsoft.com/office/drawing/2014/main" id="{301780B7-9EFC-48ED-A14A-3D0F0229AF13}"/>
                </a:ext>
              </a:extLst>
            </p:cNvPr>
            <p:cNvSpPr/>
            <p:nvPr/>
          </p:nvSpPr>
          <p:spPr>
            <a:xfrm>
              <a:off x="6590693" y="2195333"/>
              <a:ext cx="76200" cy="266700"/>
            </a:xfrm>
            <a:custGeom>
              <a:avLst/>
              <a:gdLst>
                <a:gd name="connsiteX0" fmla="*/ 0 w 76200"/>
                <a:gd name="connsiteY0" fmla="*/ 0 h 266700"/>
                <a:gd name="connsiteX1" fmla="*/ 76200 w 76200"/>
                <a:gd name="connsiteY1" fmla="*/ 0 h 266700"/>
                <a:gd name="connsiteX2" fmla="*/ 76200 w 76200"/>
                <a:gd name="connsiteY2" fmla="*/ 266700 h 266700"/>
                <a:gd name="connsiteX3" fmla="*/ 0 w 7620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76200" h="266700">
                  <a:moveTo>
                    <a:pt x="0" y="0"/>
                  </a:moveTo>
                  <a:lnTo>
                    <a:pt x="76200" y="0"/>
                  </a:lnTo>
                  <a:lnTo>
                    <a:pt x="76200" y="266700"/>
                  </a:lnTo>
                  <a:lnTo>
                    <a:pt x="0" y="26670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0" name="Freeform: Shape 85">
              <a:extLst>
                <a:ext uri="{FF2B5EF4-FFF2-40B4-BE49-F238E27FC236}">
                  <a16:creationId xmlns:a16="http://schemas.microsoft.com/office/drawing/2014/main" id="{C49C4083-220D-4A9E-84CE-A90D884E185D}"/>
                </a:ext>
              </a:extLst>
            </p:cNvPr>
            <p:cNvSpPr/>
            <p:nvPr/>
          </p:nvSpPr>
          <p:spPr>
            <a:xfrm>
              <a:off x="6704993" y="2281058"/>
              <a:ext cx="76200" cy="180975"/>
            </a:xfrm>
            <a:custGeom>
              <a:avLst/>
              <a:gdLst>
                <a:gd name="connsiteX0" fmla="*/ 0 w 76200"/>
                <a:gd name="connsiteY0" fmla="*/ 0 h 180975"/>
                <a:gd name="connsiteX1" fmla="*/ 76200 w 76200"/>
                <a:gd name="connsiteY1" fmla="*/ 0 h 180975"/>
                <a:gd name="connsiteX2" fmla="*/ 76200 w 76200"/>
                <a:gd name="connsiteY2" fmla="*/ 180975 h 180975"/>
                <a:gd name="connsiteX3" fmla="*/ 0 w 76200"/>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76200" h="180975">
                  <a:moveTo>
                    <a:pt x="0" y="0"/>
                  </a:moveTo>
                  <a:lnTo>
                    <a:pt x="76200" y="0"/>
                  </a:lnTo>
                  <a:lnTo>
                    <a:pt x="76200" y="180975"/>
                  </a:lnTo>
                  <a:lnTo>
                    <a:pt x="0" y="180975"/>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1" name="Freeform: Shape 86">
              <a:extLst>
                <a:ext uri="{FF2B5EF4-FFF2-40B4-BE49-F238E27FC236}">
                  <a16:creationId xmlns:a16="http://schemas.microsoft.com/office/drawing/2014/main" id="{701C8267-273C-4A42-A512-55FAF99F2187}"/>
                </a:ext>
              </a:extLst>
            </p:cNvPr>
            <p:cNvSpPr/>
            <p:nvPr/>
          </p:nvSpPr>
          <p:spPr>
            <a:xfrm>
              <a:off x="6819293" y="2347733"/>
              <a:ext cx="76200" cy="114300"/>
            </a:xfrm>
            <a:custGeom>
              <a:avLst/>
              <a:gdLst>
                <a:gd name="connsiteX0" fmla="*/ 0 w 76200"/>
                <a:gd name="connsiteY0" fmla="*/ 0 h 114300"/>
                <a:gd name="connsiteX1" fmla="*/ 76200 w 76200"/>
                <a:gd name="connsiteY1" fmla="*/ 0 h 114300"/>
                <a:gd name="connsiteX2" fmla="*/ 76200 w 76200"/>
                <a:gd name="connsiteY2" fmla="*/ 114300 h 114300"/>
                <a:gd name="connsiteX3" fmla="*/ 0 w 762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76200" h="114300">
                  <a:moveTo>
                    <a:pt x="0" y="0"/>
                  </a:moveTo>
                  <a:lnTo>
                    <a:pt x="76200" y="0"/>
                  </a:lnTo>
                  <a:lnTo>
                    <a:pt x="76200" y="114300"/>
                  </a:lnTo>
                  <a:lnTo>
                    <a:pt x="0" y="11430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sp>
        <p:nvSpPr>
          <p:cNvPr id="26" name="TextBox 87">
            <a:extLst>
              <a:ext uri="{FF2B5EF4-FFF2-40B4-BE49-F238E27FC236}">
                <a16:creationId xmlns:a16="http://schemas.microsoft.com/office/drawing/2014/main" id="{806CB18C-8C82-4A5D-96DE-20457E90FD55}"/>
              </a:ext>
            </a:extLst>
          </p:cNvPr>
          <p:cNvSpPr txBox="1"/>
          <p:nvPr/>
        </p:nvSpPr>
        <p:spPr>
          <a:xfrm>
            <a:off x="8223737" y="3336298"/>
            <a:ext cx="2310523"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noProof="1">
                <a:solidFill>
                  <a:schemeClr val="accent3">
                    <a:lumMod val="75000"/>
                  </a:schemeClr>
                </a:solidFill>
                <a:latin typeface="Georgia" panose="02040502050405020303" pitchFamily="18" charset="0"/>
                <a:cs typeface="Helvetica" panose="020B0604020202020204" pitchFamily="34" charset="0"/>
              </a:rPr>
              <a:t>Tecnologie e Piattaforme</a:t>
            </a:r>
          </a:p>
        </p:txBody>
      </p:sp>
      <p:sp>
        <p:nvSpPr>
          <p:cNvPr id="24" name="TextBox 90">
            <a:extLst>
              <a:ext uri="{FF2B5EF4-FFF2-40B4-BE49-F238E27FC236}">
                <a16:creationId xmlns:a16="http://schemas.microsoft.com/office/drawing/2014/main" id="{6CBC979A-9F18-46B1-913A-48168F05C5AA}"/>
              </a:ext>
            </a:extLst>
          </p:cNvPr>
          <p:cNvSpPr txBox="1"/>
          <p:nvPr/>
        </p:nvSpPr>
        <p:spPr>
          <a:xfrm>
            <a:off x="8215483" y="4914518"/>
            <a:ext cx="2194560"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noProof="1">
                <a:solidFill>
                  <a:schemeClr val="accent5"/>
                </a:solidFill>
                <a:latin typeface="Georgia" panose="02040502050405020303" pitchFamily="18" charset="0"/>
                <a:cs typeface="Helvetica" panose="020B0604020202020204" pitchFamily="34" charset="0"/>
              </a:rPr>
              <a:t>Conclusioni</a:t>
            </a:r>
          </a:p>
        </p:txBody>
      </p:sp>
      <p:sp>
        <p:nvSpPr>
          <p:cNvPr id="22" name="TextBox 93">
            <a:extLst>
              <a:ext uri="{FF2B5EF4-FFF2-40B4-BE49-F238E27FC236}">
                <a16:creationId xmlns:a16="http://schemas.microsoft.com/office/drawing/2014/main" id="{2C74DFD5-205D-484D-B8E2-2D34F29581A0}"/>
              </a:ext>
            </a:extLst>
          </p:cNvPr>
          <p:cNvSpPr txBox="1"/>
          <p:nvPr/>
        </p:nvSpPr>
        <p:spPr>
          <a:xfrm>
            <a:off x="1773702" y="3336296"/>
            <a:ext cx="2194560"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noProof="1">
                <a:solidFill>
                  <a:schemeClr val="accent2"/>
                </a:solidFill>
                <a:latin typeface="Georgia" panose="02040502050405020303" pitchFamily="18" charset="0"/>
                <a:cs typeface="Helvetica" panose="020B0604020202020204" pitchFamily="34" charset="0"/>
              </a:rPr>
              <a:t>Applicazione Realizzata</a:t>
            </a:r>
          </a:p>
        </p:txBody>
      </p:sp>
      <p:sp>
        <p:nvSpPr>
          <p:cNvPr id="20" name="TextBox 96">
            <a:extLst>
              <a:ext uri="{FF2B5EF4-FFF2-40B4-BE49-F238E27FC236}">
                <a16:creationId xmlns:a16="http://schemas.microsoft.com/office/drawing/2014/main" id="{02381A1D-B310-42BE-9DD5-F499DC1AFE89}"/>
              </a:ext>
            </a:extLst>
          </p:cNvPr>
          <p:cNvSpPr txBox="1"/>
          <p:nvPr/>
        </p:nvSpPr>
        <p:spPr>
          <a:xfrm>
            <a:off x="1159680" y="4914518"/>
            <a:ext cx="2808582"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noProof="1">
                <a:solidFill>
                  <a:schemeClr val="accent6">
                    <a:lumMod val="75000"/>
                  </a:schemeClr>
                </a:solidFill>
                <a:latin typeface="Georgia" panose="02040502050405020303" pitchFamily="18" charset="0"/>
                <a:cs typeface="Helvetica" panose="020B0604020202020204" pitchFamily="34" charset="0"/>
              </a:rPr>
              <a:t>Perchè scegliere AUDO4RIAS</a:t>
            </a:r>
          </a:p>
        </p:txBody>
      </p:sp>
      <p:sp>
        <p:nvSpPr>
          <p:cNvPr id="18" name="TextBox 99">
            <a:extLst>
              <a:ext uri="{FF2B5EF4-FFF2-40B4-BE49-F238E27FC236}">
                <a16:creationId xmlns:a16="http://schemas.microsoft.com/office/drawing/2014/main" id="{AF48981A-F644-4D6A-ACB4-1FB1E7AF9A39}"/>
              </a:ext>
            </a:extLst>
          </p:cNvPr>
          <p:cNvSpPr txBox="1"/>
          <p:nvPr/>
        </p:nvSpPr>
        <p:spPr>
          <a:xfrm>
            <a:off x="8221329" y="1758077"/>
            <a:ext cx="2194560"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noProof="1">
                <a:solidFill>
                  <a:schemeClr val="accent4">
                    <a:lumMod val="75000"/>
                  </a:schemeClr>
                </a:solidFill>
                <a:latin typeface="Georgia" panose="02040502050405020303" pitchFamily="18" charset="0"/>
                <a:cs typeface="Helvetica" panose="020B0604020202020204" pitchFamily="34" charset="0"/>
              </a:rPr>
              <a:t>Idea e Sviluppo</a:t>
            </a:r>
          </a:p>
        </p:txBody>
      </p:sp>
      <p:sp>
        <p:nvSpPr>
          <p:cNvPr id="16" name="TextBox 102">
            <a:extLst>
              <a:ext uri="{FF2B5EF4-FFF2-40B4-BE49-F238E27FC236}">
                <a16:creationId xmlns:a16="http://schemas.microsoft.com/office/drawing/2014/main" id="{1D09721A-7673-4417-BDAE-081FA52DFD35}"/>
              </a:ext>
            </a:extLst>
          </p:cNvPr>
          <p:cNvSpPr txBox="1"/>
          <p:nvPr/>
        </p:nvSpPr>
        <p:spPr>
          <a:xfrm>
            <a:off x="1159680" y="1758074"/>
            <a:ext cx="2918287"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noProof="1">
                <a:solidFill>
                  <a:schemeClr val="accent1"/>
                </a:solidFill>
                <a:latin typeface="Georgia" panose="02040502050405020303" pitchFamily="18" charset="0"/>
                <a:cs typeface="Helvetica" panose="020B0604020202020204" pitchFamily="34" charset="0"/>
              </a:rPr>
              <a:t>Il Problema e la Soluzione</a:t>
            </a:r>
          </a:p>
        </p:txBody>
      </p:sp>
    </p:spTree>
    <p:extLst>
      <p:ext uri="{BB962C8B-B14F-4D97-AF65-F5344CB8AC3E}">
        <p14:creationId xmlns:p14="http://schemas.microsoft.com/office/powerpoint/2010/main" val="73097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8311-230B-DA2D-F607-5777659909D8}"/>
              </a:ext>
            </a:extLst>
          </p:cNvPr>
          <p:cNvSpPr txBox="1">
            <a:spLocks/>
          </p:cNvSpPr>
          <p:nvPr/>
        </p:nvSpPr>
        <p:spPr>
          <a:xfrm>
            <a:off x="360000" y="180000"/>
            <a:ext cx="9756648"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IL PROBLEMA E LA SOLUZIONE</a:t>
            </a:r>
            <a:endParaRPr lang="en-US" sz="3600" b="1" dirty="0"/>
          </a:p>
        </p:txBody>
      </p:sp>
      <p:sp>
        <p:nvSpPr>
          <p:cNvPr id="3" name="TextBox 39">
            <a:extLst>
              <a:ext uri="{FF2B5EF4-FFF2-40B4-BE49-F238E27FC236}">
                <a16:creationId xmlns:a16="http://schemas.microsoft.com/office/drawing/2014/main" id="{8AE99722-A3E2-B9C5-90D3-D383BA897642}"/>
              </a:ext>
            </a:extLst>
          </p:cNvPr>
          <p:cNvSpPr txBox="1"/>
          <p:nvPr/>
        </p:nvSpPr>
        <p:spPr>
          <a:xfrm>
            <a:off x="880844" y="5063849"/>
            <a:ext cx="4619343" cy="1600438"/>
          </a:xfrm>
          <a:prstGeom prst="rect">
            <a:avLst/>
          </a:prstGeom>
          <a:noFill/>
        </p:spPr>
        <p:txBody>
          <a:bodyPr wrap="square" lIns="0" rIns="0" rtlCol="0" anchor="t">
            <a:spAutoFit/>
          </a:bodyPr>
          <a:lstStyle/>
          <a:p>
            <a:pPr algn="just">
              <a:spcAft>
                <a:spcPts val="1350"/>
              </a:spcAft>
            </a:pPr>
            <a:r>
              <a:rPr lang="it-IT" sz="1400" dirty="0">
                <a:latin typeface="Georgia" panose="02040502050405020303" pitchFamily="18" charset="0"/>
              </a:rPr>
              <a:t>L’argomento trattato dalla mia tesi deriva da un problema di risk assesment che ha un forte impatto nella vita reale e, ha trovato riscontro nella ricerca scientifica in particolare nello studio degli effetti dei pesticidi più diffusi sul mercato sulle api del miele. Da qui l’idea di creare un software per automatizzare e rendere più accessibile quest’analisi</a:t>
            </a:r>
            <a:endParaRPr lang="en-US" sz="1400" dirty="0">
              <a:solidFill>
                <a:schemeClr val="tx1">
                  <a:lumMod val="65000"/>
                  <a:lumOff val="35000"/>
                </a:schemeClr>
              </a:solidFill>
            </a:endParaRPr>
          </a:p>
        </p:txBody>
      </p:sp>
      <p:sp>
        <p:nvSpPr>
          <p:cNvPr id="4" name="TextBox 41">
            <a:extLst>
              <a:ext uri="{FF2B5EF4-FFF2-40B4-BE49-F238E27FC236}">
                <a16:creationId xmlns:a16="http://schemas.microsoft.com/office/drawing/2014/main" id="{1EEA781A-0900-7879-3B55-59C4393962F0}"/>
              </a:ext>
            </a:extLst>
          </p:cNvPr>
          <p:cNvSpPr txBox="1"/>
          <p:nvPr/>
        </p:nvSpPr>
        <p:spPr>
          <a:xfrm>
            <a:off x="8518039" y="3578040"/>
            <a:ext cx="3433169" cy="830997"/>
          </a:xfrm>
          <a:prstGeom prst="rect">
            <a:avLst/>
          </a:prstGeom>
          <a:noFill/>
        </p:spPr>
        <p:txBody>
          <a:bodyPr wrap="square" lIns="0" rIns="0" rtlCol="0" anchor="t">
            <a:spAutoFit/>
          </a:bodyPr>
          <a:lstStyle/>
          <a:p>
            <a:r>
              <a:rPr lang="it-IT" sz="1200" i="1" dirty="0">
                <a:latin typeface="Georgia" panose="02040502050405020303" pitchFamily="18" charset="0"/>
              </a:rPr>
              <a:t>"Ogni ape porta in sé il meccanismo dell’universo: ognuna riassume il segreto del mondo."</a:t>
            </a:r>
          </a:p>
          <a:p>
            <a:endParaRPr lang="it-IT" sz="1200" i="1" dirty="0">
              <a:latin typeface="Georgia" panose="02040502050405020303" pitchFamily="18" charset="0"/>
            </a:endParaRPr>
          </a:p>
          <a:p>
            <a:pPr algn="r"/>
            <a:r>
              <a:rPr lang="en-US" sz="1200" i="1" dirty="0">
                <a:latin typeface="Georgia" panose="02040502050405020303" pitchFamily="18" charset="0"/>
              </a:rPr>
              <a:t>Michel </a:t>
            </a:r>
            <a:r>
              <a:rPr lang="en-US" sz="1200" i="1" dirty="0" err="1">
                <a:latin typeface="Georgia" panose="02040502050405020303" pitchFamily="18" charset="0"/>
              </a:rPr>
              <a:t>Onfray</a:t>
            </a:r>
            <a:endParaRPr lang="en-US" sz="1200" i="1" dirty="0">
              <a:latin typeface="Georgia" panose="02040502050405020303" pitchFamily="18" charset="0"/>
            </a:endParaRPr>
          </a:p>
        </p:txBody>
      </p:sp>
      <p:grpSp>
        <p:nvGrpSpPr>
          <p:cNvPr id="5" name="Group 2">
            <a:extLst>
              <a:ext uri="{FF2B5EF4-FFF2-40B4-BE49-F238E27FC236}">
                <a16:creationId xmlns:a16="http://schemas.microsoft.com/office/drawing/2014/main" id="{7C16B9E3-B8EC-2497-3FDA-8D2CC66DBEE4}"/>
              </a:ext>
            </a:extLst>
          </p:cNvPr>
          <p:cNvGrpSpPr/>
          <p:nvPr/>
        </p:nvGrpSpPr>
        <p:grpSpPr>
          <a:xfrm>
            <a:off x="3368912" y="1337462"/>
            <a:ext cx="4941330" cy="3729143"/>
            <a:chOff x="3464482" y="1294055"/>
            <a:chExt cx="5278626" cy="3983695"/>
          </a:xfrm>
        </p:grpSpPr>
        <p:sp>
          <p:nvSpPr>
            <p:cNvPr id="6" name="Shape">
              <a:extLst>
                <a:ext uri="{FF2B5EF4-FFF2-40B4-BE49-F238E27FC236}">
                  <a16:creationId xmlns:a16="http://schemas.microsoft.com/office/drawing/2014/main" id="{F51666D0-BD77-C428-AFC4-C221432DC23D}"/>
                </a:ext>
              </a:extLst>
            </p:cNvPr>
            <p:cNvSpPr/>
            <p:nvPr/>
          </p:nvSpPr>
          <p:spPr>
            <a:xfrm>
              <a:off x="6918053" y="1614489"/>
              <a:ext cx="1330260" cy="1940002"/>
            </a:xfrm>
            <a:custGeom>
              <a:avLst/>
              <a:gdLst/>
              <a:ahLst/>
              <a:cxnLst>
                <a:cxn ang="0">
                  <a:pos x="wd2" y="hd2"/>
                </a:cxn>
                <a:cxn ang="5400000">
                  <a:pos x="wd2" y="hd2"/>
                </a:cxn>
                <a:cxn ang="10800000">
                  <a:pos x="wd2" y="hd2"/>
                </a:cxn>
                <a:cxn ang="16200000">
                  <a:pos x="wd2" y="hd2"/>
                </a:cxn>
              </a:cxnLst>
              <a:rect l="0" t="0" r="r" b="b"/>
              <a:pathLst>
                <a:path w="21006" h="19626" extrusionOk="0">
                  <a:moveTo>
                    <a:pt x="8863" y="17161"/>
                  </a:moveTo>
                  <a:cubicBezTo>
                    <a:pt x="8751" y="17154"/>
                    <a:pt x="7739" y="17301"/>
                    <a:pt x="7868" y="17417"/>
                  </a:cubicBezTo>
                  <a:cubicBezTo>
                    <a:pt x="7963" y="17503"/>
                    <a:pt x="8374" y="18292"/>
                    <a:pt x="7941" y="18328"/>
                  </a:cubicBezTo>
                  <a:cubicBezTo>
                    <a:pt x="7834" y="18335"/>
                    <a:pt x="6890" y="18490"/>
                    <a:pt x="7109" y="18605"/>
                  </a:cubicBezTo>
                  <a:cubicBezTo>
                    <a:pt x="9127" y="19675"/>
                    <a:pt x="4416" y="19628"/>
                    <a:pt x="3786" y="19625"/>
                  </a:cubicBezTo>
                  <a:cubicBezTo>
                    <a:pt x="3651" y="19625"/>
                    <a:pt x="3516" y="19625"/>
                    <a:pt x="3382" y="19625"/>
                  </a:cubicBezTo>
                  <a:cubicBezTo>
                    <a:pt x="4197" y="18558"/>
                    <a:pt x="5063" y="17518"/>
                    <a:pt x="5883" y="16498"/>
                  </a:cubicBezTo>
                  <a:cubicBezTo>
                    <a:pt x="6845" y="15302"/>
                    <a:pt x="7845" y="14117"/>
                    <a:pt x="8880" y="12943"/>
                  </a:cubicBezTo>
                  <a:cubicBezTo>
                    <a:pt x="9470" y="12273"/>
                    <a:pt x="10061" y="11600"/>
                    <a:pt x="10685" y="10937"/>
                  </a:cubicBezTo>
                  <a:cubicBezTo>
                    <a:pt x="12416" y="10847"/>
                    <a:pt x="14086" y="10433"/>
                    <a:pt x="14924" y="9738"/>
                  </a:cubicBezTo>
                  <a:cubicBezTo>
                    <a:pt x="15784" y="9024"/>
                    <a:pt x="15778" y="8005"/>
                    <a:pt x="14007" y="8164"/>
                  </a:cubicBezTo>
                  <a:cubicBezTo>
                    <a:pt x="12242" y="8322"/>
                    <a:pt x="10932" y="9576"/>
                    <a:pt x="10021" y="10523"/>
                  </a:cubicBezTo>
                  <a:cubicBezTo>
                    <a:pt x="9920" y="10519"/>
                    <a:pt x="9819" y="10516"/>
                    <a:pt x="9723" y="10508"/>
                  </a:cubicBezTo>
                  <a:cubicBezTo>
                    <a:pt x="9099" y="10465"/>
                    <a:pt x="8419" y="10336"/>
                    <a:pt x="7823" y="10127"/>
                  </a:cubicBezTo>
                  <a:cubicBezTo>
                    <a:pt x="8172" y="9442"/>
                    <a:pt x="8717" y="8427"/>
                    <a:pt x="8290" y="7757"/>
                  </a:cubicBezTo>
                  <a:cubicBezTo>
                    <a:pt x="7890" y="7134"/>
                    <a:pt x="6800" y="7198"/>
                    <a:pt x="5956" y="7461"/>
                  </a:cubicBezTo>
                  <a:cubicBezTo>
                    <a:pt x="4382" y="7948"/>
                    <a:pt x="4776" y="9169"/>
                    <a:pt x="5720" y="9939"/>
                  </a:cubicBezTo>
                  <a:cubicBezTo>
                    <a:pt x="5945" y="10123"/>
                    <a:pt x="6232" y="10282"/>
                    <a:pt x="6552" y="10415"/>
                  </a:cubicBezTo>
                  <a:cubicBezTo>
                    <a:pt x="6496" y="10523"/>
                    <a:pt x="6440" y="10634"/>
                    <a:pt x="6384" y="10746"/>
                  </a:cubicBezTo>
                  <a:cubicBezTo>
                    <a:pt x="5692" y="12133"/>
                    <a:pt x="5164" y="13563"/>
                    <a:pt x="4157" y="14874"/>
                  </a:cubicBezTo>
                  <a:cubicBezTo>
                    <a:pt x="3674" y="15501"/>
                    <a:pt x="3078" y="16430"/>
                    <a:pt x="1892" y="16163"/>
                  </a:cubicBezTo>
                  <a:cubicBezTo>
                    <a:pt x="1768" y="16134"/>
                    <a:pt x="1661" y="16098"/>
                    <a:pt x="1554" y="16055"/>
                  </a:cubicBezTo>
                  <a:cubicBezTo>
                    <a:pt x="1526" y="16016"/>
                    <a:pt x="1481" y="15976"/>
                    <a:pt x="1397" y="15944"/>
                  </a:cubicBezTo>
                  <a:cubicBezTo>
                    <a:pt x="1363" y="15929"/>
                    <a:pt x="1313" y="15926"/>
                    <a:pt x="1273" y="15915"/>
                  </a:cubicBezTo>
                  <a:cubicBezTo>
                    <a:pt x="149" y="15230"/>
                    <a:pt x="109" y="13592"/>
                    <a:pt x="48" y="12799"/>
                  </a:cubicBezTo>
                  <a:cubicBezTo>
                    <a:pt x="-211" y="9673"/>
                    <a:pt x="537" y="6363"/>
                    <a:pt x="3393" y="3744"/>
                  </a:cubicBezTo>
                  <a:cubicBezTo>
                    <a:pt x="6552" y="845"/>
                    <a:pt x="14592" y="-1925"/>
                    <a:pt x="18690" y="1792"/>
                  </a:cubicBezTo>
                  <a:cubicBezTo>
                    <a:pt x="21215" y="4079"/>
                    <a:pt x="21389" y="7775"/>
                    <a:pt x="20563" y="10415"/>
                  </a:cubicBezTo>
                  <a:cubicBezTo>
                    <a:pt x="19438" y="13988"/>
                    <a:pt x="15064" y="17481"/>
                    <a:pt x="8863" y="17161"/>
                  </a:cubicBezTo>
                  <a:close/>
                </a:path>
              </a:pathLst>
            </a:custGeom>
            <a:solidFill>
              <a:schemeClr val="accent3">
                <a:lumMod val="60000"/>
                <a:lumOff val="40000"/>
              </a:schemeClr>
            </a:solidFill>
            <a:ln w="12700">
              <a:miter lim="400000"/>
            </a:ln>
          </p:spPr>
          <p:txBody>
            <a:bodyPr lIns="28575" tIns="28575" rIns="28575" bIns="28575" anchor="ctr"/>
            <a:lstStyle/>
            <a:p>
              <a:pPr>
                <a:defRPr sz="3000"/>
              </a:pPr>
              <a:endParaRPr sz="2250"/>
            </a:p>
          </p:txBody>
        </p:sp>
        <p:sp>
          <p:nvSpPr>
            <p:cNvPr id="7" name="Shape">
              <a:extLst>
                <a:ext uri="{FF2B5EF4-FFF2-40B4-BE49-F238E27FC236}">
                  <a16:creationId xmlns:a16="http://schemas.microsoft.com/office/drawing/2014/main" id="{84403E6E-7546-451B-4680-CD104CD81E95}"/>
                </a:ext>
              </a:extLst>
            </p:cNvPr>
            <p:cNvSpPr/>
            <p:nvPr/>
          </p:nvSpPr>
          <p:spPr>
            <a:xfrm>
              <a:off x="6918053" y="2682604"/>
              <a:ext cx="616294" cy="880841"/>
            </a:xfrm>
            <a:custGeom>
              <a:avLst/>
              <a:gdLst/>
              <a:ahLst/>
              <a:cxnLst>
                <a:cxn ang="0">
                  <a:pos x="wd2" y="hd2"/>
                </a:cxn>
                <a:cxn ang="5400000">
                  <a:pos x="wd2" y="hd2"/>
                </a:cxn>
                <a:cxn ang="10800000">
                  <a:pos x="wd2" y="hd2"/>
                </a:cxn>
                <a:cxn ang="16200000">
                  <a:pos x="wd2" y="hd2"/>
                </a:cxn>
              </a:cxnLst>
              <a:rect l="0" t="0" r="r" b="b"/>
              <a:pathLst>
                <a:path w="20409" h="21600" extrusionOk="0">
                  <a:moveTo>
                    <a:pt x="2358" y="21102"/>
                  </a:moveTo>
                  <a:cubicBezTo>
                    <a:pt x="672" y="20439"/>
                    <a:pt x="-1191" y="18998"/>
                    <a:pt x="990" y="17575"/>
                  </a:cubicBezTo>
                  <a:cubicBezTo>
                    <a:pt x="1073" y="17532"/>
                    <a:pt x="1120" y="17479"/>
                    <a:pt x="1108" y="17401"/>
                  </a:cubicBezTo>
                  <a:cubicBezTo>
                    <a:pt x="625" y="16938"/>
                    <a:pt x="696" y="16493"/>
                    <a:pt x="1014" y="16082"/>
                  </a:cubicBezTo>
                  <a:cubicBezTo>
                    <a:pt x="2252" y="16108"/>
                    <a:pt x="3891" y="15401"/>
                    <a:pt x="3136" y="14703"/>
                  </a:cubicBezTo>
                  <a:cubicBezTo>
                    <a:pt x="2971" y="14546"/>
                    <a:pt x="2888" y="14397"/>
                    <a:pt x="2900" y="14196"/>
                  </a:cubicBezTo>
                  <a:cubicBezTo>
                    <a:pt x="3171" y="14257"/>
                    <a:pt x="3454" y="14301"/>
                    <a:pt x="3761" y="14319"/>
                  </a:cubicBezTo>
                  <a:cubicBezTo>
                    <a:pt x="9715" y="14755"/>
                    <a:pt x="12285" y="8670"/>
                    <a:pt x="13736" y="5527"/>
                  </a:cubicBezTo>
                  <a:cubicBezTo>
                    <a:pt x="14573" y="3702"/>
                    <a:pt x="15292" y="1842"/>
                    <a:pt x="16058" y="0"/>
                  </a:cubicBezTo>
                  <a:cubicBezTo>
                    <a:pt x="17391" y="349"/>
                    <a:pt x="18876" y="550"/>
                    <a:pt x="20409" y="594"/>
                  </a:cubicBezTo>
                  <a:cubicBezTo>
                    <a:pt x="14879" y="7316"/>
                    <a:pt x="9621" y="14371"/>
                    <a:pt x="5129" y="21600"/>
                  </a:cubicBezTo>
                  <a:cubicBezTo>
                    <a:pt x="4150" y="21565"/>
                    <a:pt x="3207" y="21443"/>
                    <a:pt x="2358" y="21102"/>
                  </a:cubicBezTo>
                  <a:close/>
                </a:path>
              </a:pathLst>
            </a:custGeom>
            <a:solidFill>
              <a:schemeClr val="accent3">
                <a:lumMod val="60000"/>
                <a:lumOff val="40000"/>
              </a:schemeClr>
            </a:solidFill>
            <a:ln w="12700">
              <a:miter lim="400000"/>
            </a:ln>
          </p:spPr>
          <p:txBody>
            <a:bodyPr lIns="28575" tIns="28575" rIns="28575" bIns="28575" anchor="ctr"/>
            <a:lstStyle/>
            <a:p>
              <a:pPr>
                <a:defRPr sz="3000"/>
              </a:pPr>
              <a:endParaRPr sz="2250"/>
            </a:p>
          </p:txBody>
        </p:sp>
        <p:sp>
          <p:nvSpPr>
            <p:cNvPr id="8" name="Shape">
              <a:extLst>
                <a:ext uri="{FF2B5EF4-FFF2-40B4-BE49-F238E27FC236}">
                  <a16:creationId xmlns:a16="http://schemas.microsoft.com/office/drawing/2014/main" id="{082E85D4-BFFB-E4F0-227A-D996FC6D01D5}"/>
                </a:ext>
              </a:extLst>
            </p:cNvPr>
            <p:cNvSpPr/>
            <p:nvPr/>
          </p:nvSpPr>
          <p:spPr>
            <a:xfrm>
              <a:off x="3784919" y="1614492"/>
              <a:ext cx="4514761" cy="3397880"/>
            </a:xfrm>
            <a:custGeom>
              <a:avLst/>
              <a:gdLst/>
              <a:ahLst/>
              <a:cxnLst>
                <a:cxn ang="0">
                  <a:pos x="wd2" y="hd2"/>
                </a:cxn>
                <a:cxn ang="5400000">
                  <a:pos x="wd2" y="hd2"/>
                </a:cxn>
                <a:cxn ang="10800000">
                  <a:pos x="wd2" y="hd2"/>
                </a:cxn>
                <a:cxn ang="16200000">
                  <a:pos x="wd2" y="hd2"/>
                </a:cxn>
              </a:cxnLst>
              <a:rect l="0" t="0" r="r" b="b"/>
              <a:pathLst>
                <a:path w="20627" h="20090" extrusionOk="0">
                  <a:moveTo>
                    <a:pt x="20209" y="1652"/>
                  </a:moveTo>
                  <a:cubicBezTo>
                    <a:pt x="19599" y="-150"/>
                    <a:pt x="18047" y="-308"/>
                    <a:pt x="16779" y="370"/>
                  </a:cubicBezTo>
                  <a:cubicBezTo>
                    <a:pt x="15331" y="1142"/>
                    <a:pt x="14384" y="2891"/>
                    <a:pt x="14043" y="4828"/>
                  </a:cubicBezTo>
                  <a:cubicBezTo>
                    <a:pt x="13844" y="5948"/>
                    <a:pt x="13808" y="7131"/>
                    <a:pt x="13901" y="8270"/>
                  </a:cubicBezTo>
                  <a:cubicBezTo>
                    <a:pt x="13934" y="8670"/>
                    <a:pt x="14018" y="9207"/>
                    <a:pt x="14241" y="9543"/>
                  </a:cubicBezTo>
                  <a:cubicBezTo>
                    <a:pt x="14116" y="9697"/>
                    <a:pt x="14052" y="9922"/>
                    <a:pt x="14131" y="10124"/>
                  </a:cubicBezTo>
                  <a:cubicBezTo>
                    <a:pt x="14010" y="10259"/>
                    <a:pt x="13984" y="10364"/>
                    <a:pt x="13926" y="10575"/>
                  </a:cubicBezTo>
                  <a:cubicBezTo>
                    <a:pt x="13919" y="10598"/>
                    <a:pt x="13906" y="10767"/>
                    <a:pt x="13904" y="10777"/>
                  </a:cubicBezTo>
                  <a:cubicBezTo>
                    <a:pt x="13896" y="10830"/>
                    <a:pt x="13849" y="10882"/>
                    <a:pt x="13841" y="10945"/>
                  </a:cubicBezTo>
                  <a:cubicBezTo>
                    <a:pt x="13748" y="11670"/>
                    <a:pt x="14373" y="11762"/>
                    <a:pt x="14776" y="11785"/>
                  </a:cubicBezTo>
                  <a:cubicBezTo>
                    <a:pt x="14788" y="11785"/>
                    <a:pt x="14801" y="11787"/>
                    <a:pt x="14814" y="11787"/>
                  </a:cubicBezTo>
                  <a:cubicBezTo>
                    <a:pt x="14604" y="12387"/>
                    <a:pt x="14405" y="12989"/>
                    <a:pt x="14222" y="13598"/>
                  </a:cubicBezTo>
                  <a:cubicBezTo>
                    <a:pt x="14017" y="14280"/>
                    <a:pt x="13895" y="14991"/>
                    <a:pt x="13834" y="15716"/>
                  </a:cubicBezTo>
                  <a:cubicBezTo>
                    <a:pt x="13799" y="15692"/>
                    <a:pt x="13763" y="15669"/>
                    <a:pt x="13729" y="15648"/>
                  </a:cubicBezTo>
                  <a:cubicBezTo>
                    <a:pt x="12924" y="15137"/>
                    <a:pt x="12087" y="14716"/>
                    <a:pt x="11230" y="14375"/>
                  </a:cubicBezTo>
                  <a:cubicBezTo>
                    <a:pt x="9444" y="13663"/>
                    <a:pt x="7583" y="13305"/>
                    <a:pt x="5719" y="13189"/>
                  </a:cubicBezTo>
                  <a:cubicBezTo>
                    <a:pt x="5391" y="13168"/>
                    <a:pt x="5060" y="13158"/>
                    <a:pt x="4732" y="13154"/>
                  </a:cubicBezTo>
                  <a:cubicBezTo>
                    <a:pt x="4940" y="12834"/>
                    <a:pt x="5121" y="12484"/>
                    <a:pt x="5264" y="12101"/>
                  </a:cubicBezTo>
                  <a:cubicBezTo>
                    <a:pt x="5339" y="11901"/>
                    <a:pt x="5407" y="11634"/>
                    <a:pt x="5461" y="11337"/>
                  </a:cubicBezTo>
                  <a:cubicBezTo>
                    <a:pt x="5927" y="11278"/>
                    <a:pt x="6386" y="11072"/>
                    <a:pt x="6824" y="10855"/>
                  </a:cubicBezTo>
                  <a:cubicBezTo>
                    <a:pt x="7757" y="11478"/>
                    <a:pt x="8987" y="11777"/>
                    <a:pt x="9826" y="10739"/>
                  </a:cubicBezTo>
                  <a:cubicBezTo>
                    <a:pt x="10236" y="10232"/>
                    <a:pt x="10370" y="9394"/>
                    <a:pt x="10041" y="8758"/>
                  </a:cubicBezTo>
                  <a:cubicBezTo>
                    <a:pt x="10012" y="8701"/>
                    <a:pt x="9838" y="8497"/>
                    <a:pt x="9830" y="8461"/>
                  </a:cubicBezTo>
                  <a:cubicBezTo>
                    <a:pt x="9773" y="8215"/>
                    <a:pt x="9903" y="8076"/>
                    <a:pt x="9976" y="7862"/>
                  </a:cubicBezTo>
                  <a:cubicBezTo>
                    <a:pt x="10087" y="7537"/>
                    <a:pt x="10132" y="7158"/>
                    <a:pt x="10100" y="6807"/>
                  </a:cubicBezTo>
                  <a:cubicBezTo>
                    <a:pt x="10033" y="6072"/>
                    <a:pt x="9638" y="5460"/>
                    <a:pt x="9106" y="5205"/>
                  </a:cubicBezTo>
                  <a:cubicBezTo>
                    <a:pt x="8860" y="5087"/>
                    <a:pt x="8644" y="5129"/>
                    <a:pt x="8397" y="5079"/>
                  </a:cubicBezTo>
                  <a:cubicBezTo>
                    <a:pt x="8013" y="5001"/>
                    <a:pt x="7813" y="4493"/>
                    <a:pt x="7463" y="4277"/>
                  </a:cubicBezTo>
                  <a:cubicBezTo>
                    <a:pt x="6651" y="3771"/>
                    <a:pt x="5677" y="4119"/>
                    <a:pt x="5108" y="4969"/>
                  </a:cubicBezTo>
                  <a:cubicBezTo>
                    <a:pt x="4720" y="4447"/>
                    <a:pt x="4135" y="4317"/>
                    <a:pt x="3587" y="4515"/>
                  </a:cubicBezTo>
                  <a:cubicBezTo>
                    <a:pt x="2886" y="4767"/>
                    <a:pt x="2429" y="5506"/>
                    <a:pt x="2220" y="6375"/>
                  </a:cubicBezTo>
                  <a:cubicBezTo>
                    <a:pt x="1456" y="6375"/>
                    <a:pt x="647" y="6807"/>
                    <a:pt x="696" y="7988"/>
                  </a:cubicBezTo>
                  <a:cubicBezTo>
                    <a:pt x="773" y="9840"/>
                    <a:pt x="2565" y="9994"/>
                    <a:pt x="3631" y="9975"/>
                  </a:cubicBezTo>
                  <a:cubicBezTo>
                    <a:pt x="3741" y="10775"/>
                    <a:pt x="4340" y="11240"/>
                    <a:pt x="4930" y="11333"/>
                  </a:cubicBezTo>
                  <a:cubicBezTo>
                    <a:pt x="5007" y="11345"/>
                    <a:pt x="5082" y="11350"/>
                    <a:pt x="5156" y="11352"/>
                  </a:cubicBezTo>
                  <a:cubicBezTo>
                    <a:pt x="5122" y="11524"/>
                    <a:pt x="5080" y="11693"/>
                    <a:pt x="5031" y="11855"/>
                  </a:cubicBezTo>
                  <a:cubicBezTo>
                    <a:pt x="4888" y="12326"/>
                    <a:pt x="4685" y="12758"/>
                    <a:pt x="4439" y="13149"/>
                  </a:cubicBezTo>
                  <a:cubicBezTo>
                    <a:pt x="3954" y="13147"/>
                    <a:pt x="3470" y="13160"/>
                    <a:pt x="2985" y="13185"/>
                  </a:cubicBezTo>
                  <a:cubicBezTo>
                    <a:pt x="2259" y="13223"/>
                    <a:pt x="1430" y="13175"/>
                    <a:pt x="747" y="13554"/>
                  </a:cubicBezTo>
                  <a:cubicBezTo>
                    <a:pt x="267" y="13819"/>
                    <a:pt x="-244" y="14570"/>
                    <a:pt x="128" y="15255"/>
                  </a:cubicBezTo>
                  <a:cubicBezTo>
                    <a:pt x="462" y="15867"/>
                    <a:pt x="1150" y="15747"/>
                    <a:pt x="1627" y="15570"/>
                  </a:cubicBezTo>
                  <a:cubicBezTo>
                    <a:pt x="2712" y="15166"/>
                    <a:pt x="3836" y="14438"/>
                    <a:pt x="4616" y="13333"/>
                  </a:cubicBezTo>
                  <a:cubicBezTo>
                    <a:pt x="5487" y="13352"/>
                    <a:pt x="6357" y="13421"/>
                    <a:pt x="7221" y="13552"/>
                  </a:cubicBezTo>
                  <a:cubicBezTo>
                    <a:pt x="9478" y="13893"/>
                    <a:pt x="11800" y="14640"/>
                    <a:pt x="13813" y="16061"/>
                  </a:cubicBezTo>
                  <a:cubicBezTo>
                    <a:pt x="13792" y="16440"/>
                    <a:pt x="13784" y="16821"/>
                    <a:pt x="13792" y="17202"/>
                  </a:cubicBezTo>
                  <a:cubicBezTo>
                    <a:pt x="13812" y="18191"/>
                    <a:pt x="13854" y="19587"/>
                    <a:pt x="14703" y="19997"/>
                  </a:cubicBezTo>
                  <a:cubicBezTo>
                    <a:pt x="15059" y="20170"/>
                    <a:pt x="15497" y="20100"/>
                    <a:pt x="15796" y="19787"/>
                  </a:cubicBezTo>
                  <a:cubicBezTo>
                    <a:pt x="16356" y="19199"/>
                    <a:pt x="16118" y="18122"/>
                    <a:pt x="15752" y="17488"/>
                  </a:cubicBezTo>
                  <a:cubicBezTo>
                    <a:pt x="15352" y="16793"/>
                    <a:pt x="14757" y="16326"/>
                    <a:pt x="14158" y="15928"/>
                  </a:cubicBezTo>
                  <a:cubicBezTo>
                    <a:pt x="14184" y="15478"/>
                    <a:pt x="14233" y="15027"/>
                    <a:pt x="14311" y="14587"/>
                  </a:cubicBezTo>
                  <a:cubicBezTo>
                    <a:pt x="14479" y="13642"/>
                    <a:pt x="14775" y="12716"/>
                    <a:pt x="15110" y="11815"/>
                  </a:cubicBezTo>
                  <a:cubicBezTo>
                    <a:pt x="15515" y="11849"/>
                    <a:pt x="15962" y="11878"/>
                    <a:pt x="16323" y="11716"/>
                  </a:cubicBezTo>
                  <a:cubicBezTo>
                    <a:pt x="16587" y="11598"/>
                    <a:pt x="16862" y="11242"/>
                    <a:pt x="16639" y="10927"/>
                  </a:cubicBezTo>
                  <a:cubicBezTo>
                    <a:pt x="16826" y="10817"/>
                    <a:pt x="16969" y="10632"/>
                    <a:pt x="16897" y="10367"/>
                  </a:cubicBezTo>
                  <a:cubicBezTo>
                    <a:pt x="20105" y="10322"/>
                    <a:pt x="21356" y="5045"/>
                    <a:pt x="20209" y="1652"/>
                  </a:cubicBezTo>
                  <a:close/>
                  <a:moveTo>
                    <a:pt x="1487" y="9045"/>
                  </a:moveTo>
                  <a:cubicBezTo>
                    <a:pt x="740" y="8146"/>
                    <a:pt x="917" y="6403"/>
                    <a:pt x="2246" y="6567"/>
                  </a:cubicBezTo>
                  <a:cubicBezTo>
                    <a:pt x="2305" y="6573"/>
                    <a:pt x="2512" y="6531"/>
                    <a:pt x="2531" y="6436"/>
                  </a:cubicBezTo>
                  <a:cubicBezTo>
                    <a:pt x="2637" y="5923"/>
                    <a:pt x="2806" y="5401"/>
                    <a:pt x="3125" y="5041"/>
                  </a:cubicBezTo>
                  <a:cubicBezTo>
                    <a:pt x="3735" y="4352"/>
                    <a:pt x="4507" y="4552"/>
                    <a:pt x="4909" y="5331"/>
                  </a:cubicBezTo>
                  <a:cubicBezTo>
                    <a:pt x="4960" y="5430"/>
                    <a:pt x="5217" y="5312"/>
                    <a:pt x="5254" y="5230"/>
                  </a:cubicBezTo>
                  <a:cubicBezTo>
                    <a:pt x="5745" y="4190"/>
                    <a:pt x="6796" y="3942"/>
                    <a:pt x="7515" y="4754"/>
                  </a:cubicBezTo>
                  <a:cubicBezTo>
                    <a:pt x="7897" y="5186"/>
                    <a:pt x="7873" y="5213"/>
                    <a:pt x="8371" y="5249"/>
                  </a:cubicBezTo>
                  <a:cubicBezTo>
                    <a:pt x="9656" y="5340"/>
                    <a:pt x="10129" y="7278"/>
                    <a:pt x="9366" y="8470"/>
                  </a:cubicBezTo>
                  <a:cubicBezTo>
                    <a:pt x="9360" y="8485"/>
                    <a:pt x="9363" y="8495"/>
                    <a:pt x="9373" y="8506"/>
                  </a:cubicBezTo>
                  <a:cubicBezTo>
                    <a:pt x="9856" y="8904"/>
                    <a:pt x="10017" y="9706"/>
                    <a:pt x="9752" y="10371"/>
                  </a:cubicBezTo>
                  <a:cubicBezTo>
                    <a:pt x="9444" y="11143"/>
                    <a:pt x="8665" y="11326"/>
                    <a:pt x="8036" y="11166"/>
                  </a:cubicBezTo>
                  <a:cubicBezTo>
                    <a:pt x="7712" y="11084"/>
                    <a:pt x="7372" y="10689"/>
                    <a:pt x="7060" y="10644"/>
                  </a:cubicBezTo>
                  <a:cubicBezTo>
                    <a:pt x="6677" y="10590"/>
                    <a:pt x="6170" y="11044"/>
                    <a:pt x="5804" y="11124"/>
                  </a:cubicBezTo>
                  <a:cubicBezTo>
                    <a:pt x="5703" y="11145"/>
                    <a:pt x="5597" y="11158"/>
                    <a:pt x="5491" y="11160"/>
                  </a:cubicBezTo>
                  <a:cubicBezTo>
                    <a:pt x="5695" y="9840"/>
                    <a:pt x="5581" y="8066"/>
                    <a:pt x="4346" y="8560"/>
                  </a:cubicBezTo>
                  <a:cubicBezTo>
                    <a:pt x="3907" y="8737"/>
                    <a:pt x="3595" y="9190"/>
                    <a:pt x="3618" y="9800"/>
                  </a:cubicBezTo>
                  <a:cubicBezTo>
                    <a:pt x="2864" y="9802"/>
                    <a:pt x="2061" y="9735"/>
                    <a:pt x="1487" y="9045"/>
                  </a:cubicBezTo>
                  <a:close/>
                  <a:moveTo>
                    <a:pt x="3979" y="9838"/>
                  </a:moveTo>
                  <a:cubicBezTo>
                    <a:pt x="3922" y="9381"/>
                    <a:pt x="4070" y="8558"/>
                    <a:pt x="4621" y="8670"/>
                  </a:cubicBezTo>
                  <a:cubicBezTo>
                    <a:pt x="4917" y="8729"/>
                    <a:pt x="5086" y="9131"/>
                    <a:pt x="5165" y="9466"/>
                  </a:cubicBezTo>
                  <a:cubicBezTo>
                    <a:pt x="5291" y="10002"/>
                    <a:pt x="5283" y="10586"/>
                    <a:pt x="5194" y="11139"/>
                  </a:cubicBezTo>
                  <a:cubicBezTo>
                    <a:pt x="4621" y="11047"/>
                    <a:pt x="4081" y="10647"/>
                    <a:pt x="3979" y="9838"/>
                  </a:cubicBezTo>
                  <a:close/>
                  <a:moveTo>
                    <a:pt x="1952" y="15278"/>
                  </a:moveTo>
                  <a:cubicBezTo>
                    <a:pt x="1503" y="15465"/>
                    <a:pt x="950" y="15720"/>
                    <a:pt x="566" y="15255"/>
                  </a:cubicBezTo>
                  <a:cubicBezTo>
                    <a:pt x="268" y="14892"/>
                    <a:pt x="322" y="14381"/>
                    <a:pt x="555" y="13994"/>
                  </a:cubicBezTo>
                  <a:cubicBezTo>
                    <a:pt x="1030" y="13204"/>
                    <a:pt x="2590" y="13360"/>
                    <a:pt x="3313" y="13335"/>
                  </a:cubicBezTo>
                  <a:cubicBezTo>
                    <a:pt x="3650" y="13324"/>
                    <a:pt x="3987" y="13320"/>
                    <a:pt x="4324" y="13322"/>
                  </a:cubicBezTo>
                  <a:cubicBezTo>
                    <a:pt x="3699" y="14240"/>
                    <a:pt x="2834" y="14907"/>
                    <a:pt x="1952" y="15278"/>
                  </a:cubicBezTo>
                  <a:close/>
                  <a:moveTo>
                    <a:pt x="14363" y="16467"/>
                  </a:moveTo>
                  <a:cubicBezTo>
                    <a:pt x="14874" y="16871"/>
                    <a:pt x="15383" y="17379"/>
                    <a:pt x="15637" y="18103"/>
                  </a:cubicBezTo>
                  <a:cubicBezTo>
                    <a:pt x="15895" y="18839"/>
                    <a:pt x="15705" y="20614"/>
                    <a:pt x="14734" y="19629"/>
                  </a:cubicBezTo>
                  <a:cubicBezTo>
                    <a:pt x="14244" y="19134"/>
                    <a:pt x="14184" y="18242"/>
                    <a:pt x="14152" y="17501"/>
                  </a:cubicBezTo>
                  <a:cubicBezTo>
                    <a:pt x="14134" y="17101"/>
                    <a:pt x="14129" y="16701"/>
                    <a:pt x="14142" y="16299"/>
                  </a:cubicBezTo>
                  <a:cubicBezTo>
                    <a:pt x="14215" y="16353"/>
                    <a:pt x="14290" y="16408"/>
                    <a:pt x="14363" y="16467"/>
                  </a:cubicBezTo>
                  <a:close/>
                  <a:moveTo>
                    <a:pt x="14497" y="11489"/>
                  </a:moveTo>
                  <a:cubicBezTo>
                    <a:pt x="14264" y="11329"/>
                    <a:pt x="14007" y="10981"/>
                    <a:pt x="14308" y="10638"/>
                  </a:cubicBezTo>
                  <a:cubicBezTo>
                    <a:pt x="14319" y="10628"/>
                    <a:pt x="14326" y="10615"/>
                    <a:pt x="14324" y="10596"/>
                  </a:cubicBezTo>
                  <a:cubicBezTo>
                    <a:pt x="14257" y="10484"/>
                    <a:pt x="14267" y="10377"/>
                    <a:pt x="14311" y="10278"/>
                  </a:cubicBezTo>
                  <a:cubicBezTo>
                    <a:pt x="14482" y="10284"/>
                    <a:pt x="14708" y="10114"/>
                    <a:pt x="14604" y="9946"/>
                  </a:cubicBezTo>
                  <a:cubicBezTo>
                    <a:pt x="14581" y="9908"/>
                    <a:pt x="14570" y="9872"/>
                    <a:pt x="14571" y="9823"/>
                  </a:cubicBezTo>
                  <a:cubicBezTo>
                    <a:pt x="14609" y="9838"/>
                    <a:pt x="14648" y="9849"/>
                    <a:pt x="14690" y="9853"/>
                  </a:cubicBezTo>
                  <a:cubicBezTo>
                    <a:pt x="15512" y="9958"/>
                    <a:pt x="15866" y="8491"/>
                    <a:pt x="16066" y="7733"/>
                  </a:cubicBezTo>
                  <a:cubicBezTo>
                    <a:pt x="16182" y="7293"/>
                    <a:pt x="16281" y="6845"/>
                    <a:pt x="16387" y="6401"/>
                  </a:cubicBezTo>
                  <a:cubicBezTo>
                    <a:pt x="16570" y="6485"/>
                    <a:pt x="16775" y="6533"/>
                    <a:pt x="16987" y="6544"/>
                  </a:cubicBezTo>
                  <a:cubicBezTo>
                    <a:pt x="16224" y="8165"/>
                    <a:pt x="15499" y="9866"/>
                    <a:pt x="14879" y="11609"/>
                  </a:cubicBezTo>
                  <a:cubicBezTo>
                    <a:pt x="14744" y="11600"/>
                    <a:pt x="14614" y="11571"/>
                    <a:pt x="14497" y="11489"/>
                  </a:cubicBezTo>
                  <a:close/>
                  <a:moveTo>
                    <a:pt x="16253" y="5481"/>
                  </a:moveTo>
                  <a:cubicBezTo>
                    <a:pt x="16240" y="5592"/>
                    <a:pt x="16221" y="5700"/>
                    <a:pt x="16200" y="5805"/>
                  </a:cubicBezTo>
                  <a:cubicBezTo>
                    <a:pt x="16040" y="5596"/>
                    <a:pt x="15941" y="5325"/>
                    <a:pt x="15965" y="4990"/>
                  </a:cubicBezTo>
                  <a:cubicBezTo>
                    <a:pt x="15990" y="4653"/>
                    <a:pt x="16148" y="4496"/>
                    <a:pt x="16268" y="4849"/>
                  </a:cubicBezTo>
                  <a:cubicBezTo>
                    <a:pt x="16323" y="5016"/>
                    <a:pt x="16273" y="5310"/>
                    <a:pt x="16253" y="5481"/>
                  </a:cubicBezTo>
                  <a:close/>
                  <a:moveTo>
                    <a:pt x="16771" y="10169"/>
                  </a:moveTo>
                  <a:cubicBezTo>
                    <a:pt x="16738" y="10164"/>
                    <a:pt x="16445" y="10251"/>
                    <a:pt x="16483" y="10318"/>
                  </a:cubicBezTo>
                  <a:cubicBezTo>
                    <a:pt x="16510" y="10369"/>
                    <a:pt x="16629" y="10830"/>
                    <a:pt x="16504" y="10851"/>
                  </a:cubicBezTo>
                  <a:cubicBezTo>
                    <a:pt x="16473" y="10855"/>
                    <a:pt x="16200" y="10945"/>
                    <a:pt x="16263" y="11013"/>
                  </a:cubicBezTo>
                  <a:cubicBezTo>
                    <a:pt x="16847" y="11638"/>
                    <a:pt x="15484" y="11611"/>
                    <a:pt x="15302" y="11609"/>
                  </a:cubicBezTo>
                  <a:cubicBezTo>
                    <a:pt x="15263" y="11609"/>
                    <a:pt x="15224" y="11609"/>
                    <a:pt x="15185" y="11609"/>
                  </a:cubicBezTo>
                  <a:cubicBezTo>
                    <a:pt x="15420" y="10985"/>
                    <a:pt x="15671" y="10377"/>
                    <a:pt x="15908" y="9781"/>
                  </a:cubicBezTo>
                  <a:cubicBezTo>
                    <a:pt x="16187" y="9083"/>
                    <a:pt x="16476" y="8390"/>
                    <a:pt x="16775" y="7704"/>
                  </a:cubicBezTo>
                  <a:cubicBezTo>
                    <a:pt x="16946" y="7312"/>
                    <a:pt x="17117" y="6919"/>
                    <a:pt x="17298" y="6531"/>
                  </a:cubicBezTo>
                  <a:cubicBezTo>
                    <a:pt x="17799" y="6479"/>
                    <a:pt x="18282" y="6236"/>
                    <a:pt x="18524" y="5830"/>
                  </a:cubicBezTo>
                  <a:cubicBezTo>
                    <a:pt x="18773" y="5413"/>
                    <a:pt x="18771" y="4818"/>
                    <a:pt x="18259" y="4910"/>
                  </a:cubicBezTo>
                  <a:cubicBezTo>
                    <a:pt x="17748" y="5003"/>
                    <a:pt x="17369" y="5735"/>
                    <a:pt x="17106" y="6289"/>
                  </a:cubicBezTo>
                  <a:cubicBezTo>
                    <a:pt x="17076" y="6287"/>
                    <a:pt x="17047" y="6285"/>
                    <a:pt x="17019" y="6281"/>
                  </a:cubicBezTo>
                  <a:cubicBezTo>
                    <a:pt x="16839" y="6255"/>
                    <a:pt x="16642" y="6180"/>
                    <a:pt x="16470" y="6058"/>
                  </a:cubicBezTo>
                  <a:cubicBezTo>
                    <a:pt x="16570" y="5658"/>
                    <a:pt x="16728" y="5064"/>
                    <a:pt x="16605" y="4672"/>
                  </a:cubicBezTo>
                  <a:cubicBezTo>
                    <a:pt x="16489" y="4308"/>
                    <a:pt x="16174" y="4346"/>
                    <a:pt x="15930" y="4500"/>
                  </a:cubicBezTo>
                  <a:cubicBezTo>
                    <a:pt x="15474" y="4784"/>
                    <a:pt x="15588" y="5498"/>
                    <a:pt x="15861" y="5948"/>
                  </a:cubicBezTo>
                  <a:cubicBezTo>
                    <a:pt x="15926" y="6055"/>
                    <a:pt x="16009" y="6148"/>
                    <a:pt x="16102" y="6226"/>
                  </a:cubicBezTo>
                  <a:cubicBezTo>
                    <a:pt x="16086" y="6289"/>
                    <a:pt x="16069" y="6354"/>
                    <a:pt x="16053" y="6420"/>
                  </a:cubicBezTo>
                  <a:cubicBezTo>
                    <a:pt x="15853" y="7230"/>
                    <a:pt x="15700" y="8066"/>
                    <a:pt x="15409" y="8832"/>
                  </a:cubicBezTo>
                  <a:cubicBezTo>
                    <a:pt x="15269" y="9198"/>
                    <a:pt x="15097" y="9741"/>
                    <a:pt x="14754" y="9586"/>
                  </a:cubicBezTo>
                  <a:cubicBezTo>
                    <a:pt x="14718" y="9569"/>
                    <a:pt x="14687" y="9548"/>
                    <a:pt x="14656" y="9522"/>
                  </a:cubicBezTo>
                  <a:cubicBezTo>
                    <a:pt x="14648" y="9499"/>
                    <a:pt x="14635" y="9476"/>
                    <a:pt x="14610" y="9457"/>
                  </a:cubicBezTo>
                  <a:cubicBezTo>
                    <a:pt x="14601" y="9449"/>
                    <a:pt x="14586" y="9447"/>
                    <a:pt x="14575" y="9440"/>
                  </a:cubicBezTo>
                  <a:cubicBezTo>
                    <a:pt x="14249" y="9040"/>
                    <a:pt x="14238" y="8083"/>
                    <a:pt x="14220" y="7619"/>
                  </a:cubicBezTo>
                  <a:cubicBezTo>
                    <a:pt x="14145" y="5792"/>
                    <a:pt x="14361" y="3858"/>
                    <a:pt x="15188" y="2327"/>
                  </a:cubicBezTo>
                  <a:cubicBezTo>
                    <a:pt x="16102" y="633"/>
                    <a:pt x="18428" y="-986"/>
                    <a:pt x="19614" y="1186"/>
                  </a:cubicBezTo>
                  <a:cubicBezTo>
                    <a:pt x="20344" y="2523"/>
                    <a:pt x="20395" y="4683"/>
                    <a:pt x="20156" y="6226"/>
                  </a:cubicBezTo>
                  <a:cubicBezTo>
                    <a:pt x="19830" y="8314"/>
                    <a:pt x="18565" y="10356"/>
                    <a:pt x="16771" y="10169"/>
                  </a:cubicBezTo>
                  <a:close/>
                  <a:moveTo>
                    <a:pt x="17402" y="6297"/>
                  </a:moveTo>
                  <a:cubicBezTo>
                    <a:pt x="17553" y="5952"/>
                    <a:pt x="17764" y="5462"/>
                    <a:pt x="17976" y="5329"/>
                  </a:cubicBezTo>
                  <a:cubicBezTo>
                    <a:pt x="18381" y="5072"/>
                    <a:pt x="18413" y="5523"/>
                    <a:pt x="18221" y="5849"/>
                  </a:cubicBezTo>
                  <a:cubicBezTo>
                    <a:pt x="18036" y="6165"/>
                    <a:pt x="17717" y="6279"/>
                    <a:pt x="17402" y="6297"/>
                  </a:cubicBezTo>
                  <a:close/>
                </a:path>
              </a:pathLst>
            </a:custGeom>
            <a:solidFill>
              <a:schemeClr val="accent1">
                <a:lumMod val="75000"/>
              </a:schemeClr>
            </a:solidFill>
            <a:ln w="12700">
              <a:miter lim="400000"/>
            </a:ln>
          </p:spPr>
          <p:txBody>
            <a:bodyPr lIns="28575" tIns="28575" rIns="28575" bIns="28575" anchor="ctr"/>
            <a:lstStyle/>
            <a:p>
              <a:pPr>
                <a:defRPr sz="3000"/>
              </a:pPr>
              <a:endParaRPr sz="2250" dirty="0"/>
            </a:p>
          </p:txBody>
        </p:sp>
        <p:sp>
          <p:nvSpPr>
            <p:cNvPr id="9" name="Shape">
              <a:extLst>
                <a:ext uri="{FF2B5EF4-FFF2-40B4-BE49-F238E27FC236}">
                  <a16:creationId xmlns:a16="http://schemas.microsoft.com/office/drawing/2014/main" id="{6FF11DF5-4912-BAB4-6CBB-A6231A31680E}"/>
                </a:ext>
              </a:extLst>
            </p:cNvPr>
            <p:cNvSpPr/>
            <p:nvPr/>
          </p:nvSpPr>
          <p:spPr>
            <a:xfrm>
              <a:off x="6455203" y="4320383"/>
              <a:ext cx="1136951" cy="957367"/>
            </a:xfrm>
            <a:custGeom>
              <a:avLst/>
              <a:gdLst/>
              <a:ahLst/>
              <a:cxnLst>
                <a:cxn ang="0">
                  <a:pos x="wd2" y="hd2"/>
                </a:cxn>
                <a:cxn ang="5400000">
                  <a:pos x="wd2" y="hd2"/>
                </a:cxn>
                <a:cxn ang="10800000">
                  <a:pos x="wd2" y="hd2"/>
                </a:cxn>
                <a:cxn ang="16200000">
                  <a:pos x="wd2" y="hd2"/>
                </a:cxn>
              </a:cxnLst>
              <a:rect l="0" t="0" r="r" b="b"/>
              <a:pathLst>
                <a:path w="19713" h="20847" extrusionOk="0">
                  <a:moveTo>
                    <a:pt x="15268" y="103"/>
                  </a:moveTo>
                  <a:cubicBezTo>
                    <a:pt x="14978" y="-246"/>
                    <a:pt x="13743" y="374"/>
                    <a:pt x="14033" y="715"/>
                  </a:cubicBezTo>
                  <a:cubicBezTo>
                    <a:pt x="18639" y="6181"/>
                    <a:pt x="21324" y="19292"/>
                    <a:pt x="12015" y="20013"/>
                  </a:cubicBezTo>
                  <a:cubicBezTo>
                    <a:pt x="9144" y="20238"/>
                    <a:pt x="6354" y="18516"/>
                    <a:pt x="4650" y="15632"/>
                  </a:cubicBezTo>
                  <a:cubicBezTo>
                    <a:pt x="3113" y="13027"/>
                    <a:pt x="3132" y="10376"/>
                    <a:pt x="2953" y="7461"/>
                  </a:cubicBezTo>
                  <a:cubicBezTo>
                    <a:pt x="3125" y="7701"/>
                    <a:pt x="3280" y="7941"/>
                    <a:pt x="3416" y="8135"/>
                  </a:cubicBezTo>
                  <a:cubicBezTo>
                    <a:pt x="3786" y="8654"/>
                    <a:pt x="5045" y="8011"/>
                    <a:pt x="4632" y="7430"/>
                  </a:cubicBezTo>
                  <a:cubicBezTo>
                    <a:pt x="4021" y="6577"/>
                    <a:pt x="3027" y="4925"/>
                    <a:pt x="1990" y="5197"/>
                  </a:cubicBezTo>
                  <a:cubicBezTo>
                    <a:pt x="1533" y="5321"/>
                    <a:pt x="1249" y="5685"/>
                    <a:pt x="1027" y="6174"/>
                  </a:cubicBezTo>
                  <a:cubicBezTo>
                    <a:pt x="669" y="6933"/>
                    <a:pt x="378" y="7755"/>
                    <a:pt x="51" y="8538"/>
                  </a:cubicBezTo>
                  <a:cubicBezTo>
                    <a:pt x="-276" y="9337"/>
                    <a:pt x="1057" y="9283"/>
                    <a:pt x="1304" y="8686"/>
                  </a:cubicBezTo>
                  <a:cubicBezTo>
                    <a:pt x="1409" y="8437"/>
                    <a:pt x="1514" y="8182"/>
                    <a:pt x="1613" y="7933"/>
                  </a:cubicBezTo>
                  <a:cubicBezTo>
                    <a:pt x="1693" y="9872"/>
                    <a:pt x="1662" y="11794"/>
                    <a:pt x="2255" y="13655"/>
                  </a:cubicBezTo>
                  <a:cubicBezTo>
                    <a:pt x="2872" y="15601"/>
                    <a:pt x="3934" y="17338"/>
                    <a:pt x="5274" y="18586"/>
                  </a:cubicBezTo>
                  <a:cubicBezTo>
                    <a:pt x="7737" y="20889"/>
                    <a:pt x="11002" y="21354"/>
                    <a:pt x="13916" y="20338"/>
                  </a:cubicBezTo>
                  <a:cubicBezTo>
                    <a:pt x="16651" y="19385"/>
                    <a:pt x="19336" y="17191"/>
                    <a:pt x="19657" y="13392"/>
                  </a:cubicBezTo>
                  <a:cubicBezTo>
                    <a:pt x="20077" y="8414"/>
                    <a:pt x="18071" y="3429"/>
                    <a:pt x="15268" y="103"/>
                  </a:cubicBezTo>
                  <a:close/>
                </a:path>
              </a:pathLst>
            </a:custGeom>
            <a:solidFill>
              <a:schemeClr val="bg2">
                <a:lumMod val="90000"/>
              </a:schemeClr>
            </a:solidFill>
            <a:ln w="12700">
              <a:miter lim="400000"/>
            </a:ln>
          </p:spPr>
          <p:txBody>
            <a:bodyPr lIns="28575" tIns="28575" rIns="28575" bIns="28575" anchor="ctr"/>
            <a:lstStyle/>
            <a:p>
              <a:pPr>
                <a:defRPr sz="3000"/>
              </a:pPr>
              <a:endParaRPr sz="2250"/>
            </a:p>
          </p:txBody>
        </p:sp>
        <p:sp>
          <p:nvSpPr>
            <p:cNvPr id="10" name="Shape">
              <a:extLst>
                <a:ext uri="{FF2B5EF4-FFF2-40B4-BE49-F238E27FC236}">
                  <a16:creationId xmlns:a16="http://schemas.microsoft.com/office/drawing/2014/main" id="{1C0F83BD-EEDD-347F-E0A1-A159A56EE798}"/>
                </a:ext>
              </a:extLst>
            </p:cNvPr>
            <p:cNvSpPr/>
            <p:nvPr/>
          </p:nvSpPr>
          <p:spPr>
            <a:xfrm>
              <a:off x="3464482" y="3608306"/>
              <a:ext cx="1332609" cy="860432"/>
            </a:xfrm>
            <a:custGeom>
              <a:avLst/>
              <a:gdLst/>
              <a:ahLst/>
              <a:cxnLst>
                <a:cxn ang="0">
                  <a:pos x="wd2" y="hd2"/>
                </a:cxn>
                <a:cxn ang="5400000">
                  <a:pos x="wd2" y="hd2"/>
                </a:cxn>
                <a:cxn ang="10800000">
                  <a:pos x="wd2" y="hd2"/>
                </a:cxn>
                <a:cxn ang="16200000">
                  <a:pos x="wd2" y="hd2"/>
                </a:cxn>
              </a:cxnLst>
              <a:rect l="0" t="0" r="r" b="b"/>
              <a:pathLst>
                <a:path w="19272" h="20535" extrusionOk="0">
                  <a:moveTo>
                    <a:pt x="18362" y="11511"/>
                  </a:moveTo>
                  <a:cubicBezTo>
                    <a:pt x="14701" y="15794"/>
                    <a:pt x="9938" y="20578"/>
                    <a:pt x="5232" y="19048"/>
                  </a:cubicBezTo>
                  <a:cubicBezTo>
                    <a:pt x="253" y="17425"/>
                    <a:pt x="-406" y="5665"/>
                    <a:pt x="4645" y="3430"/>
                  </a:cubicBezTo>
                  <a:cubicBezTo>
                    <a:pt x="4588" y="3651"/>
                    <a:pt x="4527" y="3864"/>
                    <a:pt x="4501" y="3974"/>
                  </a:cubicBezTo>
                  <a:cubicBezTo>
                    <a:pt x="4393" y="4458"/>
                    <a:pt x="4279" y="4943"/>
                    <a:pt x="4171" y="5427"/>
                  </a:cubicBezTo>
                  <a:cubicBezTo>
                    <a:pt x="3955" y="6379"/>
                    <a:pt x="5057" y="6328"/>
                    <a:pt x="5222" y="5606"/>
                  </a:cubicBezTo>
                  <a:cubicBezTo>
                    <a:pt x="5371" y="4943"/>
                    <a:pt x="5525" y="4280"/>
                    <a:pt x="5675" y="3609"/>
                  </a:cubicBezTo>
                  <a:cubicBezTo>
                    <a:pt x="5762" y="3235"/>
                    <a:pt x="5932" y="2716"/>
                    <a:pt x="5876" y="2300"/>
                  </a:cubicBezTo>
                  <a:cubicBezTo>
                    <a:pt x="5829" y="1969"/>
                    <a:pt x="5670" y="1765"/>
                    <a:pt x="5520" y="1552"/>
                  </a:cubicBezTo>
                  <a:cubicBezTo>
                    <a:pt x="5160" y="1051"/>
                    <a:pt x="4769" y="601"/>
                    <a:pt x="4398" y="133"/>
                  </a:cubicBezTo>
                  <a:cubicBezTo>
                    <a:pt x="4027" y="-334"/>
                    <a:pt x="3054" y="533"/>
                    <a:pt x="3543" y="1153"/>
                  </a:cubicBezTo>
                  <a:cubicBezTo>
                    <a:pt x="3703" y="1348"/>
                    <a:pt x="4238" y="1858"/>
                    <a:pt x="4542" y="2326"/>
                  </a:cubicBezTo>
                  <a:cubicBezTo>
                    <a:pt x="-92" y="4263"/>
                    <a:pt x="-1920" y="14528"/>
                    <a:pt x="2616" y="19023"/>
                  </a:cubicBezTo>
                  <a:cubicBezTo>
                    <a:pt x="4882" y="21266"/>
                    <a:pt x="8012" y="20637"/>
                    <a:pt x="10443" y="19550"/>
                  </a:cubicBezTo>
                  <a:cubicBezTo>
                    <a:pt x="13594" y="18131"/>
                    <a:pt x="16421" y="15301"/>
                    <a:pt x="19067" y="12208"/>
                  </a:cubicBezTo>
                  <a:cubicBezTo>
                    <a:pt x="19680" y="11494"/>
                    <a:pt x="18758" y="11052"/>
                    <a:pt x="18362" y="11511"/>
                  </a:cubicBezTo>
                  <a:close/>
                </a:path>
              </a:pathLst>
            </a:custGeom>
            <a:solidFill>
              <a:schemeClr val="bg2">
                <a:lumMod val="90000"/>
              </a:schemeClr>
            </a:solidFill>
            <a:ln w="12700">
              <a:miter lim="400000"/>
            </a:ln>
          </p:spPr>
          <p:txBody>
            <a:bodyPr lIns="28575" tIns="28575" rIns="28575" bIns="28575" anchor="ctr"/>
            <a:lstStyle/>
            <a:p>
              <a:pPr>
                <a:defRPr sz="3000"/>
              </a:pPr>
              <a:endParaRPr sz="2250"/>
            </a:p>
          </p:txBody>
        </p:sp>
        <p:sp>
          <p:nvSpPr>
            <p:cNvPr id="11" name="Shape">
              <a:extLst>
                <a:ext uri="{FF2B5EF4-FFF2-40B4-BE49-F238E27FC236}">
                  <a16:creationId xmlns:a16="http://schemas.microsoft.com/office/drawing/2014/main" id="{7AA51F2C-D041-E42C-AC0F-5B57ACD0654D}"/>
                </a:ext>
              </a:extLst>
            </p:cNvPr>
            <p:cNvSpPr/>
            <p:nvPr/>
          </p:nvSpPr>
          <p:spPr>
            <a:xfrm>
              <a:off x="7986171" y="1294055"/>
              <a:ext cx="232703" cy="326013"/>
            </a:xfrm>
            <a:custGeom>
              <a:avLst/>
              <a:gdLst/>
              <a:ahLst/>
              <a:cxnLst>
                <a:cxn ang="0">
                  <a:pos x="wd2" y="hd2"/>
                </a:cxn>
                <a:cxn ang="5400000">
                  <a:pos x="wd2" y="hd2"/>
                </a:cxn>
                <a:cxn ang="10800000">
                  <a:pos x="wd2" y="hd2"/>
                </a:cxn>
                <a:cxn ang="16200000">
                  <a:pos x="wd2" y="hd2"/>
                </a:cxn>
              </a:cxnLst>
              <a:rect l="0" t="0" r="r" b="b"/>
              <a:pathLst>
                <a:path w="18430" h="18908" extrusionOk="0">
                  <a:moveTo>
                    <a:pt x="10808" y="17313"/>
                  </a:moveTo>
                  <a:cubicBezTo>
                    <a:pt x="13994" y="12687"/>
                    <a:pt x="16447" y="7876"/>
                    <a:pt x="18336" y="2879"/>
                  </a:cubicBezTo>
                  <a:cubicBezTo>
                    <a:pt x="19549" y="-343"/>
                    <a:pt x="8636" y="-1272"/>
                    <a:pt x="7311" y="2239"/>
                  </a:cubicBezTo>
                  <a:cubicBezTo>
                    <a:pt x="5591" y="6761"/>
                    <a:pt x="3222" y="11118"/>
                    <a:pt x="346" y="15310"/>
                  </a:cubicBezTo>
                  <a:cubicBezTo>
                    <a:pt x="-2051" y="18738"/>
                    <a:pt x="8721" y="20328"/>
                    <a:pt x="10808" y="17313"/>
                  </a:cubicBezTo>
                  <a:lnTo>
                    <a:pt x="10808" y="17313"/>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2" name="Shape">
              <a:extLst>
                <a:ext uri="{FF2B5EF4-FFF2-40B4-BE49-F238E27FC236}">
                  <a16:creationId xmlns:a16="http://schemas.microsoft.com/office/drawing/2014/main" id="{49014A96-A70C-1BA0-8D45-5FDAA9E8C4AC}"/>
                </a:ext>
              </a:extLst>
            </p:cNvPr>
            <p:cNvSpPr/>
            <p:nvPr/>
          </p:nvSpPr>
          <p:spPr>
            <a:xfrm>
              <a:off x="8306605" y="1970528"/>
              <a:ext cx="356383" cy="155171"/>
            </a:xfrm>
            <a:custGeom>
              <a:avLst/>
              <a:gdLst/>
              <a:ahLst/>
              <a:cxnLst>
                <a:cxn ang="0">
                  <a:pos x="wd2" y="hd2"/>
                </a:cxn>
                <a:cxn ang="5400000">
                  <a:pos x="wd2" y="hd2"/>
                </a:cxn>
                <a:cxn ang="10800000">
                  <a:pos x="wd2" y="hd2"/>
                </a:cxn>
                <a:cxn ang="16200000">
                  <a:pos x="wd2" y="hd2"/>
                </a:cxn>
              </a:cxnLst>
              <a:rect l="0" t="0" r="r" b="b"/>
              <a:pathLst>
                <a:path w="20001" h="20599" extrusionOk="0">
                  <a:moveTo>
                    <a:pt x="5692" y="20307"/>
                  </a:moveTo>
                  <a:cubicBezTo>
                    <a:pt x="10627" y="18321"/>
                    <a:pt x="15283" y="13973"/>
                    <a:pt x="19419" y="7309"/>
                  </a:cubicBezTo>
                  <a:cubicBezTo>
                    <a:pt x="20878" y="4946"/>
                    <a:pt x="19259" y="2015"/>
                    <a:pt x="18221" y="1117"/>
                  </a:cubicBezTo>
                  <a:cubicBezTo>
                    <a:pt x="16662" y="-253"/>
                    <a:pt x="14284" y="-679"/>
                    <a:pt x="12825" y="1684"/>
                  </a:cubicBezTo>
                  <a:cubicBezTo>
                    <a:pt x="9528" y="6978"/>
                    <a:pt x="5932" y="10475"/>
                    <a:pt x="1995" y="12083"/>
                  </a:cubicBezTo>
                  <a:cubicBezTo>
                    <a:pt x="757" y="12555"/>
                    <a:pt x="-722" y="14777"/>
                    <a:pt x="397" y="17754"/>
                  </a:cubicBezTo>
                  <a:cubicBezTo>
                    <a:pt x="1516" y="20779"/>
                    <a:pt x="4174" y="20921"/>
                    <a:pt x="5692" y="20307"/>
                  </a:cubicBezTo>
                  <a:lnTo>
                    <a:pt x="5692" y="20307"/>
                  </a:lnTo>
                  <a:close/>
                </a:path>
              </a:pathLst>
            </a:custGeom>
            <a:solidFill>
              <a:srgbClr val="F6BF69"/>
            </a:solidFill>
            <a:ln w="12700">
              <a:miter lim="400000"/>
            </a:ln>
          </p:spPr>
          <p:txBody>
            <a:bodyPr lIns="28575" tIns="28575" rIns="28575" bIns="28575" anchor="ctr"/>
            <a:lstStyle/>
            <a:p>
              <a:pPr>
                <a:defRPr sz="3000"/>
              </a:pPr>
              <a:endParaRPr sz="2250"/>
            </a:p>
          </p:txBody>
        </p:sp>
        <p:sp>
          <p:nvSpPr>
            <p:cNvPr id="13" name="Shape">
              <a:extLst>
                <a:ext uri="{FF2B5EF4-FFF2-40B4-BE49-F238E27FC236}">
                  <a16:creationId xmlns:a16="http://schemas.microsoft.com/office/drawing/2014/main" id="{5D1BAC20-9880-686B-B7F7-89246DC05EF2}"/>
                </a:ext>
              </a:extLst>
            </p:cNvPr>
            <p:cNvSpPr/>
            <p:nvPr/>
          </p:nvSpPr>
          <p:spPr>
            <a:xfrm>
              <a:off x="8342209" y="2611399"/>
              <a:ext cx="400899" cy="87072"/>
            </a:xfrm>
            <a:custGeom>
              <a:avLst/>
              <a:gdLst/>
              <a:ahLst/>
              <a:cxnLst>
                <a:cxn ang="0">
                  <a:pos x="wd2" y="hd2"/>
                </a:cxn>
                <a:cxn ang="5400000">
                  <a:pos x="wd2" y="hd2"/>
                </a:cxn>
                <a:cxn ang="10800000">
                  <a:pos x="wd2" y="hd2"/>
                </a:cxn>
                <a:cxn ang="16200000">
                  <a:pos x="wd2" y="hd2"/>
                </a:cxn>
              </a:cxnLst>
              <a:rect l="0" t="0" r="r" b="b"/>
              <a:pathLst>
                <a:path w="21076" h="20161" extrusionOk="0">
                  <a:moveTo>
                    <a:pt x="3559" y="20030"/>
                  </a:moveTo>
                  <a:cubicBezTo>
                    <a:pt x="9155" y="20772"/>
                    <a:pt x="14584" y="18381"/>
                    <a:pt x="20030" y="12610"/>
                  </a:cubicBezTo>
                  <a:cubicBezTo>
                    <a:pt x="21509" y="11043"/>
                    <a:pt x="21284" y="5932"/>
                    <a:pt x="20199" y="3047"/>
                  </a:cubicBezTo>
                  <a:cubicBezTo>
                    <a:pt x="18720" y="-828"/>
                    <a:pt x="16624" y="-498"/>
                    <a:pt x="15014" y="1233"/>
                  </a:cubicBezTo>
                  <a:cubicBezTo>
                    <a:pt x="11345" y="5108"/>
                    <a:pt x="7565" y="7004"/>
                    <a:pt x="3784" y="6510"/>
                  </a:cubicBezTo>
                  <a:cubicBezTo>
                    <a:pt x="2885" y="6427"/>
                    <a:pt x="115" y="5850"/>
                    <a:pt x="3" y="11951"/>
                  </a:cubicBezTo>
                  <a:cubicBezTo>
                    <a:pt x="-91" y="17887"/>
                    <a:pt x="2754" y="19948"/>
                    <a:pt x="3559" y="20030"/>
                  </a:cubicBezTo>
                  <a:lnTo>
                    <a:pt x="3559" y="20030"/>
                  </a:lnTo>
                  <a:close/>
                </a:path>
              </a:pathLst>
            </a:custGeom>
            <a:solidFill>
              <a:srgbClr val="F6BF69"/>
            </a:solidFill>
            <a:ln w="12700">
              <a:miter lim="400000"/>
            </a:ln>
          </p:spPr>
          <p:txBody>
            <a:bodyPr lIns="28575" tIns="28575" rIns="28575" bIns="28575" anchor="ctr"/>
            <a:lstStyle/>
            <a:p>
              <a:pPr>
                <a:defRPr sz="3000"/>
              </a:pPr>
              <a:endParaRPr sz="2250"/>
            </a:p>
          </p:txBody>
        </p:sp>
        <p:sp>
          <p:nvSpPr>
            <p:cNvPr id="14" name="Shape">
              <a:extLst>
                <a:ext uri="{FF2B5EF4-FFF2-40B4-BE49-F238E27FC236}">
                  <a16:creationId xmlns:a16="http://schemas.microsoft.com/office/drawing/2014/main" id="{D137F6C7-E797-CB2A-F0AF-6803AE537FDC}"/>
                </a:ext>
              </a:extLst>
            </p:cNvPr>
            <p:cNvSpPr/>
            <p:nvPr/>
          </p:nvSpPr>
          <p:spPr>
            <a:xfrm>
              <a:off x="8092979" y="3181060"/>
              <a:ext cx="359229" cy="282748"/>
            </a:xfrm>
            <a:custGeom>
              <a:avLst/>
              <a:gdLst/>
              <a:ahLst/>
              <a:cxnLst>
                <a:cxn ang="0">
                  <a:pos x="wd2" y="hd2"/>
                </a:cxn>
                <a:cxn ang="5400000">
                  <a:pos x="wd2" y="hd2"/>
                </a:cxn>
                <a:cxn ang="10800000">
                  <a:pos x="wd2" y="hd2"/>
                </a:cxn>
                <a:cxn ang="16200000">
                  <a:pos x="wd2" y="hd2"/>
                </a:cxn>
              </a:cxnLst>
              <a:rect l="0" t="0" r="r" b="b"/>
              <a:pathLst>
                <a:path w="19476" h="20157" extrusionOk="0">
                  <a:moveTo>
                    <a:pt x="358" y="3451"/>
                  </a:moveTo>
                  <a:cubicBezTo>
                    <a:pt x="3736" y="9771"/>
                    <a:pt x="8002" y="14949"/>
                    <a:pt x="12982" y="19035"/>
                  </a:cubicBezTo>
                  <a:cubicBezTo>
                    <a:pt x="14430" y="20228"/>
                    <a:pt x="16766" y="20558"/>
                    <a:pt x="18329" y="19593"/>
                  </a:cubicBezTo>
                  <a:cubicBezTo>
                    <a:pt x="19719" y="18756"/>
                    <a:pt x="19912" y="17131"/>
                    <a:pt x="18541" y="16015"/>
                  </a:cubicBezTo>
                  <a:cubicBezTo>
                    <a:pt x="13928" y="12233"/>
                    <a:pt x="10164" y="7410"/>
                    <a:pt x="7037" y="1572"/>
                  </a:cubicBezTo>
                  <a:cubicBezTo>
                    <a:pt x="5647" y="-1042"/>
                    <a:pt x="-1688" y="-382"/>
                    <a:pt x="358" y="3451"/>
                  </a:cubicBezTo>
                  <a:lnTo>
                    <a:pt x="358" y="3451"/>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5" name="Shape">
              <a:extLst>
                <a:ext uri="{FF2B5EF4-FFF2-40B4-BE49-F238E27FC236}">
                  <a16:creationId xmlns:a16="http://schemas.microsoft.com/office/drawing/2014/main" id="{4D5BDF10-BC5E-38F4-4B77-496A30B43956}"/>
                </a:ext>
              </a:extLst>
            </p:cNvPr>
            <p:cNvSpPr/>
            <p:nvPr/>
          </p:nvSpPr>
          <p:spPr>
            <a:xfrm>
              <a:off x="7096075" y="1472077"/>
              <a:ext cx="252061" cy="270541"/>
            </a:xfrm>
            <a:custGeom>
              <a:avLst/>
              <a:gdLst/>
              <a:ahLst/>
              <a:cxnLst>
                <a:cxn ang="0">
                  <a:pos x="wd2" y="hd2"/>
                </a:cxn>
                <a:cxn ang="5400000">
                  <a:pos x="wd2" y="hd2"/>
                </a:cxn>
                <a:cxn ang="10800000">
                  <a:pos x="wd2" y="hd2"/>
                </a:cxn>
                <a:cxn ang="16200000">
                  <a:pos x="wd2" y="hd2"/>
                </a:cxn>
              </a:cxnLst>
              <a:rect l="0" t="0" r="r" b="b"/>
              <a:pathLst>
                <a:path w="18226" h="19775" extrusionOk="0">
                  <a:moveTo>
                    <a:pt x="17691" y="16713"/>
                  </a:moveTo>
                  <a:cubicBezTo>
                    <a:pt x="14035" y="12523"/>
                    <a:pt x="11461" y="7579"/>
                    <a:pt x="9890" y="2244"/>
                  </a:cubicBezTo>
                  <a:cubicBezTo>
                    <a:pt x="8989" y="-775"/>
                    <a:pt x="-1000" y="-879"/>
                    <a:pt x="81" y="2738"/>
                  </a:cubicBezTo>
                  <a:cubicBezTo>
                    <a:pt x="1832" y="8620"/>
                    <a:pt x="4818" y="13825"/>
                    <a:pt x="8809" y="18431"/>
                  </a:cubicBezTo>
                  <a:cubicBezTo>
                    <a:pt x="10791" y="20721"/>
                    <a:pt x="20600" y="20045"/>
                    <a:pt x="17691" y="16713"/>
                  </a:cubicBezTo>
                  <a:lnTo>
                    <a:pt x="17691" y="16713"/>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6" name="Shape">
              <a:extLst>
                <a:ext uri="{FF2B5EF4-FFF2-40B4-BE49-F238E27FC236}">
                  <a16:creationId xmlns:a16="http://schemas.microsoft.com/office/drawing/2014/main" id="{5FF627CE-C69D-0B1F-CFDC-849F9F71EEC7}"/>
                </a:ext>
              </a:extLst>
            </p:cNvPr>
            <p:cNvSpPr/>
            <p:nvPr/>
          </p:nvSpPr>
          <p:spPr>
            <a:xfrm>
              <a:off x="6597619" y="1899323"/>
              <a:ext cx="328548" cy="247309"/>
            </a:xfrm>
            <a:custGeom>
              <a:avLst/>
              <a:gdLst/>
              <a:ahLst/>
              <a:cxnLst>
                <a:cxn ang="0">
                  <a:pos x="wd2" y="hd2"/>
                </a:cxn>
                <a:cxn ang="5400000">
                  <a:pos x="wd2" y="hd2"/>
                </a:cxn>
                <a:cxn ang="10800000">
                  <a:pos x="wd2" y="hd2"/>
                </a:cxn>
                <a:cxn ang="16200000">
                  <a:pos x="wd2" y="hd2"/>
                </a:cxn>
              </a:cxnLst>
              <a:rect l="0" t="0" r="r" b="b"/>
              <a:pathLst>
                <a:path w="19715" h="21222" extrusionOk="0">
                  <a:moveTo>
                    <a:pt x="19185" y="17771"/>
                  </a:moveTo>
                  <a:cubicBezTo>
                    <a:pt x="15083" y="13280"/>
                    <a:pt x="11473" y="8208"/>
                    <a:pt x="8332" y="2342"/>
                  </a:cubicBezTo>
                  <a:cubicBezTo>
                    <a:pt x="7242" y="295"/>
                    <a:pt x="4956" y="-102"/>
                    <a:pt x="3290" y="20"/>
                  </a:cubicBezTo>
                  <a:cubicBezTo>
                    <a:pt x="2692" y="51"/>
                    <a:pt x="-855" y="815"/>
                    <a:pt x="192" y="2770"/>
                  </a:cubicBezTo>
                  <a:cubicBezTo>
                    <a:pt x="3546" y="9064"/>
                    <a:pt x="7413" y="14685"/>
                    <a:pt x="11814" y="19482"/>
                  </a:cubicBezTo>
                  <a:cubicBezTo>
                    <a:pt x="13310" y="21131"/>
                    <a:pt x="15660" y="21498"/>
                    <a:pt x="17476" y="21040"/>
                  </a:cubicBezTo>
                  <a:cubicBezTo>
                    <a:pt x="18459" y="20765"/>
                    <a:pt x="20745" y="19451"/>
                    <a:pt x="19185" y="17771"/>
                  </a:cubicBezTo>
                  <a:lnTo>
                    <a:pt x="19185" y="17771"/>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7" name="Shape">
              <a:extLst>
                <a:ext uri="{FF2B5EF4-FFF2-40B4-BE49-F238E27FC236}">
                  <a16:creationId xmlns:a16="http://schemas.microsoft.com/office/drawing/2014/main" id="{67C15BE0-9803-A1C1-0417-D15125F794BE}"/>
                </a:ext>
              </a:extLst>
            </p:cNvPr>
            <p:cNvSpPr/>
            <p:nvPr/>
          </p:nvSpPr>
          <p:spPr>
            <a:xfrm>
              <a:off x="6348395" y="2682607"/>
              <a:ext cx="442340" cy="101345"/>
            </a:xfrm>
            <a:custGeom>
              <a:avLst/>
              <a:gdLst/>
              <a:ahLst/>
              <a:cxnLst>
                <a:cxn ang="0">
                  <a:pos x="wd2" y="hd2"/>
                </a:cxn>
                <a:cxn ang="5400000">
                  <a:pos x="wd2" y="hd2"/>
                </a:cxn>
                <a:cxn ang="10800000">
                  <a:pos x="wd2" y="hd2"/>
                </a:cxn>
                <a:cxn ang="16200000">
                  <a:pos x="wd2" y="hd2"/>
                </a:cxn>
              </a:cxnLst>
              <a:rect l="0" t="0" r="r" b="b"/>
              <a:pathLst>
                <a:path w="19182" h="18083" extrusionOk="0">
                  <a:moveTo>
                    <a:pt x="14857" y="423"/>
                  </a:moveTo>
                  <a:cubicBezTo>
                    <a:pt x="10982" y="4933"/>
                    <a:pt x="7153" y="6267"/>
                    <a:pt x="3154" y="4234"/>
                  </a:cubicBezTo>
                  <a:cubicBezTo>
                    <a:pt x="2258" y="3789"/>
                    <a:pt x="112" y="4488"/>
                    <a:pt x="4" y="9571"/>
                  </a:cubicBezTo>
                  <a:cubicBezTo>
                    <a:pt x="-104" y="14844"/>
                    <a:pt x="2058" y="16496"/>
                    <a:pt x="2907" y="16877"/>
                  </a:cubicBezTo>
                  <a:cubicBezTo>
                    <a:pt x="7863" y="19418"/>
                    <a:pt x="12881" y="17957"/>
                    <a:pt x="17698" y="12366"/>
                  </a:cubicBezTo>
                  <a:cubicBezTo>
                    <a:pt x="21496" y="7919"/>
                    <a:pt x="17065" y="-2182"/>
                    <a:pt x="14857" y="423"/>
                  </a:cubicBezTo>
                  <a:lnTo>
                    <a:pt x="14857" y="423"/>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8" name="Shape">
              <a:extLst>
                <a:ext uri="{FF2B5EF4-FFF2-40B4-BE49-F238E27FC236}">
                  <a16:creationId xmlns:a16="http://schemas.microsoft.com/office/drawing/2014/main" id="{68C03846-A8DD-F057-BA48-81EBA8AD9A20}"/>
                </a:ext>
              </a:extLst>
            </p:cNvPr>
            <p:cNvSpPr/>
            <p:nvPr/>
          </p:nvSpPr>
          <p:spPr>
            <a:xfrm>
              <a:off x="5173468" y="1899320"/>
              <a:ext cx="232706" cy="326013"/>
            </a:xfrm>
            <a:custGeom>
              <a:avLst/>
              <a:gdLst/>
              <a:ahLst/>
              <a:cxnLst>
                <a:cxn ang="0">
                  <a:pos x="wd2" y="hd2"/>
                </a:cxn>
                <a:cxn ang="5400000">
                  <a:pos x="wd2" y="hd2"/>
                </a:cxn>
                <a:cxn ang="10800000">
                  <a:pos x="wd2" y="hd2"/>
                </a:cxn>
                <a:cxn ang="16200000">
                  <a:pos x="wd2" y="hd2"/>
                </a:cxn>
              </a:cxnLst>
              <a:rect l="0" t="0" r="r" b="b"/>
              <a:pathLst>
                <a:path w="18430" h="18908" extrusionOk="0">
                  <a:moveTo>
                    <a:pt x="10807" y="17313"/>
                  </a:moveTo>
                  <a:cubicBezTo>
                    <a:pt x="13994" y="12687"/>
                    <a:pt x="16447" y="7876"/>
                    <a:pt x="18336" y="2879"/>
                  </a:cubicBezTo>
                  <a:cubicBezTo>
                    <a:pt x="19549" y="-343"/>
                    <a:pt x="8636" y="-1272"/>
                    <a:pt x="7311" y="2239"/>
                  </a:cubicBezTo>
                  <a:cubicBezTo>
                    <a:pt x="5591" y="6761"/>
                    <a:pt x="3222" y="11118"/>
                    <a:pt x="346" y="15310"/>
                  </a:cubicBezTo>
                  <a:cubicBezTo>
                    <a:pt x="-2051" y="18738"/>
                    <a:pt x="8721" y="20328"/>
                    <a:pt x="10807" y="17313"/>
                  </a:cubicBezTo>
                  <a:lnTo>
                    <a:pt x="10807" y="17313"/>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19" name="Shape">
              <a:extLst>
                <a:ext uri="{FF2B5EF4-FFF2-40B4-BE49-F238E27FC236}">
                  <a16:creationId xmlns:a16="http://schemas.microsoft.com/office/drawing/2014/main" id="{6059D78D-11B3-0B3D-2A3C-FAC8F59E105D}"/>
                </a:ext>
              </a:extLst>
            </p:cNvPr>
            <p:cNvSpPr/>
            <p:nvPr/>
          </p:nvSpPr>
          <p:spPr>
            <a:xfrm>
              <a:off x="5778733" y="2255358"/>
              <a:ext cx="356386" cy="155168"/>
            </a:xfrm>
            <a:custGeom>
              <a:avLst/>
              <a:gdLst/>
              <a:ahLst/>
              <a:cxnLst>
                <a:cxn ang="0">
                  <a:pos x="wd2" y="hd2"/>
                </a:cxn>
                <a:cxn ang="5400000">
                  <a:pos x="wd2" y="hd2"/>
                </a:cxn>
                <a:cxn ang="10800000">
                  <a:pos x="wd2" y="hd2"/>
                </a:cxn>
                <a:cxn ang="16200000">
                  <a:pos x="wd2" y="hd2"/>
                </a:cxn>
              </a:cxnLst>
              <a:rect l="0" t="0" r="r" b="b"/>
              <a:pathLst>
                <a:path w="20001" h="20598" extrusionOk="0">
                  <a:moveTo>
                    <a:pt x="5692" y="20307"/>
                  </a:moveTo>
                  <a:cubicBezTo>
                    <a:pt x="10628" y="18321"/>
                    <a:pt x="15283" y="13973"/>
                    <a:pt x="19419" y="7309"/>
                  </a:cubicBezTo>
                  <a:cubicBezTo>
                    <a:pt x="20878" y="4946"/>
                    <a:pt x="19260" y="2015"/>
                    <a:pt x="18220" y="1117"/>
                  </a:cubicBezTo>
                  <a:cubicBezTo>
                    <a:pt x="16662" y="-253"/>
                    <a:pt x="14284" y="-679"/>
                    <a:pt x="12825" y="1684"/>
                  </a:cubicBezTo>
                  <a:cubicBezTo>
                    <a:pt x="9528" y="6978"/>
                    <a:pt x="5932" y="10475"/>
                    <a:pt x="1995" y="12083"/>
                  </a:cubicBezTo>
                  <a:cubicBezTo>
                    <a:pt x="757" y="12555"/>
                    <a:pt x="-722" y="14777"/>
                    <a:pt x="397" y="17754"/>
                  </a:cubicBezTo>
                  <a:cubicBezTo>
                    <a:pt x="1536" y="20779"/>
                    <a:pt x="4174" y="20921"/>
                    <a:pt x="5692" y="20307"/>
                  </a:cubicBezTo>
                  <a:lnTo>
                    <a:pt x="5692" y="20307"/>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0" name="Shape">
              <a:extLst>
                <a:ext uri="{FF2B5EF4-FFF2-40B4-BE49-F238E27FC236}">
                  <a16:creationId xmlns:a16="http://schemas.microsoft.com/office/drawing/2014/main" id="{A4984219-0B81-1CA3-63F3-6DD94FF3E590}"/>
                </a:ext>
              </a:extLst>
            </p:cNvPr>
            <p:cNvSpPr/>
            <p:nvPr/>
          </p:nvSpPr>
          <p:spPr>
            <a:xfrm>
              <a:off x="4461392" y="2006131"/>
              <a:ext cx="251957" cy="270645"/>
            </a:xfrm>
            <a:custGeom>
              <a:avLst/>
              <a:gdLst/>
              <a:ahLst/>
              <a:cxnLst>
                <a:cxn ang="0">
                  <a:pos x="wd2" y="hd2"/>
                </a:cxn>
                <a:cxn ang="5400000">
                  <a:pos x="wd2" y="hd2"/>
                </a:cxn>
                <a:cxn ang="10800000">
                  <a:pos x="wd2" y="hd2"/>
                </a:cxn>
                <a:cxn ang="16200000">
                  <a:pos x="wd2" y="hd2"/>
                </a:cxn>
              </a:cxnLst>
              <a:rect l="0" t="0" r="r" b="b"/>
              <a:pathLst>
                <a:path w="18241" h="19782" extrusionOk="0">
                  <a:moveTo>
                    <a:pt x="17712" y="16713"/>
                  </a:moveTo>
                  <a:cubicBezTo>
                    <a:pt x="14052" y="12523"/>
                    <a:pt x="11474" y="7579"/>
                    <a:pt x="9902" y="2244"/>
                  </a:cubicBezTo>
                  <a:cubicBezTo>
                    <a:pt x="9000" y="-775"/>
                    <a:pt x="-1001" y="-879"/>
                    <a:pt x="82" y="2738"/>
                  </a:cubicBezTo>
                  <a:cubicBezTo>
                    <a:pt x="1834" y="8620"/>
                    <a:pt x="4824" y="13825"/>
                    <a:pt x="8820" y="18431"/>
                  </a:cubicBezTo>
                  <a:cubicBezTo>
                    <a:pt x="10804" y="20721"/>
                    <a:pt x="20599" y="20070"/>
                    <a:pt x="17712" y="16713"/>
                  </a:cubicBezTo>
                  <a:lnTo>
                    <a:pt x="17712" y="16713"/>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1" name="Shape">
              <a:extLst>
                <a:ext uri="{FF2B5EF4-FFF2-40B4-BE49-F238E27FC236}">
                  <a16:creationId xmlns:a16="http://schemas.microsoft.com/office/drawing/2014/main" id="{08295AE0-790B-E220-EE98-F576C29C81E9}"/>
                </a:ext>
              </a:extLst>
            </p:cNvPr>
            <p:cNvSpPr/>
            <p:nvPr/>
          </p:nvSpPr>
          <p:spPr>
            <a:xfrm>
              <a:off x="3784919" y="2290965"/>
              <a:ext cx="328351" cy="247309"/>
            </a:xfrm>
            <a:custGeom>
              <a:avLst/>
              <a:gdLst/>
              <a:ahLst/>
              <a:cxnLst>
                <a:cxn ang="0">
                  <a:pos x="wd2" y="hd2"/>
                </a:cxn>
                <a:cxn ang="5400000">
                  <a:pos x="wd2" y="hd2"/>
                </a:cxn>
                <a:cxn ang="10800000">
                  <a:pos x="wd2" y="hd2"/>
                </a:cxn>
                <a:cxn ang="16200000">
                  <a:pos x="wd2" y="hd2"/>
                </a:cxn>
              </a:cxnLst>
              <a:rect l="0" t="0" r="r" b="b"/>
              <a:pathLst>
                <a:path w="19723" h="21222" extrusionOk="0">
                  <a:moveTo>
                    <a:pt x="19204" y="17771"/>
                  </a:moveTo>
                  <a:cubicBezTo>
                    <a:pt x="15098" y="13280"/>
                    <a:pt x="11484" y="8208"/>
                    <a:pt x="8340" y="2342"/>
                  </a:cubicBezTo>
                  <a:cubicBezTo>
                    <a:pt x="7249" y="295"/>
                    <a:pt x="4961" y="-102"/>
                    <a:pt x="3293" y="20"/>
                  </a:cubicBezTo>
                  <a:cubicBezTo>
                    <a:pt x="2694" y="51"/>
                    <a:pt x="-856" y="815"/>
                    <a:pt x="192" y="2770"/>
                  </a:cubicBezTo>
                  <a:cubicBezTo>
                    <a:pt x="3550" y="9064"/>
                    <a:pt x="7420" y="14685"/>
                    <a:pt x="11826" y="19482"/>
                  </a:cubicBezTo>
                  <a:cubicBezTo>
                    <a:pt x="13323" y="21131"/>
                    <a:pt x="15675" y="21498"/>
                    <a:pt x="17493" y="21040"/>
                  </a:cubicBezTo>
                  <a:cubicBezTo>
                    <a:pt x="18456" y="20765"/>
                    <a:pt x="20744" y="19451"/>
                    <a:pt x="19204" y="17771"/>
                  </a:cubicBezTo>
                  <a:lnTo>
                    <a:pt x="19204" y="17771"/>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2" name="Shape">
              <a:extLst>
                <a:ext uri="{FF2B5EF4-FFF2-40B4-BE49-F238E27FC236}">
                  <a16:creationId xmlns:a16="http://schemas.microsoft.com/office/drawing/2014/main" id="{6E2F23D0-3DBD-FD9A-3494-E716FF00453A}"/>
                </a:ext>
              </a:extLst>
            </p:cNvPr>
            <p:cNvSpPr/>
            <p:nvPr/>
          </p:nvSpPr>
          <p:spPr>
            <a:xfrm>
              <a:off x="3464485" y="3038645"/>
              <a:ext cx="442401" cy="101345"/>
            </a:xfrm>
            <a:custGeom>
              <a:avLst/>
              <a:gdLst/>
              <a:ahLst/>
              <a:cxnLst>
                <a:cxn ang="0">
                  <a:pos x="wd2" y="hd2"/>
                </a:cxn>
                <a:cxn ang="5400000">
                  <a:pos x="wd2" y="hd2"/>
                </a:cxn>
                <a:cxn ang="10800000">
                  <a:pos x="wd2" y="hd2"/>
                </a:cxn>
                <a:cxn ang="16200000">
                  <a:pos x="wd2" y="hd2"/>
                </a:cxn>
              </a:cxnLst>
              <a:rect l="0" t="0" r="r" b="b"/>
              <a:pathLst>
                <a:path w="19185" h="18083" extrusionOk="0">
                  <a:moveTo>
                    <a:pt x="14857" y="423"/>
                  </a:moveTo>
                  <a:cubicBezTo>
                    <a:pt x="10982" y="4933"/>
                    <a:pt x="7153" y="6267"/>
                    <a:pt x="3154" y="4234"/>
                  </a:cubicBezTo>
                  <a:cubicBezTo>
                    <a:pt x="2258" y="3789"/>
                    <a:pt x="112" y="4488"/>
                    <a:pt x="4" y="9571"/>
                  </a:cubicBezTo>
                  <a:cubicBezTo>
                    <a:pt x="-104" y="14844"/>
                    <a:pt x="2058" y="16496"/>
                    <a:pt x="2907" y="16877"/>
                  </a:cubicBezTo>
                  <a:cubicBezTo>
                    <a:pt x="7863" y="19418"/>
                    <a:pt x="12881" y="17957"/>
                    <a:pt x="17698" y="12366"/>
                  </a:cubicBezTo>
                  <a:cubicBezTo>
                    <a:pt x="21496" y="7919"/>
                    <a:pt x="17080" y="-2182"/>
                    <a:pt x="14857" y="423"/>
                  </a:cubicBezTo>
                  <a:lnTo>
                    <a:pt x="14857" y="423"/>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3" name="Shape">
              <a:extLst>
                <a:ext uri="{FF2B5EF4-FFF2-40B4-BE49-F238E27FC236}">
                  <a16:creationId xmlns:a16="http://schemas.microsoft.com/office/drawing/2014/main" id="{35148992-8802-0404-0CE7-90FF95700414}"/>
                </a:ext>
              </a:extLst>
            </p:cNvPr>
            <p:cNvSpPr/>
            <p:nvPr/>
          </p:nvSpPr>
          <p:spPr>
            <a:xfrm>
              <a:off x="4034143" y="2326566"/>
              <a:ext cx="1932822" cy="1175195"/>
            </a:xfrm>
            <a:custGeom>
              <a:avLst/>
              <a:gdLst/>
              <a:ahLst/>
              <a:cxnLst>
                <a:cxn ang="0">
                  <a:pos x="wd2" y="hd2"/>
                </a:cxn>
                <a:cxn ang="5400000">
                  <a:pos x="wd2" y="hd2"/>
                </a:cxn>
                <a:cxn ang="10800000">
                  <a:pos x="wd2" y="hd2"/>
                </a:cxn>
                <a:cxn ang="16200000">
                  <a:pos x="wd2" y="hd2"/>
                </a:cxn>
              </a:cxnLst>
              <a:rect l="0" t="0" r="r" b="b"/>
              <a:pathLst>
                <a:path w="20315" h="20324" extrusionOk="0">
                  <a:moveTo>
                    <a:pt x="1009" y="13961"/>
                  </a:moveTo>
                  <a:cubicBezTo>
                    <a:pt x="-709" y="11332"/>
                    <a:pt x="-301" y="6234"/>
                    <a:pt x="2756" y="6714"/>
                  </a:cubicBezTo>
                  <a:cubicBezTo>
                    <a:pt x="2891" y="6733"/>
                    <a:pt x="3366" y="6610"/>
                    <a:pt x="3411" y="6332"/>
                  </a:cubicBezTo>
                  <a:cubicBezTo>
                    <a:pt x="3654" y="4830"/>
                    <a:pt x="4044" y="3303"/>
                    <a:pt x="4777" y="2250"/>
                  </a:cubicBezTo>
                  <a:cubicBezTo>
                    <a:pt x="6180" y="237"/>
                    <a:pt x="7958" y="822"/>
                    <a:pt x="8882" y="3100"/>
                  </a:cubicBezTo>
                  <a:cubicBezTo>
                    <a:pt x="8998" y="3389"/>
                    <a:pt x="9590" y="3044"/>
                    <a:pt x="9676" y="2804"/>
                  </a:cubicBezTo>
                  <a:cubicBezTo>
                    <a:pt x="10806" y="-237"/>
                    <a:pt x="13223" y="-964"/>
                    <a:pt x="14877" y="1413"/>
                  </a:cubicBezTo>
                  <a:cubicBezTo>
                    <a:pt x="15757" y="2675"/>
                    <a:pt x="15701" y="2755"/>
                    <a:pt x="16846" y="2860"/>
                  </a:cubicBezTo>
                  <a:cubicBezTo>
                    <a:pt x="19802" y="3124"/>
                    <a:pt x="20891" y="8795"/>
                    <a:pt x="19136" y="12280"/>
                  </a:cubicBezTo>
                  <a:cubicBezTo>
                    <a:pt x="19121" y="12324"/>
                    <a:pt x="19128" y="12354"/>
                    <a:pt x="19151" y="12385"/>
                  </a:cubicBezTo>
                  <a:cubicBezTo>
                    <a:pt x="20262" y="13549"/>
                    <a:pt x="20633" y="15895"/>
                    <a:pt x="20023" y="17841"/>
                  </a:cubicBezTo>
                  <a:cubicBezTo>
                    <a:pt x="19316" y="20100"/>
                    <a:pt x="17523" y="20636"/>
                    <a:pt x="16075" y="20168"/>
                  </a:cubicBezTo>
                  <a:cubicBezTo>
                    <a:pt x="15330" y="19928"/>
                    <a:pt x="14548" y="18770"/>
                    <a:pt x="13829" y="18641"/>
                  </a:cubicBezTo>
                  <a:cubicBezTo>
                    <a:pt x="12950" y="18481"/>
                    <a:pt x="11782" y="19811"/>
                    <a:pt x="10940" y="20045"/>
                  </a:cubicBezTo>
                  <a:cubicBezTo>
                    <a:pt x="10708" y="20107"/>
                    <a:pt x="10465" y="20143"/>
                    <a:pt x="10222" y="20150"/>
                  </a:cubicBezTo>
                  <a:cubicBezTo>
                    <a:pt x="10690" y="16289"/>
                    <a:pt x="10428" y="11098"/>
                    <a:pt x="7587" y="12545"/>
                  </a:cubicBezTo>
                  <a:cubicBezTo>
                    <a:pt x="6577" y="13063"/>
                    <a:pt x="5859" y="14386"/>
                    <a:pt x="5911" y="16172"/>
                  </a:cubicBezTo>
                  <a:cubicBezTo>
                    <a:pt x="4178" y="16178"/>
                    <a:pt x="2330" y="15981"/>
                    <a:pt x="1009" y="13961"/>
                  </a:cubicBezTo>
                  <a:close/>
                </a:path>
              </a:pathLst>
            </a:custGeom>
            <a:solidFill>
              <a:schemeClr val="accent4">
                <a:lumMod val="60000"/>
                <a:lumOff val="40000"/>
              </a:schemeClr>
            </a:solidFill>
            <a:ln w="12700">
              <a:miter lim="400000"/>
            </a:ln>
          </p:spPr>
          <p:txBody>
            <a:bodyPr lIns="28575" tIns="28575" rIns="28575" bIns="28575" anchor="ctr"/>
            <a:lstStyle/>
            <a:p>
              <a:pPr>
                <a:defRPr sz="3000"/>
              </a:pPr>
              <a:endParaRPr sz="2250"/>
            </a:p>
          </p:txBody>
        </p:sp>
        <p:sp>
          <p:nvSpPr>
            <p:cNvPr id="24" name="Shape">
              <a:extLst>
                <a:ext uri="{FF2B5EF4-FFF2-40B4-BE49-F238E27FC236}">
                  <a16:creationId xmlns:a16="http://schemas.microsoft.com/office/drawing/2014/main" id="{FEDD72E5-1E38-6717-B8E4-FCE6A7E8EFED}"/>
                </a:ext>
              </a:extLst>
            </p:cNvPr>
            <p:cNvSpPr/>
            <p:nvPr/>
          </p:nvSpPr>
          <p:spPr>
            <a:xfrm>
              <a:off x="4675015" y="3074246"/>
              <a:ext cx="283048" cy="419377"/>
            </a:xfrm>
            <a:custGeom>
              <a:avLst/>
              <a:gdLst/>
              <a:ahLst/>
              <a:cxnLst>
                <a:cxn ang="0">
                  <a:pos x="wd2" y="hd2"/>
                </a:cxn>
                <a:cxn ang="5400000">
                  <a:pos x="wd2" y="hd2"/>
                </a:cxn>
                <a:cxn ang="10800000">
                  <a:pos x="wd2" y="hd2"/>
                </a:cxn>
                <a:cxn ang="16200000">
                  <a:pos x="wd2" y="hd2"/>
                </a:cxn>
              </a:cxnLst>
              <a:rect l="0" t="0" r="r" b="b"/>
              <a:pathLst>
                <a:path w="20394" h="20752" extrusionOk="0">
                  <a:moveTo>
                    <a:pt x="180" y="9864"/>
                  </a:moveTo>
                  <a:cubicBezTo>
                    <a:pt x="-718" y="6041"/>
                    <a:pt x="1616" y="-848"/>
                    <a:pt x="10313" y="86"/>
                  </a:cubicBezTo>
                  <a:cubicBezTo>
                    <a:pt x="14982" y="579"/>
                    <a:pt x="17650" y="3944"/>
                    <a:pt x="18881" y="6746"/>
                  </a:cubicBezTo>
                  <a:cubicBezTo>
                    <a:pt x="20882" y="11238"/>
                    <a:pt x="20754" y="16118"/>
                    <a:pt x="19343" y="20752"/>
                  </a:cubicBezTo>
                  <a:cubicBezTo>
                    <a:pt x="10313" y="19977"/>
                    <a:pt x="1796" y="16629"/>
                    <a:pt x="180" y="9864"/>
                  </a:cubicBezTo>
                  <a:close/>
                </a:path>
              </a:pathLst>
            </a:custGeom>
            <a:solidFill>
              <a:schemeClr val="accent4">
                <a:lumMod val="60000"/>
                <a:lumOff val="40000"/>
              </a:schemeClr>
            </a:solidFill>
            <a:ln w="12700">
              <a:miter lim="400000"/>
            </a:ln>
          </p:spPr>
          <p:txBody>
            <a:bodyPr lIns="28575" tIns="28575" rIns="28575" bIns="28575" anchor="ctr"/>
            <a:lstStyle/>
            <a:p>
              <a:pPr>
                <a:defRPr sz="3000"/>
              </a:pPr>
              <a:endParaRPr sz="2250"/>
            </a:p>
          </p:txBody>
        </p:sp>
        <p:sp>
          <p:nvSpPr>
            <p:cNvPr id="25" name="Shape">
              <a:extLst>
                <a:ext uri="{FF2B5EF4-FFF2-40B4-BE49-F238E27FC236}">
                  <a16:creationId xmlns:a16="http://schemas.microsoft.com/office/drawing/2014/main" id="{F6C8F938-2D47-FCC3-43DE-393C3F677C10}"/>
                </a:ext>
              </a:extLst>
            </p:cNvPr>
            <p:cNvSpPr/>
            <p:nvPr/>
          </p:nvSpPr>
          <p:spPr>
            <a:xfrm>
              <a:off x="7289647" y="2401808"/>
              <a:ext cx="72528" cy="195496"/>
            </a:xfrm>
            <a:custGeom>
              <a:avLst/>
              <a:gdLst/>
              <a:ahLst/>
              <a:cxnLst>
                <a:cxn ang="0">
                  <a:pos x="wd2" y="hd2"/>
                </a:cxn>
                <a:cxn ang="5400000">
                  <a:pos x="wd2" y="hd2"/>
                </a:cxn>
                <a:cxn ang="10800000">
                  <a:pos x="wd2" y="hd2"/>
                </a:cxn>
                <a:cxn ang="16200000">
                  <a:pos x="wd2" y="hd2"/>
                </a:cxn>
              </a:cxnLst>
              <a:rect l="0" t="0" r="r" b="b"/>
              <a:pathLst>
                <a:path w="18723" h="19068" extrusionOk="0">
                  <a:moveTo>
                    <a:pt x="16477" y="13720"/>
                  </a:moveTo>
                  <a:cubicBezTo>
                    <a:pt x="15741" y="15561"/>
                    <a:pt x="14638" y="17332"/>
                    <a:pt x="13443" y="19068"/>
                  </a:cubicBezTo>
                  <a:cubicBezTo>
                    <a:pt x="4436" y="15630"/>
                    <a:pt x="-1171" y="11150"/>
                    <a:pt x="208" y="5629"/>
                  </a:cubicBezTo>
                  <a:cubicBezTo>
                    <a:pt x="1587" y="73"/>
                    <a:pt x="10502" y="-2532"/>
                    <a:pt x="17304" y="3302"/>
                  </a:cubicBezTo>
                  <a:cubicBezTo>
                    <a:pt x="20429" y="6045"/>
                    <a:pt x="17580" y="10907"/>
                    <a:pt x="16477" y="13720"/>
                  </a:cubicBezTo>
                  <a:close/>
                </a:path>
              </a:pathLst>
            </a:custGeom>
            <a:solidFill>
              <a:schemeClr val="accent4"/>
            </a:solidFill>
            <a:ln w="12700">
              <a:miter lim="400000"/>
            </a:ln>
          </p:spPr>
          <p:txBody>
            <a:bodyPr lIns="28575" tIns="28575" rIns="28575" bIns="28575" anchor="ctr"/>
            <a:lstStyle/>
            <a:p>
              <a:pPr>
                <a:defRPr sz="3000"/>
              </a:pPr>
              <a:endParaRPr sz="2250"/>
            </a:p>
          </p:txBody>
        </p:sp>
        <p:sp>
          <p:nvSpPr>
            <p:cNvPr id="26" name="Shape">
              <a:extLst>
                <a:ext uri="{FF2B5EF4-FFF2-40B4-BE49-F238E27FC236}">
                  <a16:creationId xmlns:a16="http://schemas.microsoft.com/office/drawing/2014/main" id="{416424F0-14F9-BF51-C2F6-F3CBB1370B1A}"/>
                </a:ext>
              </a:extLst>
            </p:cNvPr>
            <p:cNvSpPr/>
            <p:nvPr/>
          </p:nvSpPr>
          <p:spPr>
            <a:xfrm>
              <a:off x="7594526" y="2504585"/>
              <a:ext cx="204279" cy="176626"/>
            </a:xfrm>
            <a:custGeom>
              <a:avLst/>
              <a:gdLst/>
              <a:ahLst/>
              <a:cxnLst>
                <a:cxn ang="0">
                  <a:pos x="wd2" y="hd2"/>
                </a:cxn>
                <a:cxn ang="5400000">
                  <a:pos x="wd2" y="hd2"/>
                </a:cxn>
                <a:cxn ang="10800000">
                  <a:pos x="wd2" y="hd2"/>
                </a:cxn>
                <a:cxn ang="16200000">
                  <a:pos x="wd2" y="hd2"/>
                </a:cxn>
              </a:cxnLst>
              <a:rect l="0" t="0" r="r" b="b"/>
              <a:pathLst>
                <a:path w="19924" h="18411" extrusionOk="0">
                  <a:moveTo>
                    <a:pt x="0" y="18411"/>
                  </a:moveTo>
                  <a:cubicBezTo>
                    <a:pt x="3230" y="12324"/>
                    <a:pt x="7744" y="3677"/>
                    <a:pt x="12259" y="1339"/>
                  </a:cubicBezTo>
                  <a:cubicBezTo>
                    <a:pt x="20905" y="-3189"/>
                    <a:pt x="21600" y="4753"/>
                    <a:pt x="17502" y="10506"/>
                  </a:cubicBezTo>
                  <a:cubicBezTo>
                    <a:pt x="13543" y="16073"/>
                    <a:pt x="6737" y="18077"/>
                    <a:pt x="0" y="18411"/>
                  </a:cubicBezTo>
                  <a:close/>
                </a:path>
              </a:pathLst>
            </a:custGeom>
            <a:solidFill>
              <a:schemeClr val="accent4"/>
            </a:solidFill>
            <a:ln w="12700">
              <a:miter lim="400000"/>
            </a:ln>
          </p:spPr>
          <p:txBody>
            <a:bodyPr lIns="28575" tIns="28575" rIns="28575" bIns="28575" anchor="ctr"/>
            <a:lstStyle/>
            <a:p>
              <a:pPr>
                <a:defRPr sz="3000"/>
              </a:pPr>
              <a:endParaRPr sz="2250"/>
            </a:p>
          </p:txBody>
        </p:sp>
        <p:sp>
          <p:nvSpPr>
            <p:cNvPr id="27" name="Shape">
              <a:extLst>
                <a:ext uri="{FF2B5EF4-FFF2-40B4-BE49-F238E27FC236}">
                  <a16:creationId xmlns:a16="http://schemas.microsoft.com/office/drawing/2014/main" id="{373D8AF1-2EA8-71D8-486E-D7F548EE8163}"/>
                </a:ext>
              </a:extLst>
            </p:cNvPr>
            <p:cNvSpPr/>
            <p:nvPr/>
          </p:nvSpPr>
          <p:spPr>
            <a:xfrm>
              <a:off x="5280277" y="2540192"/>
              <a:ext cx="586751" cy="586757"/>
            </a:xfrm>
            <a:custGeom>
              <a:avLst/>
              <a:gdLst/>
              <a:ahLst/>
              <a:cxnLst>
                <a:cxn ang="0">
                  <a:pos x="wd2" y="hd2"/>
                </a:cxn>
                <a:cxn ang="5400000">
                  <a:pos x="wd2" y="hd2"/>
                </a:cxn>
                <a:cxn ang="10800000">
                  <a:pos x="wd2" y="hd2"/>
                </a:cxn>
                <a:cxn ang="16200000">
                  <a:pos x="wd2" y="hd2"/>
                </a:cxn>
              </a:cxnLst>
              <a:rect l="0" t="0" r="r" b="b"/>
              <a:pathLst>
                <a:path w="21600" h="21600" extrusionOk="0">
                  <a:moveTo>
                    <a:pt x="18952" y="13448"/>
                  </a:moveTo>
                  <a:cubicBezTo>
                    <a:pt x="20420" y="13448"/>
                    <a:pt x="21600" y="12255"/>
                    <a:pt x="21600" y="10800"/>
                  </a:cubicBezTo>
                  <a:cubicBezTo>
                    <a:pt x="21600" y="9345"/>
                    <a:pt x="20407" y="8152"/>
                    <a:pt x="18952" y="8152"/>
                  </a:cubicBezTo>
                  <a:cubicBezTo>
                    <a:pt x="18808" y="8152"/>
                    <a:pt x="18664" y="8179"/>
                    <a:pt x="18520" y="8192"/>
                  </a:cubicBezTo>
                  <a:cubicBezTo>
                    <a:pt x="18402" y="7838"/>
                    <a:pt x="18258" y="7510"/>
                    <a:pt x="18100" y="7183"/>
                  </a:cubicBezTo>
                  <a:cubicBezTo>
                    <a:pt x="18218" y="7104"/>
                    <a:pt x="18336" y="7012"/>
                    <a:pt x="18441" y="6907"/>
                  </a:cubicBezTo>
                  <a:cubicBezTo>
                    <a:pt x="19477" y="5872"/>
                    <a:pt x="19477" y="4194"/>
                    <a:pt x="18441" y="3159"/>
                  </a:cubicBezTo>
                  <a:cubicBezTo>
                    <a:pt x="17406" y="2123"/>
                    <a:pt x="15728" y="2123"/>
                    <a:pt x="14693" y="3159"/>
                  </a:cubicBezTo>
                  <a:cubicBezTo>
                    <a:pt x="14588" y="3264"/>
                    <a:pt x="14496" y="3382"/>
                    <a:pt x="14417" y="3500"/>
                  </a:cubicBezTo>
                  <a:cubicBezTo>
                    <a:pt x="14090" y="3342"/>
                    <a:pt x="13749" y="3198"/>
                    <a:pt x="13408" y="3080"/>
                  </a:cubicBezTo>
                  <a:cubicBezTo>
                    <a:pt x="13434" y="2936"/>
                    <a:pt x="13448" y="2792"/>
                    <a:pt x="13448" y="2648"/>
                  </a:cubicBezTo>
                  <a:cubicBezTo>
                    <a:pt x="13448" y="1180"/>
                    <a:pt x="12255" y="0"/>
                    <a:pt x="10800" y="0"/>
                  </a:cubicBezTo>
                  <a:cubicBezTo>
                    <a:pt x="9345" y="0"/>
                    <a:pt x="8152" y="1193"/>
                    <a:pt x="8152" y="2648"/>
                  </a:cubicBezTo>
                  <a:cubicBezTo>
                    <a:pt x="8152" y="2792"/>
                    <a:pt x="8179" y="2936"/>
                    <a:pt x="8192" y="3080"/>
                  </a:cubicBezTo>
                  <a:cubicBezTo>
                    <a:pt x="7838" y="3198"/>
                    <a:pt x="7510" y="3342"/>
                    <a:pt x="7183" y="3500"/>
                  </a:cubicBezTo>
                  <a:cubicBezTo>
                    <a:pt x="7104" y="3382"/>
                    <a:pt x="7012" y="3264"/>
                    <a:pt x="6907" y="3159"/>
                  </a:cubicBezTo>
                  <a:cubicBezTo>
                    <a:pt x="5872" y="2123"/>
                    <a:pt x="4194" y="2123"/>
                    <a:pt x="3159" y="3159"/>
                  </a:cubicBezTo>
                  <a:cubicBezTo>
                    <a:pt x="2123" y="4194"/>
                    <a:pt x="2123" y="5872"/>
                    <a:pt x="3159" y="6907"/>
                  </a:cubicBezTo>
                  <a:cubicBezTo>
                    <a:pt x="3264" y="7012"/>
                    <a:pt x="3382" y="7104"/>
                    <a:pt x="3500" y="7183"/>
                  </a:cubicBezTo>
                  <a:cubicBezTo>
                    <a:pt x="3342" y="7510"/>
                    <a:pt x="3198" y="7851"/>
                    <a:pt x="3080" y="8192"/>
                  </a:cubicBezTo>
                  <a:cubicBezTo>
                    <a:pt x="2936" y="8166"/>
                    <a:pt x="2792" y="8152"/>
                    <a:pt x="2648" y="8152"/>
                  </a:cubicBezTo>
                  <a:cubicBezTo>
                    <a:pt x="1180" y="8152"/>
                    <a:pt x="0" y="9345"/>
                    <a:pt x="0" y="10800"/>
                  </a:cubicBezTo>
                  <a:cubicBezTo>
                    <a:pt x="0" y="12255"/>
                    <a:pt x="1193" y="13448"/>
                    <a:pt x="2648" y="13448"/>
                  </a:cubicBezTo>
                  <a:cubicBezTo>
                    <a:pt x="2792" y="13448"/>
                    <a:pt x="2936" y="13421"/>
                    <a:pt x="3080" y="13408"/>
                  </a:cubicBezTo>
                  <a:cubicBezTo>
                    <a:pt x="3198" y="13762"/>
                    <a:pt x="3342" y="14090"/>
                    <a:pt x="3500" y="14417"/>
                  </a:cubicBezTo>
                  <a:cubicBezTo>
                    <a:pt x="3382" y="14496"/>
                    <a:pt x="3264" y="14588"/>
                    <a:pt x="3159" y="14693"/>
                  </a:cubicBezTo>
                  <a:cubicBezTo>
                    <a:pt x="2123" y="15728"/>
                    <a:pt x="2123" y="17406"/>
                    <a:pt x="3159" y="18441"/>
                  </a:cubicBezTo>
                  <a:cubicBezTo>
                    <a:pt x="4194" y="19477"/>
                    <a:pt x="5872" y="19477"/>
                    <a:pt x="6907" y="18441"/>
                  </a:cubicBezTo>
                  <a:cubicBezTo>
                    <a:pt x="7012" y="18336"/>
                    <a:pt x="7104" y="18218"/>
                    <a:pt x="7183" y="18100"/>
                  </a:cubicBezTo>
                  <a:cubicBezTo>
                    <a:pt x="7510" y="18258"/>
                    <a:pt x="7838" y="18402"/>
                    <a:pt x="8192" y="18520"/>
                  </a:cubicBezTo>
                  <a:cubicBezTo>
                    <a:pt x="8166" y="18664"/>
                    <a:pt x="8152" y="18808"/>
                    <a:pt x="8152" y="18952"/>
                  </a:cubicBezTo>
                  <a:cubicBezTo>
                    <a:pt x="8152" y="20420"/>
                    <a:pt x="9345" y="21600"/>
                    <a:pt x="10800" y="21600"/>
                  </a:cubicBezTo>
                  <a:cubicBezTo>
                    <a:pt x="12255" y="21600"/>
                    <a:pt x="13448" y="20407"/>
                    <a:pt x="13448" y="18952"/>
                  </a:cubicBezTo>
                  <a:cubicBezTo>
                    <a:pt x="13448" y="18808"/>
                    <a:pt x="13421" y="18664"/>
                    <a:pt x="13408" y="18520"/>
                  </a:cubicBezTo>
                  <a:cubicBezTo>
                    <a:pt x="13762" y="18402"/>
                    <a:pt x="14090" y="18258"/>
                    <a:pt x="14417" y="18100"/>
                  </a:cubicBezTo>
                  <a:cubicBezTo>
                    <a:pt x="14496" y="18218"/>
                    <a:pt x="14588" y="18336"/>
                    <a:pt x="14693" y="18441"/>
                  </a:cubicBezTo>
                  <a:cubicBezTo>
                    <a:pt x="15728" y="19477"/>
                    <a:pt x="17406" y="19477"/>
                    <a:pt x="18441" y="18441"/>
                  </a:cubicBezTo>
                  <a:cubicBezTo>
                    <a:pt x="19477" y="17406"/>
                    <a:pt x="19477" y="15728"/>
                    <a:pt x="18441" y="14693"/>
                  </a:cubicBezTo>
                  <a:cubicBezTo>
                    <a:pt x="18336" y="14588"/>
                    <a:pt x="18218" y="14496"/>
                    <a:pt x="18100" y="14417"/>
                  </a:cubicBezTo>
                  <a:cubicBezTo>
                    <a:pt x="18258" y="14090"/>
                    <a:pt x="18402" y="13762"/>
                    <a:pt x="18520" y="13408"/>
                  </a:cubicBezTo>
                  <a:cubicBezTo>
                    <a:pt x="18664" y="13434"/>
                    <a:pt x="18808" y="13448"/>
                    <a:pt x="18952" y="13448"/>
                  </a:cubicBezTo>
                  <a:close/>
                  <a:moveTo>
                    <a:pt x="10800" y="16567"/>
                  </a:moveTo>
                  <a:cubicBezTo>
                    <a:pt x="7615" y="16567"/>
                    <a:pt x="5033" y="13985"/>
                    <a:pt x="5033" y="10800"/>
                  </a:cubicBezTo>
                  <a:cubicBezTo>
                    <a:pt x="5033" y="7615"/>
                    <a:pt x="7615" y="5033"/>
                    <a:pt x="10800" y="5033"/>
                  </a:cubicBezTo>
                  <a:cubicBezTo>
                    <a:pt x="13985" y="5033"/>
                    <a:pt x="16567" y="7615"/>
                    <a:pt x="16567" y="10800"/>
                  </a:cubicBezTo>
                  <a:cubicBezTo>
                    <a:pt x="16567" y="13985"/>
                    <a:pt x="13985" y="16567"/>
                    <a:pt x="10800" y="16567"/>
                  </a:cubicBezTo>
                  <a:close/>
                </a:path>
              </a:pathLst>
            </a:custGeom>
            <a:solidFill>
              <a:srgbClr val="060708"/>
            </a:solidFill>
            <a:ln w="12700">
              <a:miter lim="400000"/>
            </a:ln>
          </p:spPr>
          <p:txBody>
            <a:bodyPr lIns="28575" tIns="28575" rIns="28575" bIns="28575" anchor="ctr"/>
            <a:lstStyle/>
            <a:p>
              <a:pPr>
                <a:defRPr sz="3000"/>
              </a:pPr>
              <a:endParaRPr sz="2250"/>
            </a:p>
          </p:txBody>
        </p:sp>
        <p:sp>
          <p:nvSpPr>
            <p:cNvPr id="28" name="Shape">
              <a:extLst>
                <a:ext uri="{FF2B5EF4-FFF2-40B4-BE49-F238E27FC236}">
                  <a16:creationId xmlns:a16="http://schemas.microsoft.com/office/drawing/2014/main" id="{C64FF0D4-CD69-518A-9CB1-B6CBC30FE5EC}"/>
                </a:ext>
              </a:extLst>
            </p:cNvPr>
            <p:cNvSpPr/>
            <p:nvPr/>
          </p:nvSpPr>
          <p:spPr>
            <a:xfrm>
              <a:off x="4105351" y="2789418"/>
              <a:ext cx="399483" cy="399478"/>
            </a:xfrm>
            <a:custGeom>
              <a:avLst/>
              <a:gdLst/>
              <a:ahLst/>
              <a:cxnLst>
                <a:cxn ang="0">
                  <a:pos x="wd2" y="hd2"/>
                </a:cxn>
                <a:cxn ang="5400000">
                  <a:pos x="wd2" y="hd2"/>
                </a:cxn>
                <a:cxn ang="10800000">
                  <a:pos x="wd2" y="hd2"/>
                </a:cxn>
                <a:cxn ang="16200000">
                  <a:pos x="wd2" y="hd2"/>
                </a:cxn>
              </a:cxnLst>
              <a:rect l="0" t="0" r="r" b="b"/>
              <a:pathLst>
                <a:path w="21600" h="21600" extrusionOk="0">
                  <a:moveTo>
                    <a:pt x="18943" y="13457"/>
                  </a:moveTo>
                  <a:cubicBezTo>
                    <a:pt x="20406" y="13457"/>
                    <a:pt x="21600" y="12263"/>
                    <a:pt x="21600" y="10800"/>
                  </a:cubicBezTo>
                  <a:cubicBezTo>
                    <a:pt x="21600" y="9337"/>
                    <a:pt x="20406" y="8143"/>
                    <a:pt x="18943" y="8143"/>
                  </a:cubicBezTo>
                  <a:cubicBezTo>
                    <a:pt x="18789" y="8143"/>
                    <a:pt x="18655" y="8163"/>
                    <a:pt x="18520" y="8182"/>
                  </a:cubicBezTo>
                  <a:cubicBezTo>
                    <a:pt x="18404" y="7835"/>
                    <a:pt x="18270" y="7489"/>
                    <a:pt x="18096" y="7181"/>
                  </a:cubicBezTo>
                  <a:cubicBezTo>
                    <a:pt x="18212" y="7104"/>
                    <a:pt x="18327" y="7007"/>
                    <a:pt x="18443" y="6911"/>
                  </a:cubicBezTo>
                  <a:cubicBezTo>
                    <a:pt x="19482" y="5872"/>
                    <a:pt x="19482" y="4197"/>
                    <a:pt x="18443" y="3157"/>
                  </a:cubicBezTo>
                  <a:cubicBezTo>
                    <a:pt x="17403" y="2117"/>
                    <a:pt x="15728" y="2118"/>
                    <a:pt x="14689" y="3157"/>
                  </a:cubicBezTo>
                  <a:cubicBezTo>
                    <a:pt x="14593" y="3253"/>
                    <a:pt x="14496" y="3369"/>
                    <a:pt x="14419" y="3504"/>
                  </a:cubicBezTo>
                  <a:cubicBezTo>
                    <a:pt x="14092" y="3350"/>
                    <a:pt x="13765" y="3196"/>
                    <a:pt x="13418" y="3080"/>
                  </a:cubicBezTo>
                  <a:cubicBezTo>
                    <a:pt x="13437" y="2945"/>
                    <a:pt x="13457" y="2791"/>
                    <a:pt x="13457" y="2657"/>
                  </a:cubicBezTo>
                  <a:cubicBezTo>
                    <a:pt x="13457" y="1194"/>
                    <a:pt x="12263" y="0"/>
                    <a:pt x="10800" y="0"/>
                  </a:cubicBezTo>
                  <a:cubicBezTo>
                    <a:pt x="9337" y="0"/>
                    <a:pt x="8143" y="1194"/>
                    <a:pt x="8143" y="2657"/>
                  </a:cubicBezTo>
                  <a:cubicBezTo>
                    <a:pt x="8143" y="2811"/>
                    <a:pt x="8163" y="2946"/>
                    <a:pt x="8182" y="3080"/>
                  </a:cubicBezTo>
                  <a:cubicBezTo>
                    <a:pt x="7835" y="3196"/>
                    <a:pt x="7489" y="3330"/>
                    <a:pt x="7181" y="3504"/>
                  </a:cubicBezTo>
                  <a:cubicBezTo>
                    <a:pt x="7104" y="3388"/>
                    <a:pt x="7008" y="3273"/>
                    <a:pt x="6911" y="3157"/>
                  </a:cubicBezTo>
                  <a:cubicBezTo>
                    <a:pt x="5872" y="2118"/>
                    <a:pt x="4197" y="2118"/>
                    <a:pt x="3157" y="3157"/>
                  </a:cubicBezTo>
                  <a:cubicBezTo>
                    <a:pt x="2118" y="4197"/>
                    <a:pt x="2118" y="5872"/>
                    <a:pt x="3157" y="6911"/>
                  </a:cubicBezTo>
                  <a:cubicBezTo>
                    <a:pt x="3253" y="7007"/>
                    <a:pt x="3369" y="7104"/>
                    <a:pt x="3504" y="7181"/>
                  </a:cubicBezTo>
                  <a:cubicBezTo>
                    <a:pt x="3350" y="7508"/>
                    <a:pt x="3196" y="7835"/>
                    <a:pt x="3080" y="8182"/>
                  </a:cubicBezTo>
                  <a:cubicBezTo>
                    <a:pt x="2945" y="8163"/>
                    <a:pt x="2791" y="8143"/>
                    <a:pt x="2657" y="8143"/>
                  </a:cubicBezTo>
                  <a:cubicBezTo>
                    <a:pt x="1194" y="8143"/>
                    <a:pt x="0" y="9337"/>
                    <a:pt x="0" y="10800"/>
                  </a:cubicBezTo>
                  <a:cubicBezTo>
                    <a:pt x="0" y="12263"/>
                    <a:pt x="1194" y="13457"/>
                    <a:pt x="2657" y="13457"/>
                  </a:cubicBezTo>
                  <a:cubicBezTo>
                    <a:pt x="2811" y="13457"/>
                    <a:pt x="2945" y="13437"/>
                    <a:pt x="3080" y="13418"/>
                  </a:cubicBezTo>
                  <a:cubicBezTo>
                    <a:pt x="3196" y="13765"/>
                    <a:pt x="3330" y="14111"/>
                    <a:pt x="3504" y="14419"/>
                  </a:cubicBezTo>
                  <a:cubicBezTo>
                    <a:pt x="3388" y="14496"/>
                    <a:pt x="3273" y="14593"/>
                    <a:pt x="3157" y="14689"/>
                  </a:cubicBezTo>
                  <a:cubicBezTo>
                    <a:pt x="2118" y="15728"/>
                    <a:pt x="2118" y="17403"/>
                    <a:pt x="3157" y="18443"/>
                  </a:cubicBezTo>
                  <a:cubicBezTo>
                    <a:pt x="4197" y="19482"/>
                    <a:pt x="5872" y="19482"/>
                    <a:pt x="6911" y="18443"/>
                  </a:cubicBezTo>
                  <a:cubicBezTo>
                    <a:pt x="7007" y="18347"/>
                    <a:pt x="7104" y="18231"/>
                    <a:pt x="7181" y="18096"/>
                  </a:cubicBezTo>
                  <a:cubicBezTo>
                    <a:pt x="7508" y="18250"/>
                    <a:pt x="7835" y="18404"/>
                    <a:pt x="8182" y="18520"/>
                  </a:cubicBezTo>
                  <a:cubicBezTo>
                    <a:pt x="8163" y="18655"/>
                    <a:pt x="8143" y="18809"/>
                    <a:pt x="8143" y="18943"/>
                  </a:cubicBezTo>
                  <a:cubicBezTo>
                    <a:pt x="8143" y="20406"/>
                    <a:pt x="9337" y="21600"/>
                    <a:pt x="10800" y="21600"/>
                  </a:cubicBezTo>
                  <a:cubicBezTo>
                    <a:pt x="12263" y="21600"/>
                    <a:pt x="13457" y="20406"/>
                    <a:pt x="13457" y="18943"/>
                  </a:cubicBezTo>
                  <a:cubicBezTo>
                    <a:pt x="13457" y="18789"/>
                    <a:pt x="13437" y="18654"/>
                    <a:pt x="13418" y="18520"/>
                  </a:cubicBezTo>
                  <a:cubicBezTo>
                    <a:pt x="13765" y="18404"/>
                    <a:pt x="14111" y="18270"/>
                    <a:pt x="14419" y="18096"/>
                  </a:cubicBezTo>
                  <a:cubicBezTo>
                    <a:pt x="14496" y="18212"/>
                    <a:pt x="14592" y="18327"/>
                    <a:pt x="14689" y="18443"/>
                  </a:cubicBezTo>
                  <a:cubicBezTo>
                    <a:pt x="15728" y="19482"/>
                    <a:pt x="17403" y="19482"/>
                    <a:pt x="18443" y="18443"/>
                  </a:cubicBezTo>
                  <a:cubicBezTo>
                    <a:pt x="19482" y="17403"/>
                    <a:pt x="19482" y="15728"/>
                    <a:pt x="18443" y="14689"/>
                  </a:cubicBezTo>
                  <a:cubicBezTo>
                    <a:pt x="18347" y="14593"/>
                    <a:pt x="18231" y="14496"/>
                    <a:pt x="18096" y="14419"/>
                  </a:cubicBezTo>
                  <a:cubicBezTo>
                    <a:pt x="18250" y="14092"/>
                    <a:pt x="18404" y="13765"/>
                    <a:pt x="18520" y="13418"/>
                  </a:cubicBezTo>
                  <a:cubicBezTo>
                    <a:pt x="18655" y="13437"/>
                    <a:pt x="18809" y="13457"/>
                    <a:pt x="18943" y="13457"/>
                  </a:cubicBezTo>
                  <a:close/>
                  <a:moveTo>
                    <a:pt x="10800" y="16575"/>
                  </a:moveTo>
                  <a:cubicBezTo>
                    <a:pt x="7624" y="16575"/>
                    <a:pt x="5044" y="13996"/>
                    <a:pt x="5044" y="10819"/>
                  </a:cubicBezTo>
                  <a:cubicBezTo>
                    <a:pt x="5044" y="7643"/>
                    <a:pt x="7624" y="5063"/>
                    <a:pt x="10800" y="5063"/>
                  </a:cubicBezTo>
                  <a:cubicBezTo>
                    <a:pt x="13976" y="5063"/>
                    <a:pt x="16556" y="7643"/>
                    <a:pt x="16556" y="10819"/>
                  </a:cubicBezTo>
                  <a:cubicBezTo>
                    <a:pt x="16556" y="13996"/>
                    <a:pt x="13976" y="16575"/>
                    <a:pt x="10800" y="16575"/>
                  </a:cubicBezTo>
                  <a:close/>
                </a:path>
              </a:pathLst>
            </a:custGeom>
            <a:solidFill>
              <a:srgbClr val="060708"/>
            </a:solidFill>
            <a:ln w="12700">
              <a:miter lim="400000"/>
            </a:ln>
          </p:spPr>
          <p:txBody>
            <a:bodyPr lIns="28575" tIns="28575" rIns="28575" bIns="28575" anchor="ctr"/>
            <a:lstStyle/>
            <a:p>
              <a:pPr>
                <a:defRPr sz="3000"/>
              </a:pPr>
              <a:endParaRPr sz="2250"/>
            </a:p>
          </p:txBody>
        </p:sp>
        <p:sp>
          <p:nvSpPr>
            <p:cNvPr id="29" name="Shape">
              <a:extLst>
                <a:ext uri="{FF2B5EF4-FFF2-40B4-BE49-F238E27FC236}">
                  <a16:creationId xmlns:a16="http://schemas.microsoft.com/office/drawing/2014/main" id="{FC33214F-44D6-E976-CDE6-370DB6949AA4}"/>
                </a:ext>
              </a:extLst>
            </p:cNvPr>
            <p:cNvSpPr/>
            <p:nvPr/>
          </p:nvSpPr>
          <p:spPr>
            <a:xfrm>
              <a:off x="5173468" y="3038642"/>
              <a:ext cx="340378" cy="340370"/>
            </a:xfrm>
            <a:custGeom>
              <a:avLst/>
              <a:gdLst/>
              <a:ahLst/>
              <a:cxnLst>
                <a:cxn ang="0">
                  <a:pos x="wd2" y="hd2"/>
                </a:cxn>
                <a:cxn ang="5400000">
                  <a:pos x="wd2" y="hd2"/>
                </a:cxn>
                <a:cxn ang="10800000">
                  <a:pos x="wd2" y="hd2"/>
                </a:cxn>
                <a:cxn ang="16200000">
                  <a:pos x="wd2" y="hd2"/>
                </a:cxn>
              </a:cxnLst>
              <a:rect l="0" t="0" r="r" b="b"/>
              <a:pathLst>
                <a:path w="21600" h="21600" extrusionOk="0">
                  <a:moveTo>
                    <a:pt x="18956" y="13444"/>
                  </a:moveTo>
                  <a:cubicBezTo>
                    <a:pt x="20425" y="13444"/>
                    <a:pt x="21600" y="12246"/>
                    <a:pt x="21600" y="10800"/>
                  </a:cubicBezTo>
                  <a:cubicBezTo>
                    <a:pt x="21600" y="9331"/>
                    <a:pt x="20403" y="8156"/>
                    <a:pt x="18956" y="8156"/>
                  </a:cubicBezTo>
                  <a:cubicBezTo>
                    <a:pt x="18798" y="8156"/>
                    <a:pt x="18663" y="8179"/>
                    <a:pt x="18527" y="8202"/>
                  </a:cubicBezTo>
                  <a:cubicBezTo>
                    <a:pt x="18414" y="7863"/>
                    <a:pt x="18279" y="7524"/>
                    <a:pt x="18098" y="7185"/>
                  </a:cubicBezTo>
                  <a:cubicBezTo>
                    <a:pt x="18211" y="7095"/>
                    <a:pt x="18324" y="7004"/>
                    <a:pt x="18437" y="6914"/>
                  </a:cubicBezTo>
                  <a:cubicBezTo>
                    <a:pt x="19476" y="5874"/>
                    <a:pt x="19476" y="4202"/>
                    <a:pt x="18437" y="3163"/>
                  </a:cubicBezTo>
                  <a:cubicBezTo>
                    <a:pt x="17398" y="2124"/>
                    <a:pt x="15726" y="2124"/>
                    <a:pt x="14686" y="3163"/>
                  </a:cubicBezTo>
                  <a:cubicBezTo>
                    <a:pt x="14573" y="3276"/>
                    <a:pt x="14483" y="3389"/>
                    <a:pt x="14415" y="3502"/>
                  </a:cubicBezTo>
                  <a:cubicBezTo>
                    <a:pt x="14099" y="3344"/>
                    <a:pt x="13760" y="3208"/>
                    <a:pt x="13398" y="3073"/>
                  </a:cubicBezTo>
                  <a:cubicBezTo>
                    <a:pt x="13421" y="2937"/>
                    <a:pt x="13444" y="2779"/>
                    <a:pt x="13444" y="2644"/>
                  </a:cubicBezTo>
                  <a:cubicBezTo>
                    <a:pt x="13444" y="1175"/>
                    <a:pt x="12246" y="0"/>
                    <a:pt x="10800" y="0"/>
                  </a:cubicBezTo>
                  <a:cubicBezTo>
                    <a:pt x="9331" y="0"/>
                    <a:pt x="8156" y="1198"/>
                    <a:pt x="8156" y="2644"/>
                  </a:cubicBezTo>
                  <a:cubicBezTo>
                    <a:pt x="8156" y="2802"/>
                    <a:pt x="8179" y="2937"/>
                    <a:pt x="8202" y="3073"/>
                  </a:cubicBezTo>
                  <a:cubicBezTo>
                    <a:pt x="7863" y="3186"/>
                    <a:pt x="7524" y="3321"/>
                    <a:pt x="7185" y="3502"/>
                  </a:cubicBezTo>
                  <a:cubicBezTo>
                    <a:pt x="7095" y="3389"/>
                    <a:pt x="7004" y="3276"/>
                    <a:pt x="6914" y="3163"/>
                  </a:cubicBezTo>
                  <a:cubicBezTo>
                    <a:pt x="5874" y="2124"/>
                    <a:pt x="4202" y="2124"/>
                    <a:pt x="3163" y="3163"/>
                  </a:cubicBezTo>
                  <a:cubicBezTo>
                    <a:pt x="2124" y="4203"/>
                    <a:pt x="2124" y="5875"/>
                    <a:pt x="3163" y="6914"/>
                  </a:cubicBezTo>
                  <a:cubicBezTo>
                    <a:pt x="3276" y="7027"/>
                    <a:pt x="3389" y="7117"/>
                    <a:pt x="3502" y="7185"/>
                  </a:cubicBezTo>
                  <a:cubicBezTo>
                    <a:pt x="3344" y="7501"/>
                    <a:pt x="3208" y="7840"/>
                    <a:pt x="3073" y="8202"/>
                  </a:cubicBezTo>
                  <a:cubicBezTo>
                    <a:pt x="2937" y="8179"/>
                    <a:pt x="2779" y="8156"/>
                    <a:pt x="2644" y="8156"/>
                  </a:cubicBezTo>
                  <a:cubicBezTo>
                    <a:pt x="1175" y="8156"/>
                    <a:pt x="0" y="9354"/>
                    <a:pt x="0" y="10800"/>
                  </a:cubicBezTo>
                  <a:cubicBezTo>
                    <a:pt x="0" y="12269"/>
                    <a:pt x="1197" y="13444"/>
                    <a:pt x="2644" y="13444"/>
                  </a:cubicBezTo>
                  <a:cubicBezTo>
                    <a:pt x="2802" y="13444"/>
                    <a:pt x="2937" y="13421"/>
                    <a:pt x="3073" y="13398"/>
                  </a:cubicBezTo>
                  <a:cubicBezTo>
                    <a:pt x="3186" y="13737"/>
                    <a:pt x="3321" y="14076"/>
                    <a:pt x="3502" y="14415"/>
                  </a:cubicBezTo>
                  <a:cubicBezTo>
                    <a:pt x="3389" y="14505"/>
                    <a:pt x="3276" y="14596"/>
                    <a:pt x="3163" y="14686"/>
                  </a:cubicBezTo>
                  <a:cubicBezTo>
                    <a:pt x="2124" y="15726"/>
                    <a:pt x="2124" y="17398"/>
                    <a:pt x="3163" y="18437"/>
                  </a:cubicBezTo>
                  <a:cubicBezTo>
                    <a:pt x="4202" y="19476"/>
                    <a:pt x="5874" y="19476"/>
                    <a:pt x="6914" y="18437"/>
                  </a:cubicBezTo>
                  <a:cubicBezTo>
                    <a:pt x="7027" y="18324"/>
                    <a:pt x="7117" y="18211"/>
                    <a:pt x="7185" y="18098"/>
                  </a:cubicBezTo>
                  <a:cubicBezTo>
                    <a:pt x="7501" y="18256"/>
                    <a:pt x="7840" y="18392"/>
                    <a:pt x="8202" y="18527"/>
                  </a:cubicBezTo>
                  <a:cubicBezTo>
                    <a:pt x="8179" y="18663"/>
                    <a:pt x="8156" y="18821"/>
                    <a:pt x="8156" y="18956"/>
                  </a:cubicBezTo>
                  <a:cubicBezTo>
                    <a:pt x="8156" y="20425"/>
                    <a:pt x="9354" y="21600"/>
                    <a:pt x="10800" y="21600"/>
                  </a:cubicBezTo>
                  <a:cubicBezTo>
                    <a:pt x="12269" y="21600"/>
                    <a:pt x="13444" y="20402"/>
                    <a:pt x="13444" y="18956"/>
                  </a:cubicBezTo>
                  <a:cubicBezTo>
                    <a:pt x="13444" y="18798"/>
                    <a:pt x="13421" y="18663"/>
                    <a:pt x="13398" y="18527"/>
                  </a:cubicBezTo>
                  <a:cubicBezTo>
                    <a:pt x="13737" y="18414"/>
                    <a:pt x="14076" y="18279"/>
                    <a:pt x="14415" y="18098"/>
                  </a:cubicBezTo>
                  <a:cubicBezTo>
                    <a:pt x="14505" y="18211"/>
                    <a:pt x="14596" y="18324"/>
                    <a:pt x="14686" y="18437"/>
                  </a:cubicBezTo>
                  <a:cubicBezTo>
                    <a:pt x="15726" y="19476"/>
                    <a:pt x="17398" y="19476"/>
                    <a:pt x="18437" y="18437"/>
                  </a:cubicBezTo>
                  <a:cubicBezTo>
                    <a:pt x="19476" y="17397"/>
                    <a:pt x="19476" y="15725"/>
                    <a:pt x="18437" y="14686"/>
                  </a:cubicBezTo>
                  <a:cubicBezTo>
                    <a:pt x="18324" y="14573"/>
                    <a:pt x="18211" y="14483"/>
                    <a:pt x="18098" y="14415"/>
                  </a:cubicBezTo>
                  <a:cubicBezTo>
                    <a:pt x="18256" y="14099"/>
                    <a:pt x="18392" y="13760"/>
                    <a:pt x="18527" y="13398"/>
                  </a:cubicBezTo>
                  <a:cubicBezTo>
                    <a:pt x="18663" y="13421"/>
                    <a:pt x="18798" y="13444"/>
                    <a:pt x="18956" y="13444"/>
                  </a:cubicBezTo>
                  <a:close/>
                  <a:moveTo>
                    <a:pt x="10777" y="16562"/>
                  </a:moveTo>
                  <a:cubicBezTo>
                    <a:pt x="7592" y="16562"/>
                    <a:pt x="4993" y="13986"/>
                    <a:pt x="4993" y="10777"/>
                  </a:cubicBezTo>
                  <a:cubicBezTo>
                    <a:pt x="4993" y="7592"/>
                    <a:pt x="7569" y="4993"/>
                    <a:pt x="10777" y="4993"/>
                  </a:cubicBezTo>
                  <a:cubicBezTo>
                    <a:pt x="13963" y="4993"/>
                    <a:pt x="16561" y="7569"/>
                    <a:pt x="16561" y="10777"/>
                  </a:cubicBezTo>
                  <a:cubicBezTo>
                    <a:pt x="16561" y="13986"/>
                    <a:pt x="13963" y="16562"/>
                    <a:pt x="10777" y="16562"/>
                  </a:cubicBezTo>
                  <a:close/>
                </a:path>
              </a:pathLst>
            </a:custGeom>
            <a:solidFill>
              <a:srgbClr val="2EC6ED"/>
            </a:solidFill>
            <a:ln w="12700">
              <a:miter lim="400000"/>
            </a:ln>
          </p:spPr>
          <p:txBody>
            <a:bodyPr lIns="28575" tIns="28575" rIns="28575" bIns="28575" anchor="ctr"/>
            <a:lstStyle/>
            <a:p>
              <a:pPr>
                <a:defRPr sz="3000"/>
              </a:pPr>
              <a:endParaRPr sz="2250"/>
            </a:p>
          </p:txBody>
        </p:sp>
        <p:sp>
          <p:nvSpPr>
            <p:cNvPr id="30" name="Shape">
              <a:extLst>
                <a:ext uri="{FF2B5EF4-FFF2-40B4-BE49-F238E27FC236}">
                  <a16:creationId xmlns:a16="http://schemas.microsoft.com/office/drawing/2014/main" id="{06DE85D6-DCC3-EC59-801D-651595F5199E}"/>
                </a:ext>
              </a:extLst>
            </p:cNvPr>
            <p:cNvSpPr/>
            <p:nvPr/>
          </p:nvSpPr>
          <p:spPr>
            <a:xfrm>
              <a:off x="4924242" y="2789416"/>
              <a:ext cx="340378" cy="340370"/>
            </a:xfrm>
            <a:custGeom>
              <a:avLst/>
              <a:gdLst/>
              <a:ahLst/>
              <a:cxnLst>
                <a:cxn ang="0">
                  <a:pos x="wd2" y="hd2"/>
                </a:cxn>
                <a:cxn ang="5400000">
                  <a:pos x="wd2" y="hd2"/>
                </a:cxn>
                <a:cxn ang="10800000">
                  <a:pos x="wd2" y="hd2"/>
                </a:cxn>
                <a:cxn ang="16200000">
                  <a:pos x="wd2" y="hd2"/>
                </a:cxn>
              </a:cxnLst>
              <a:rect l="0" t="0" r="r" b="b"/>
              <a:pathLst>
                <a:path w="21600" h="21600" extrusionOk="0">
                  <a:moveTo>
                    <a:pt x="18956" y="13444"/>
                  </a:moveTo>
                  <a:cubicBezTo>
                    <a:pt x="20425" y="13444"/>
                    <a:pt x="21600" y="12246"/>
                    <a:pt x="21600" y="10800"/>
                  </a:cubicBezTo>
                  <a:cubicBezTo>
                    <a:pt x="21600" y="9331"/>
                    <a:pt x="20403" y="8156"/>
                    <a:pt x="18956" y="8156"/>
                  </a:cubicBezTo>
                  <a:cubicBezTo>
                    <a:pt x="18798" y="8156"/>
                    <a:pt x="18663" y="8179"/>
                    <a:pt x="18527" y="8202"/>
                  </a:cubicBezTo>
                  <a:cubicBezTo>
                    <a:pt x="18414" y="7863"/>
                    <a:pt x="18279" y="7524"/>
                    <a:pt x="18098" y="7185"/>
                  </a:cubicBezTo>
                  <a:cubicBezTo>
                    <a:pt x="18211" y="7095"/>
                    <a:pt x="18324" y="7004"/>
                    <a:pt x="18437" y="6914"/>
                  </a:cubicBezTo>
                  <a:cubicBezTo>
                    <a:pt x="19476" y="5874"/>
                    <a:pt x="19476" y="4202"/>
                    <a:pt x="18437" y="3163"/>
                  </a:cubicBezTo>
                  <a:cubicBezTo>
                    <a:pt x="17398" y="2124"/>
                    <a:pt x="15726" y="2124"/>
                    <a:pt x="14686" y="3163"/>
                  </a:cubicBezTo>
                  <a:cubicBezTo>
                    <a:pt x="14573" y="3276"/>
                    <a:pt x="14483" y="3389"/>
                    <a:pt x="14415" y="3502"/>
                  </a:cubicBezTo>
                  <a:cubicBezTo>
                    <a:pt x="14099" y="3344"/>
                    <a:pt x="13760" y="3208"/>
                    <a:pt x="13398" y="3073"/>
                  </a:cubicBezTo>
                  <a:cubicBezTo>
                    <a:pt x="13421" y="2937"/>
                    <a:pt x="13444" y="2779"/>
                    <a:pt x="13444" y="2644"/>
                  </a:cubicBezTo>
                  <a:cubicBezTo>
                    <a:pt x="13444" y="1175"/>
                    <a:pt x="12246" y="0"/>
                    <a:pt x="10800" y="0"/>
                  </a:cubicBezTo>
                  <a:cubicBezTo>
                    <a:pt x="9331" y="0"/>
                    <a:pt x="8156" y="1198"/>
                    <a:pt x="8156" y="2644"/>
                  </a:cubicBezTo>
                  <a:cubicBezTo>
                    <a:pt x="8156" y="2802"/>
                    <a:pt x="8179" y="2937"/>
                    <a:pt x="8202" y="3073"/>
                  </a:cubicBezTo>
                  <a:cubicBezTo>
                    <a:pt x="7863" y="3186"/>
                    <a:pt x="7524" y="3321"/>
                    <a:pt x="7185" y="3502"/>
                  </a:cubicBezTo>
                  <a:cubicBezTo>
                    <a:pt x="7095" y="3389"/>
                    <a:pt x="7004" y="3276"/>
                    <a:pt x="6914" y="3163"/>
                  </a:cubicBezTo>
                  <a:cubicBezTo>
                    <a:pt x="5874" y="2124"/>
                    <a:pt x="4202" y="2124"/>
                    <a:pt x="3163" y="3163"/>
                  </a:cubicBezTo>
                  <a:cubicBezTo>
                    <a:pt x="2124" y="4203"/>
                    <a:pt x="2124" y="5875"/>
                    <a:pt x="3163" y="6914"/>
                  </a:cubicBezTo>
                  <a:cubicBezTo>
                    <a:pt x="3276" y="7027"/>
                    <a:pt x="3389" y="7117"/>
                    <a:pt x="3502" y="7185"/>
                  </a:cubicBezTo>
                  <a:cubicBezTo>
                    <a:pt x="3344" y="7501"/>
                    <a:pt x="3208" y="7840"/>
                    <a:pt x="3073" y="8202"/>
                  </a:cubicBezTo>
                  <a:cubicBezTo>
                    <a:pt x="2937" y="8179"/>
                    <a:pt x="2779" y="8156"/>
                    <a:pt x="2644" y="8156"/>
                  </a:cubicBezTo>
                  <a:cubicBezTo>
                    <a:pt x="1175" y="8156"/>
                    <a:pt x="0" y="9354"/>
                    <a:pt x="0" y="10800"/>
                  </a:cubicBezTo>
                  <a:cubicBezTo>
                    <a:pt x="0" y="12269"/>
                    <a:pt x="1197" y="13444"/>
                    <a:pt x="2644" y="13444"/>
                  </a:cubicBezTo>
                  <a:cubicBezTo>
                    <a:pt x="2802" y="13444"/>
                    <a:pt x="2937" y="13421"/>
                    <a:pt x="3073" y="13398"/>
                  </a:cubicBezTo>
                  <a:cubicBezTo>
                    <a:pt x="3186" y="13737"/>
                    <a:pt x="3321" y="14076"/>
                    <a:pt x="3502" y="14415"/>
                  </a:cubicBezTo>
                  <a:cubicBezTo>
                    <a:pt x="3389" y="14505"/>
                    <a:pt x="3276" y="14596"/>
                    <a:pt x="3163" y="14686"/>
                  </a:cubicBezTo>
                  <a:cubicBezTo>
                    <a:pt x="2124" y="15726"/>
                    <a:pt x="2124" y="17398"/>
                    <a:pt x="3163" y="18437"/>
                  </a:cubicBezTo>
                  <a:cubicBezTo>
                    <a:pt x="4202" y="19476"/>
                    <a:pt x="5874" y="19476"/>
                    <a:pt x="6914" y="18437"/>
                  </a:cubicBezTo>
                  <a:cubicBezTo>
                    <a:pt x="7027" y="18324"/>
                    <a:pt x="7117" y="18211"/>
                    <a:pt x="7185" y="18098"/>
                  </a:cubicBezTo>
                  <a:cubicBezTo>
                    <a:pt x="7501" y="18256"/>
                    <a:pt x="7840" y="18392"/>
                    <a:pt x="8202" y="18527"/>
                  </a:cubicBezTo>
                  <a:cubicBezTo>
                    <a:pt x="8179" y="18663"/>
                    <a:pt x="8156" y="18821"/>
                    <a:pt x="8156" y="18956"/>
                  </a:cubicBezTo>
                  <a:cubicBezTo>
                    <a:pt x="8156" y="20425"/>
                    <a:pt x="9354" y="21600"/>
                    <a:pt x="10800" y="21600"/>
                  </a:cubicBezTo>
                  <a:cubicBezTo>
                    <a:pt x="12269" y="21600"/>
                    <a:pt x="13444" y="20402"/>
                    <a:pt x="13444" y="18956"/>
                  </a:cubicBezTo>
                  <a:cubicBezTo>
                    <a:pt x="13444" y="18798"/>
                    <a:pt x="13421" y="18663"/>
                    <a:pt x="13398" y="18527"/>
                  </a:cubicBezTo>
                  <a:cubicBezTo>
                    <a:pt x="13737" y="18414"/>
                    <a:pt x="14076" y="18279"/>
                    <a:pt x="14415" y="18098"/>
                  </a:cubicBezTo>
                  <a:cubicBezTo>
                    <a:pt x="14505" y="18211"/>
                    <a:pt x="14596" y="18324"/>
                    <a:pt x="14686" y="18437"/>
                  </a:cubicBezTo>
                  <a:cubicBezTo>
                    <a:pt x="15726" y="19476"/>
                    <a:pt x="17398" y="19476"/>
                    <a:pt x="18437" y="18437"/>
                  </a:cubicBezTo>
                  <a:cubicBezTo>
                    <a:pt x="19476" y="17397"/>
                    <a:pt x="19476" y="15725"/>
                    <a:pt x="18437" y="14686"/>
                  </a:cubicBezTo>
                  <a:cubicBezTo>
                    <a:pt x="18324" y="14573"/>
                    <a:pt x="18211" y="14483"/>
                    <a:pt x="18098" y="14415"/>
                  </a:cubicBezTo>
                  <a:cubicBezTo>
                    <a:pt x="18256" y="14099"/>
                    <a:pt x="18392" y="13760"/>
                    <a:pt x="18527" y="13398"/>
                  </a:cubicBezTo>
                  <a:cubicBezTo>
                    <a:pt x="18663" y="13421"/>
                    <a:pt x="18821" y="13444"/>
                    <a:pt x="18956" y="13444"/>
                  </a:cubicBezTo>
                  <a:close/>
                  <a:moveTo>
                    <a:pt x="10800" y="16562"/>
                  </a:moveTo>
                  <a:cubicBezTo>
                    <a:pt x="7614" y="16562"/>
                    <a:pt x="5016" y="13986"/>
                    <a:pt x="5016" y="10777"/>
                  </a:cubicBezTo>
                  <a:cubicBezTo>
                    <a:pt x="5016" y="7592"/>
                    <a:pt x="7592" y="4993"/>
                    <a:pt x="10800" y="4993"/>
                  </a:cubicBezTo>
                  <a:cubicBezTo>
                    <a:pt x="14008" y="4993"/>
                    <a:pt x="16584" y="7569"/>
                    <a:pt x="16584" y="10777"/>
                  </a:cubicBezTo>
                  <a:cubicBezTo>
                    <a:pt x="16562" y="13963"/>
                    <a:pt x="13986" y="16562"/>
                    <a:pt x="10800" y="16562"/>
                  </a:cubicBezTo>
                  <a:close/>
                </a:path>
              </a:pathLst>
            </a:custGeom>
            <a:solidFill>
              <a:schemeClr val="accent2"/>
            </a:solidFill>
            <a:ln w="12700">
              <a:miter lim="400000"/>
            </a:ln>
          </p:spPr>
          <p:txBody>
            <a:bodyPr lIns="28575" tIns="28575" rIns="28575" bIns="28575" anchor="ctr"/>
            <a:lstStyle/>
            <a:p>
              <a:pPr>
                <a:defRPr sz="3000"/>
              </a:pPr>
              <a:endParaRPr sz="2250"/>
            </a:p>
          </p:txBody>
        </p:sp>
        <p:sp>
          <p:nvSpPr>
            <p:cNvPr id="31" name="Shape">
              <a:extLst>
                <a:ext uri="{FF2B5EF4-FFF2-40B4-BE49-F238E27FC236}">
                  <a16:creationId xmlns:a16="http://schemas.microsoft.com/office/drawing/2014/main" id="{A6BA84F1-658A-4343-532C-9DBBC33CC326}"/>
                </a:ext>
              </a:extLst>
            </p:cNvPr>
            <p:cNvSpPr/>
            <p:nvPr/>
          </p:nvSpPr>
          <p:spPr>
            <a:xfrm>
              <a:off x="4461389" y="2504585"/>
              <a:ext cx="534060" cy="534060"/>
            </a:xfrm>
            <a:custGeom>
              <a:avLst/>
              <a:gdLst/>
              <a:ahLst/>
              <a:cxnLst>
                <a:cxn ang="0">
                  <a:pos x="wd2" y="hd2"/>
                </a:cxn>
                <a:cxn ang="5400000">
                  <a:pos x="wd2" y="hd2"/>
                </a:cxn>
                <a:cxn ang="10800000">
                  <a:pos x="wd2" y="hd2"/>
                </a:cxn>
                <a:cxn ang="16200000">
                  <a:pos x="wd2" y="hd2"/>
                </a:cxn>
              </a:cxnLst>
              <a:rect l="0" t="0" r="r" b="b"/>
              <a:pathLst>
                <a:path w="21600" h="21600" extrusionOk="0">
                  <a:moveTo>
                    <a:pt x="18950" y="13450"/>
                  </a:moveTo>
                  <a:cubicBezTo>
                    <a:pt x="20419" y="13450"/>
                    <a:pt x="21600" y="12254"/>
                    <a:pt x="21600" y="10800"/>
                  </a:cubicBezTo>
                  <a:cubicBezTo>
                    <a:pt x="21600" y="9331"/>
                    <a:pt x="20405" y="8150"/>
                    <a:pt x="18950" y="8150"/>
                  </a:cubicBezTo>
                  <a:cubicBezTo>
                    <a:pt x="18806" y="8150"/>
                    <a:pt x="18662" y="8165"/>
                    <a:pt x="18518" y="8194"/>
                  </a:cubicBezTo>
                  <a:cubicBezTo>
                    <a:pt x="18403" y="7848"/>
                    <a:pt x="18259" y="7502"/>
                    <a:pt x="18101" y="7186"/>
                  </a:cubicBezTo>
                  <a:cubicBezTo>
                    <a:pt x="18216" y="7099"/>
                    <a:pt x="18331" y="7013"/>
                    <a:pt x="18446" y="6912"/>
                  </a:cubicBezTo>
                  <a:cubicBezTo>
                    <a:pt x="19483" y="5875"/>
                    <a:pt x="19483" y="4190"/>
                    <a:pt x="18446" y="3154"/>
                  </a:cubicBezTo>
                  <a:cubicBezTo>
                    <a:pt x="17410" y="2117"/>
                    <a:pt x="15725" y="2117"/>
                    <a:pt x="14688" y="3154"/>
                  </a:cubicBezTo>
                  <a:cubicBezTo>
                    <a:pt x="14587" y="3254"/>
                    <a:pt x="14501" y="3370"/>
                    <a:pt x="14414" y="3499"/>
                  </a:cubicBezTo>
                  <a:cubicBezTo>
                    <a:pt x="14083" y="3341"/>
                    <a:pt x="13752" y="3197"/>
                    <a:pt x="13406" y="3082"/>
                  </a:cubicBezTo>
                  <a:cubicBezTo>
                    <a:pt x="13435" y="2938"/>
                    <a:pt x="13450" y="2794"/>
                    <a:pt x="13450" y="2650"/>
                  </a:cubicBezTo>
                  <a:cubicBezTo>
                    <a:pt x="13450" y="1181"/>
                    <a:pt x="12254" y="0"/>
                    <a:pt x="10800" y="0"/>
                  </a:cubicBezTo>
                  <a:cubicBezTo>
                    <a:pt x="9331" y="0"/>
                    <a:pt x="8150" y="1195"/>
                    <a:pt x="8150" y="2650"/>
                  </a:cubicBezTo>
                  <a:cubicBezTo>
                    <a:pt x="8150" y="2794"/>
                    <a:pt x="8165" y="2938"/>
                    <a:pt x="8194" y="3082"/>
                  </a:cubicBezTo>
                  <a:cubicBezTo>
                    <a:pt x="7848" y="3197"/>
                    <a:pt x="7502" y="3341"/>
                    <a:pt x="7186" y="3499"/>
                  </a:cubicBezTo>
                  <a:cubicBezTo>
                    <a:pt x="7099" y="3384"/>
                    <a:pt x="7013" y="3269"/>
                    <a:pt x="6912" y="3154"/>
                  </a:cubicBezTo>
                  <a:cubicBezTo>
                    <a:pt x="5875" y="2117"/>
                    <a:pt x="4190" y="2117"/>
                    <a:pt x="3154" y="3154"/>
                  </a:cubicBezTo>
                  <a:cubicBezTo>
                    <a:pt x="2117" y="4190"/>
                    <a:pt x="2117" y="5875"/>
                    <a:pt x="3154" y="6912"/>
                  </a:cubicBezTo>
                  <a:cubicBezTo>
                    <a:pt x="3254" y="7013"/>
                    <a:pt x="3370" y="7099"/>
                    <a:pt x="3499" y="7186"/>
                  </a:cubicBezTo>
                  <a:cubicBezTo>
                    <a:pt x="3341" y="7517"/>
                    <a:pt x="3197" y="7848"/>
                    <a:pt x="3082" y="8194"/>
                  </a:cubicBezTo>
                  <a:cubicBezTo>
                    <a:pt x="2938" y="8165"/>
                    <a:pt x="2794" y="8150"/>
                    <a:pt x="2650" y="8150"/>
                  </a:cubicBezTo>
                  <a:cubicBezTo>
                    <a:pt x="1181" y="8150"/>
                    <a:pt x="0" y="9346"/>
                    <a:pt x="0" y="10800"/>
                  </a:cubicBezTo>
                  <a:cubicBezTo>
                    <a:pt x="0" y="12269"/>
                    <a:pt x="1195" y="13450"/>
                    <a:pt x="2650" y="13450"/>
                  </a:cubicBezTo>
                  <a:cubicBezTo>
                    <a:pt x="2794" y="13450"/>
                    <a:pt x="2938" y="13435"/>
                    <a:pt x="3082" y="13406"/>
                  </a:cubicBezTo>
                  <a:cubicBezTo>
                    <a:pt x="3197" y="13752"/>
                    <a:pt x="3341" y="14098"/>
                    <a:pt x="3499" y="14414"/>
                  </a:cubicBezTo>
                  <a:cubicBezTo>
                    <a:pt x="3384" y="14501"/>
                    <a:pt x="3269" y="14587"/>
                    <a:pt x="3154" y="14688"/>
                  </a:cubicBezTo>
                  <a:cubicBezTo>
                    <a:pt x="2117" y="15725"/>
                    <a:pt x="2117" y="17410"/>
                    <a:pt x="3154" y="18446"/>
                  </a:cubicBezTo>
                  <a:cubicBezTo>
                    <a:pt x="4190" y="19483"/>
                    <a:pt x="5875" y="19483"/>
                    <a:pt x="6912" y="18446"/>
                  </a:cubicBezTo>
                  <a:cubicBezTo>
                    <a:pt x="7013" y="18346"/>
                    <a:pt x="7099" y="18230"/>
                    <a:pt x="7186" y="18101"/>
                  </a:cubicBezTo>
                  <a:cubicBezTo>
                    <a:pt x="7517" y="18259"/>
                    <a:pt x="7848" y="18403"/>
                    <a:pt x="8194" y="18518"/>
                  </a:cubicBezTo>
                  <a:cubicBezTo>
                    <a:pt x="8165" y="18662"/>
                    <a:pt x="8150" y="18806"/>
                    <a:pt x="8150" y="18950"/>
                  </a:cubicBezTo>
                  <a:cubicBezTo>
                    <a:pt x="8150" y="20419"/>
                    <a:pt x="9346" y="21600"/>
                    <a:pt x="10800" y="21600"/>
                  </a:cubicBezTo>
                  <a:cubicBezTo>
                    <a:pt x="12269" y="21600"/>
                    <a:pt x="13450" y="20405"/>
                    <a:pt x="13450" y="18950"/>
                  </a:cubicBezTo>
                  <a:cubicBezTo>
                    <a:pt x="13450" y="18806"/>
                    <a:pt x="13435" y="18662"/>
                    <a:pt x="13406" y="18518"/>
                  </a:cubicBezTo>
                  <a:cubicBezTo>
                    <a:pt x="13752" y="18403"/>
                    <a:pt x="14098" y="18259"/>
                    <a:pt x="14414" y="18101"/>
                  </a:cubicBezTo>
                  <a:cubicBezTo>
                    <a:pt x="14501" y="18216"/>
                    <a:pt x="14587" y="18331"/>
                    <a:pt x="14688" y="18446"/>
                  </a:cubicBezTo>
                  <a:cubicBezTo>
                    <a:pt x="15725" y="19483"/>
                    <a:pt x="17410" y="19483"/>
                    <a:pt x="18446" y="18446"/>
                  </a:cubicBezTo>
                  <a:cubicBezTo>
                    <a:pt x="19483" y="17410"/>
                    <a:pt x="19483" y="15725"/>
                    <a:pt x="18446" y="14688"/>
                  </a:cubicBezTo>
                  <a:cubicBezTo>
                    <a:pt x="18346" y="14587"/>
                    <a:pt x="18230" y="14501"/>
                    <a:pt x="18101" y="14414"/>
                  </a:cubicBezTo>
                  <a:cubicBezTo>
                    <a:pt x="18259" y="14083"/>
                    <a:pt x="18403" y="13752"/>
                    <a:pt x="18518" y="13406"/>
                  </a:cubicBezTo>
                  <a:cubicBezTo>
                    <a:pt x="18662" y="13435"/>
                    <a:pt x="18806" y="13450"/>
                    <a:pt x="18950" y="13450"/>
                  </a:cubicBezTo>
                  <a:close/>
                  <a:moveTo>
                    <a:pt x="10786" y="16575"/>
                  </a:moveTo>
                  <a:cubicBezTo>
                    <a:pt x="7589" y="16575"/>
                    <a:pt x="5011" y="13983"/>
                    <a:pt x="5011" y="10800"/>
                  </a:cubicBezTo>
                  <a:cubicBezTo>
                    <a:pt x="5011" y="7603"/>
                    <a:pt x="7603" y="5026"/>
                    <a:pt x="10786" y="5026"/>
                  </a:cubicBezTo>
                  <a:cubicBezTo>
                    <a:pt x="13982" y="5026"/>
                    <a:pt x="16560" y="7618"/>
                    <a:pt x="16560" y="10800"/>
                  </a:cubicBezTo>
                  <a:cubicBezTo>
                    <a:pt x="16560" y="13997"/>
                    <a:pt x="13968" y="16575"/>
                    <a:pt x="10786" y="16575"/>
                  </a:cubicBezTo>
                  <a:close/>
                </a:path>
              </a:pathLst>
            </a:custGeom>
            <a:solidFill>
              <a:schemeClr val="accent5"/>
            </a:solidFill>
            <a:ln w="12700">
              <a:miter lim="400000"/>
            </a:ln>
          </p:spPr>
          <p:txBody>
            <a:bodyPr lIns="28575" tIns="28575" rIns="28575" bIns="28575" anchor="ctr"/>
            <a:lstStyle/>
            <a:p>
              <a:pPr>
                <a:defRPr sz="3000"/>
              </a:pPr>
              <a:endParaRPr sz="2250"/>
            </a:p>
          </p:txBody>
        </p:sp>
        <p:sp>
          <p:nvSpPr>
            <p:cNvPr id="32" name="Shape">
              <a:extLst>
                <a:ext uri="{FF2B5EF4-FFF2-40B4-BE49-F238E27FC236}">
                  <a16:creationId xmlns:a16="http://schemas.microsoft.com/office/drawing/2014/main" id="{D5A874A5-FA40-313F-4593-6A2F270FEA21}"/>
                </a:ext>
              </a:extLst>
            </p:cNvPr>
            <p:cNvSpPr/>
            <p:nvPr/>
          </p:nvSpPr>
          <p:spPr>
            <a:xfrm>
              <a:off x="4959845" y="2433377"/>
              <a:ext cx="391648" cy="391642"/>
            </a:xfrm>
            <a:custGeom>
              <a:avLst/>
              <a:gdLst/>
              <a:ahLst/>
              <a:cxnLst>
                <a:cxn ang="0">
                  <a:pos x="wd2" y="hd2"/>
                </a:cxn>
                <a:cxn ang="5400000">
                  <a:pos x="wd2" y="hd2"/>
                </a:cxn>
                <a:cxn ang="10800000">
                  <a:pos x="wd2" y="hd2"/>
                </a:cxn>
                <a:cxn ang="16200000">
                  <a:pos x="wd2" y="hd2"/>
                </a:cxn>
              </a:cxnLst>
              <a:rect l="0" t="0" r="r" b="b"/>
              <a:pathLst>
                <a:path w="21600" h="21600" extrusionOk="0">
                  <a:moveTo>
                    <a:pt x="18949" y="13451"/>
                  </a:moveTo>
                  <a:cubicBezTo>
                    <a:pt x="20422" y="13451"/>
                    <a:pt x="21600" y="12273"/>
                    <a:pt x="21600" y="10800"/>
                  </a:cubicBezTo>
                  <a:cubicBezTo>
                    <a:pt x="21600" y="9327"/>
                    <a:pt x="20422" y="8149"/>
                    <a:pt x="18949" y="8149"/>
                  </a:cubicBezTo>
                  <a:cubicBezTo>
                    <a:pt x="18792" y="8149"/>
                    <a:pt x="18655" y="8169"/>
                    <a:pt x="18517" y="8188"/>
                  </a:cubicBezTo>
                  <a:cubicBezTo>
                    <a:pt x="18399" y="7835"/>
                    <a:pt x="18262" y="7501"/>
                    <a:pt x="18105" y="7187"/>
                  </a:cubicBezTo>
                  <a:cubicBezTo>
                    <a:pt x="18223" y="7108"/>
                    <a:pt x="18340" y="7010"/>
                    <a:pt x="18439" y="6912"/>
                  </a:cubicBezTo>
                  <a:cubicBezTo>
                    <a:pt x="19479" y="5871"/>
                    <a:pt x="19479" y="4202"/>
                    <a:pt x="18439" y="3161"/>
                  </a:cubicBezTo>
                  <a:cubicBezTo>
                    <a:pt x="17398" y="2121"/>
                    <a:pt x="15729" y="2121"/>
                    <a:pt x="14688" y="3161"/>
                  </a:cubicBezTo>
                  <a:cubicBezTo>
                    <a:pt x="14590" y="3260"/>
                    <a:pt x="14492" y="3377"/>
                    <a:pt x="14413" y="3495"/>
                  </a:cubicBezTo>
                  <a:cubicBezTo>
                    <a:pt x="14079" y="3338"/>
                    <a:pt x="13745" y="3201"/>
                    <a:pt x="13412" y="3083"/>
                  </a:cubicBezTo>
                  <a:cubicBezTo>
                    <a:pt x="13431" y="2945"/>
                    <a:pt x="13451" y="2788"/>
                    <a:pt x="13451" y="2651"/>
                  </a:cubicBezTo>
                  <a:cubicBezTo>
                    <a:pt x="13451" y="1178"/>
                    <a:pt x="12273" y="0"/>
                    <a:pt x="10800" y="0"/>
                  </a:cubicBezTo>
                  <a:cubicBezTo>
                    <a:pt x="9327" y="0"/>
                    <a:pt x="8149" y="1178"/>
                    <a:pt x="8149" y="2651"/>
                  </a:cubicBezTo>
                  <a:cubicBezTo>
                    <a:pt x="8149" y="2808"/>
                    <a:pt x="8169" y="2945"/>
                    <a:pt x="8188" y="3083"/>
                  </a:cubicBezTo>
                  <a:cubicBezTo>
                    <a:pt x="7835" y="3201"/>
                    <a:pt x="7501" y="3338"/>
                    <a:pt x="7187" y="3495"/>
                  </a:cubicBezTo>
                  <a:cubicBezTo>
                    <a:pt x="7108" y="3377"/>
                    <a:pt x="7010" y="3260"/>
                    <a:pt x="6912" y="3161"/>
                  </a:cubicBezTo>
                  <a:cubicBezTo>
                    <a:pt x="5871" y="2121"/>
                    <a:pt x="4202" y="2121"/>
                    <a:pt x="3161" y="3161"/>
                  </a:cubicBezTo>
                  <a:cubicBezTo>
                    <a:pt x="2121" y="4202"/>
                    <a:pt x="2121" y="5871"/>
                    <a:pt x="3161" y="6912"/>
                  </a:cubicBezTo>
                  <a:cubicBezTo>
                    <a:pt x="3260" y="7010"/>
                    <a:pt x="3377" y="7108"/>
                    <a:pt x="3495" y="7187"/>
                  </a:cubicBezTo>
                  <a:cubicBezTo>
                    <a:pt x="3338" y="7521"/>
                    <a:pt x="3201" y="7855"/>
                    <a:pt x="3083" y="8188"/>
                  </a:cubicBezTo>
                  <a:cubicBezTo>
                    <a:pt x="2945" y="8169"/>
                    <a:pt x="2788" y="8149"/>
                    <a:pt x="2651" y="8149"/>
                  </a:cubicBezTo>
                  <a:cubicBezTo>
                    <a:pt x="1178" y="8149"/>
                    <a:pt x="0" y="9327"/>
                    <a:pt x="0" y="10800"/>
                  </a:cubicBezTo>
                  <a:cubicBezTo>
                    <a:pt x="0" y="12273"/>
                    <a:pt x="1178" y="13451"/>
                    <a:pt x="2651" y="13451"/>
                  </a:cubicBezTo>
                  <a:cubicBezTo>
                    <a:pt x="2808" y="13451"/>
                    <a:pt x="2945" y="13431"/>
                    <a:pt x="3083" y="13412"/>
                  </a:cubicBezTo>
                  <a:cubicBezTo>
                    <a:pt x="3201" y="13765"/>
                    <a:pt x="3338" y="14099"/>
                    <a:pt x="3495" y="14413"/>
                  </a:cubicBezTo>
                  <a:cubicBezTo>
                    <a:pt x="3377" y="14492"/>
                    <a:pt x="3260" y="14590"/>
                    <a:pt x="3161" y="14688"/>
                  </a:cubicBezTo>
                  <a:cubicBezTo>
                    <a:pt x="2121" y="15729"/>
                    <a:pt x="2121" y="17398"/>
                    <a:pt x="3161" y="18439"/>
                  </a:cubicBezTo>
                  <a:cubicBezTo>
                    <a:pt x="4202" y="19479"/>
                    <a:pt x="5871" y="19479"/>
                    <a:pt x="6912" y="18439"/>
                  </a:cubicBezTo>
                  <a:cubicBezTo>
                    <a:pt x="7010" y="18340"/>
                    <a:pt x="7108" y="18223"/>
                    <a:pt x="7187" y="18105"/>
                  </a:cubicBezTo>
                  <a:cubicBezTo>
                    <a:pt x="7521" y="18262"/>
                    <a:pt x="7855" y="18399"/>
                    <a:pt x="8188" y="18517"/>
                  </a:cubicBezTo>
                  <a:cubicBezTo>
                    <a:pt x="8169" y="18655"/>
                    <a:pt x="8149" y="18812"/>
                    <a:pt x="8149" y="18949"/>
                  </a:cubicBezTo>
                  <a:cubicBezTo>
                    <a:pt x="8149" y="20422"/>
                    <a:pt x="9327" y="21600"/>
                    <a:pt x="10800" y="21600"/>
                  </a:cubicBezTo>
                  <a:cubicBezTo>
                    <a:pt x="12273" y="21600"/>
                    <a:pt x="13451" y="20422"/>
                    <a:pt x="13451" y="18949"/>
                  </a:cubicBezTo>
                  <a:cubicBezTo>
                    <a:pt x="13451" y="18792"/>
                    <a:pt x="13431" y="18655"/>
                    <a:pt x="13412" y="18517"/>
                  </a:cubicBezTo>
                  <a:cubicBezTo>
                    <a:pt x="13765" y="18399"/>
                    <a:pt x="14099" y="18262"/>
                    <a:pt x="14413" y="18105"/>
                  </a:cubicBezTo>
                  <a:cubicBezTo>
                    <a:pt x="14492" y="18223"/>
                    <a:pt x="14590" y="18340"/>
                    <a:pt x="14688" y="18439"/>
                  </a:cubicBezTo>
                  <a:cubicBezTo>
                    <a:pt x="15729" y="19479"/>
                    <a:pt x="17398" y="19479"/>
                    <a:pt x="18439" y="18439"/>
                  </a:cubicBezTo>
                  <a:cubicBezTo>
                    <a:pt x="19479" y="17398"/>
                    <a:pt x="19479" y="15729"/>
                    <a:pt x="18439" y="14688"/>
                  </a:cubicBezTo>
                  <a:cubicBezTo>
                    <a:pt x="18340" y="14590"/>
                    <a:pt x="18223" y="14492"/>
                    <a:pt x="18105" y="14413"/>
                  </a:cubicBezTo>
                  <a:cubicBezTo>
                    <a:pt x="18262" y="14079"/>
                    <a:pt x="18399" y="13745"/>
                    <a:pt x="18517" y="13412"/>
                  </a:cubicBezTo>
                  <a:cubicBezTo>
                    <a:pt x="18655" y="13431"/>
                    <a:pt x="18812" y="13451"/>
                    <a:pt x="18949" y="13451"/>
                  </a:cubicBezTo>
                  <a:close/>
                  <a:moveTo>
                    <a:pt x="10800" y="16573"/>
                  </a:moveTo>
                  <a:cubicBezTo>
                    <a:pt x="7619" y="16573"/>
                    <a:pt x="5027" y="13981"/>
                    <a:pt x="5027" y="10800"/>
                  </a:cubicBezTo>
                  <a:cubicBezTo>
                    <a:pt x="5027" y="7619"/>
                    <a:pt x="7619" y="5027"/>
                    <a:pt x="10800" y="5027"/>
                  </a:cubicBezTo>
                  <a:cubicBezTo>
                    <a:pt x="13981" y="5027"/>
                    <a:pt x="16573" y="7619"/>
                    <a:pt x="16573" y="10800"/>
                  </a:cubicBezTo>
                  <a:cubicBezTo>
                    <a:pt x="16573" y="13981"/>
                    <a:pt x="13981" y="16573"/>
                    <a:pt x="10800" y="16573"/>
                  </a:cubicBezTo>
                  <a:close/>
                </a:path>
              </a:pathLst>
            </a:custGeom>
            <a:solidFill>
              <a:srgbClr val="2EC6ED"/>
            </a:solidFill>
            <a:ln w="12700">
              <a:miter lim="400000"/>
            </a:ln>
          </p:spPr>
          <p:txBody>
            <a:bodyPr lIns="28575" tIns="28575" rIns="28575" bIns="28575" anchor="ctr"/>
            <a:lstStyle/>
            <a:p>
              <a:pPr>
                <a:defRPr sz="3000"/>
              </a:pPr>
              <a:endParaRPr sz="2250"/>
            </a:p>
          </p:txBody>
        </p:sp>
        <p:sp>
          <p:nvSpPr>
            <p:cNvPr id="33" name="Shape">
              <a:extLst>
                <a:ext uri="{FF2B5EF4-FFF2-40B4-BE49-F238E27FC236}">
                  <a16:creationId xmlns:a16="http://schemas.microsoft.com/office/drawing/2014/main" id="{4A4938F8-CD64-0C08-F14B-CE14BBDFF5E4}"/>
                </a:ext>
              </a:extLst>
            </p:cNvPr>
            <p:cNvSpPr/>
            <p:nvPr/>
          </p:nvSpPr>
          <p:spPr>
            <a:xfrm>
              <a:off x="5529507" y="3074249"/>
              <a:ext cx="390431" cy="390431"/>
            </a:xfrm>
            <a:custGeom>
              <a:avLst/>
              <a:gdLst/>
              <a:ahLst/>
              <a:cxnLst>
                <a:cxn ang="0">
                  <a:pos x="wd2" y="hd2"/>
                </a:cxn>
                <a:cxn ang="5400000">
                  <a:pos x="wd2" y="hd2"/>
                </a:cxn>
                <a:cxn ang="10800000">
                  <a:pos x="wd2" y="hd2"/>
                </a:cxn>
                <a:cxn ang="16200000">
                  <a:pos x="wd2" y="hd2"/>
                </a:cxn>
              </a:cxnLst>
              <a:rect l="0" t="0" r="r" b="b"/>
              <a:pathLst>
                <a:path w="21320" h="21320" extrusionOk="0">
                  <a:moveTo>
                    <a:pt x="18991" y="12342"/>
                  </a:moveTo>
                  <a:cubicBezTo>
                    <a:pt x="20430" y="12167"/>
                    <a:pt x="21460" y="10884"/>
                    <a:pt x="21304" y="9425"/>
                  </a:cubicBezTo>
                  <a:cubicBezTo>
                    <a:pt x="21130" y="7987"/>
                    <a:pt x="19846" y="6956"/>
                    <a:pt x="18388" y="7112"/>
                  </a:cubicBezTo>
                  <a:cubicBezTo>
                    <a:pt x="18233" y="7131"/>
                    <a:pt x="18097" y="7170"/>
                    <a:pt x="17960" y="7209"/>
                  </a:cubicBezTo>
                  <a:cubicBezTo>
                    <a:pt x="17805" y="6879"/>
                    <a:pt x="17630" y="6567"/>
                    <a:pt x="17436" y="6256"/>
                  </a:cubicBezTo>
                  <a:cubicBezTo>
                    <a:pt x="17533" y="6159"/>
                    <a:pt x="17649" y="6062"/>
                    <a:pt x="17747" y="5945"/>
                  </a:cubicBezTo>
                  <a:cubicBezTo>
                    <a:pt x="18641" y="4818"/>
                    <a:pt x="18466" y="3165"/>
                    <a:pt x="17319" y="2251"/>
                  </a:cubicBezTo>
                  <a:cubicBezTo>
                    <a:pt x="16191" y="1357"/>
                    <a:pt x="14539" y="1532"/>
                    <a:pt x="13625" y="2679"/>
                  </a:cubicBezTo>
                  <a:cubicBezTo>
                    <a:pt x="13528" y="2796"/>
                    <a:pt x="13469" y="2912"/>
                    <a:pt x="13392" y="3048"/>
                  </a:cubicBezTo>
                  <a:cubicBezTo>
                    <a:pt x="13061" y="2932"/>
                    <a:pt x="12711" y="2835"/>
                    <a:pt x="12342" y="2757"/>
                  </a:cubicBezTo>
                  <a:cubicBezTo>
                    <a:pt x="12342" y="2621"/>
                    <a:pt x="12361" y="2465"/>
                    <a:pt x="12342" y="2329"/>
                  </a:cubicBezTo>
                  <a:cubicBezTo>
                    <a:pt x="12167" y="890"/>
                    <a:pt x="10884" y="-140"/>
                    <a:pt x="9425" y="16"/>
                  </a:cubicBezTo>
                  <a:cubicBezTo>
                    <a:pt x="7987" y="191"/>
                    <a:pt x="6956" y="1474"/>
                    <a:pt x="7112" y="2932"/>
                  </a:cubicBezTo>
                  <a:cubicBezTo>
                    <a:pt x="7131" y="3087"/>
                    <a:pt x="7170" y="3224"/>
                    <a:pt x="7209" y="3360"/>
                  </a:cubicBezTo>
                  <a:cubicBezTo>
                    <a:pt x="6878" y="3515"/>
                    <a:pt x="6567" y="3690"/>
                    <a:pt x="6256" y="3884"/>
                  </a:cubicBezTo>
                  <a:cubicBezTo>
                    <a:pt x="6159" y="3787"/>
                    <a:pt x="6062" y="3671"/>
                    <a:pt x="5945" y="3573"/>
                  </a:cubicBezTo>
                  <a:cubicBezTo>
                    <a:pt x="4818" y="2679"/>
                    <a:pt x="3165" y="2854"/>
                    <a:pt x="2251" y="4001"/>
                  </a:cubicBezTo>
                  <a:cubicBezTo>
                    <a:pt x="1357" y="5129"/>
                    <a:pt x="1532" y="6781"/>
                    <a:pt x="2679" y="7695"/>
                  </a:cubicBezTo>
                  <a:cubicBezTo>
                    <a:pt x="2796" y="7792"/>
                    <a:pt x="2912" y="7851"/>
                    <a:pt x="3048" y="7928"/>
                  </a:cubicBezTo>
                  <a:cubicBezTo>
                    <a:pt x="2932" y="8259"/>
                    <a:pt x="2835" y="8609"/>
                    <a:pt x="2757" y="8978"/>
                  </a:cubicBezTo>
                  <a:cubicBezTo>
                    <a:pt x="2621" y="8978"/>
                    <a:pt x="2465" y="8959"/>
                    <a:pt x="2329" y="8978"/>
                  </a:cubicBezTo>
                  <a:cubicBezTo>
                    <a:pt x="890" y="9153"/>
                    <a:pt x="-140" y="10436"/>
                    <a:pt x="16" y="11895"/>
                  </a:cubicBezTo>
                  <a:cubicBezTo>
                    <a:pt x="190" y="13333"/>
                    <a:pt x="1474" y="14364"/>
                    <a:pt x="2932" y="14208"/>
                  </a:cubicBezTo>
                  <a:cubicBezTo>
                    <a:pt x="3087" y="14189"/>
                    <a:pt x="3223" y="14150"/>
                    <a:pt x="3360" y="14111"/>
                  </a:cubicBezTo>
                  <a:cubicBezTo>
                    <a:pt x="3515" y="14441"/>
                    <a:pt x="3690" y="14753"/>
                    <a:pt x="3884" y="15064"/>
                  </a:cubicBezTo>
                  <a:cubicBezTo>
                    <a:pt x="3787" y="15161"/>
                    <a:pt x="3671" y="15258"/>
                    <a:pt x="3573" y="15375"/>
                  </a:cubicBezTo>
                  <a:cubicBezTo>
                    <a:pt x="2679" y="16502"/>
                    <a:pt x="2854" y="18155"/>
                    <a:pt x="4001" y="19069"/>
                  </a:cubicBezTo>
                  <a:cubicBezTo>
                    <a:pt x="5129" y="19963"/>
                    <a:pt x="6781" y="19788"/>
                    <a:pt x="7695" y="18641"/>
                  </a:cubicBezTo>
                  <a:cubicBezTo>
                    <a:pt x="7792" y="18524"/>
                    <a:pt x="7851" y="18408"/>
                    <a:pt x="7928" y="18272"/>
                  </a:cubicBezTo>
                  <a:cubicBezTo>
                    <a:pt x="8259" y="18388"/>
                    <a:pt x="8609" y="18485"/>
                    <a:pt x="8978" y="18563"/>
                  </a:cubicBezTo>
                  <a:cubicBezTo>
                    <a:pt x="8978" y="18699"/>
                    <a:pt x="8959" y="18855"/>
                    <a:pt x="8978" y="18991"/>
                  </a:cubicBezTo>
                  <a:cubicBezTo>
                    <a:pt x="9153" y="20430"/>
                    <a:pt x="10436" y="21460"/>
                    <a:pt x="11895" y="21304"/>
                  </a:cubicBezTo>
                  <a:cubicBezTo>
                    <a:pt x="13333" y="21129"/>
                    <a:pt x="14364" y="19846"/>
                    <a:pt x="14208" y="18388"/>
                  </a:cubicBezTo>
                  <a:cubicBezTo>
                    <a:pt x="14189" y="18233"/>
                    <a:pt x="14150" y="18096"/>
                    <a:pt x="14111" y="17960"/>
                  </a:cubicBezTo>
                  <a:cubicBezTo>
                    <a:pt x="14442" y="17805"/>
                    <a:pt x="14753" y="17630"/>
                    <a:pt x="15064" y="17436"/>
                  </a:cubicBezTo>
                  <a:cubicBezTo>
                    <a:pt x="15161" y="17533"/>
                    <a:pt x="15258" y="17649"/>
                    <a:pt x="15375" y="17747"/>
                  </a:cubicBezTo>
                  <a:cubicBezTo>
                    <a:pt x="16502" y="18641"/>
                    <a:pt x="18155" y="18466"/>
                    <a:pt x="19069" y="17319"/>
                  </a:cubicBezTo>
                  <a:cubicBezTo>
                    <a:pt x="19963" y="16191"/>
                    <a:pt x="19788" y="14539"/>
                    <a:pt x="18641" y="13625"/>
                  </a:cubicBezTo>
                  <a:cubicBezTo>
                    <a:pt x="18524" y="13528"/>
                    <a:pt x="18408" y="13469"/>
                    <a:pt x="18272" y="13392"/>
                  </a:cubicBezTo>
                  <a:cubicBezTo>
                    <a:pt x="18388" y="13061"/>
                    <a:pt x="18485" y="12711"/>
                    <a:pt x="18563" y="12342"/>
                  </a:cubicBezTo>
                  <a:cubicBezTo>
                    <a:pt x="18699" y="12361"/>
                    <a:pt x="18855" y="12361"/>
                    <a:pt x="18991" y="12342"/>
                  </a:cubicBezTo>
                  <a:close/>
                  <a:moveTo>
                    <a:pt x="11311" y="16347"/>
                  </a:moveTo>
                  <a:cubicBezTo>
                    <a:pt x="8181" y="16716"/>
                    <a:pt x="5343" y="14461"/>
                    <a:pt x="4993" y="11331"/>
                  </a:cubicBezTo>
                  <a:cubicBezTo>
                    <a:pt x="4623" y="8201"/>
                    <a:pt x="6878" y="5362"/>
                    <a:pt x="10009" y="5012"/>
                  </a:cubicBezTo>
                  <a:cubicBezTo>
                    <a:pt x="13139" y="4662"/>
                    <a:pt x="15977" y="6898"/>
                    <a:pt x="16327" y="10028"/>
                  </a:cubicBezTo>
                  <a:cubicBezTo>
                    <a:pt x="16697" y="13139"/>
                    <a:pt x="14461" y="15978"/>
                    <a:pt x="11311" y="16347"/>
                  </a:cubicBezTo>
                  <a:close/>
                </a:path>
              </a:pathLst>
            </a:custGeom>
            <a:solidFill>
              <a:schemeClr val="accent2"/>
            </a:solidFill>
            <a:ln w="12700">
              <a:miter lim="400000"/>
            </a:ln>
          </p:spPr>
          <p:txBody>
            <a:bodyPr lIns="28575" tIns="28575" rIns="28575" bIns="28575" anchor="ctr"/>
            <a:lstStyle/>
            <a:p>
              <a:pPr>
                <a:defRPr sz="3000"/>
              </a:pPr>
              <a:endParaRPr sz="2250"/>
            </a:p>
          </p:txBody>
        </p:sp>
      </p:grpSp>
    </p:spTree>
    <p:extLst>
      <p:ext uri="{BB962C8B-B14F-4D97-AF65-F5344CB8AC3E}">
        <p14:creationId xmlns:p14="http://schemas.microsoft.com/office/powerpoint/2010/main" val="354261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2BFAE1-45D3-4B3B-81D2-0BF25FA84FB8}"/>
              </a:ext>
            </a:extLst>
          </p:cNvPr>
          <p:cNvSpPr>
            <a:spLocks noGrp="1"/>
          </p:cNvSpPr>
          <p:nvPr/>
        </p:nvSpPr>
        <p:spPr>
          <a:xfrm>
            <a:off x="360000" y="180000"/>
            <a:ext cx="8515350" cy="739056"/>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en-US" dirty="0">
                <a:latin typeface="Georgia" panose="02040502050405020303" pitchFamily="18" charset="0"/>
                <a:cs typeface="Helvetica" panose="020B0604020202020204" pitchFamily="34" charset="0"/>
              </a:rPr>
              <a:t>IDEA E SVILUPPO</a:t>
            </a:r>
          </a:p>
        </p:txBody>
      </p:sp>
      <p:grpSp>
        <p:nvGrpSpPr>
          <p:cNvPr id="5" name="Group 27">
            <a:extLst>
              <a:ext uri="{FF2B5EF4-FFF2-40B4-BE49-F238E27FC236}">
                <a16:creationId xmlns:a16="http://schemas.microsoft.com/office/drawing/2014/main" id="{D803AEAA-23C1-41A7-BB2B-8E4E6E857931}"/>
              </a:ext>
            </a:extLst>
          </p:cNvPr>
          <p:cNvGrpSpPr/>
          <p:nvPr/>
        </p:nvGrpSpPr>
        <p:grpSpPr>
          <a:xfrm>
            <a:off x="4218979" y="1702909"/>
            <a:ext cx="3402523" cy="4570236"/>
            <a:chOff x="12458699" y="15074900"/>
            <a:chExt cx="807089" cy="1084074"/>
          </a:xfrm>
        </p:grpSpPr>
        <p:sp>
          <p:nvSpPr>
            <p:cNvPr id="24" name="Shape">
              <a:extLst>
                <a:ext uri="{FF2B5EF4-FFF2-40B4-BE49-F238E27FC236}">
                  <a16:creationId xmlns:a16="http://schemas.microsoft.com/office/drawing/2014/main" id="{4D95F63A-CF95-4341-9D4A-353C72C5FACB}"/>
                </a:ext>
              </a:extLst>
            </p:cNvPr>
            <p:cNvSpPr/>
            <p:nvPr/>
          </p:nvSpPr>
          <p:spPr>
            <a:xfrm>
              <a:off x="12865100" y="15074900"/>
              <a:ext cx="356615" cy="921768"/>
            </a:xfrm>
            <a:custGeom>
              <a:avLst/>
              <a:gdLst/>
              <a:ahLst/>
              <a:cxnLst>
                <a:cxn ang="0">
                  <a:pos x="wd2" y="hd2"/>
                </a:cxn>
                <a:cxn ang="5400000">
                  <a:pos x="wd2" y="hd2"/>
                </a:cxn>
                <a:cxn ang="10800000">
                  <a:pos x="wd2" y="hd2"/>
                </a:cxn>
                <a:cxn ang="16200000">
                  <a:pos x="wd2" y="hd2"/>
                </a:cxn>
              </a:cxnLst>
              <a:rect l="0" t="0" r="r" b="b"/>
              <a:pathLst>
                <a:path w="21600" h="21600" extrusionOk="0">
                  <a:moveTo>
                    <a:pt x="21600" y="5547"/>
                  </a:moveTo>
                  <a:cubicBezTo>
                    <a:pt x="21600" y="4961"/>
                    <a:pt x="20369" y="4485"/>
                    <a:pt x="18854" y="4485"/>
                  </a:cubicBezTo>
                  <a:lnTo>
                    <a:pt x="18269" y="4485"/>
                  </a:lnTo>
                  <a:lnTo>
                    <a:pt x="18269" y="3553"/>
                  </a:lnTo>
                  <a:cubicBezTo>
                    <a:pt x="18269" y="2967"/>
                    <a:pt x="17038" y="2491"/>
                    <a:pt x="15523" y="2491"/>
                  </a:cubicBezTo>
                  <a:lnTo>
                    <a:pt x="13439" y="2491"/>
                  </a:lnTo>
                  <a:lnTo>
                    <a:pt x="13439" y="2137"/>
                  </a:lnTo>
                  <a:cubicBezTo>
                    <a:pt x="13439" y="958"/>
                    <a:pt x="10962" y="0"/>
                    <a:pt x="7915" y="0"/>
                  </a:cubicBezTo>
                  <a:cubicBezTo>
                    <a:pt x="4085" y="0"/>
                    <a:pt x="969" y="1205"/>
                    <a:pt x="969" y="2687"/>
                  </a:cubicBezTo>
                  <a:lnTo>
                    <a:pt x="969" y="20579"/>
                  </a:lnTo>
                  <a:cubicBezTo>
                    <a:pt x="415" y="20645"/>
                    <a:pt x="0" y="20841"/>
                    <a:pt x="0" y="21076"/>
                  </a:cubicBezTo>
                  <a:cubicBezTo>
                    <a:pt x="0" y="21365"/>
                    <a:pt x="608" y="21600"/>
                    <a:pt x="1354" y="21600"/>
                  </a:cubicBezTo>
                  <a:cubicBezTo>
                    <a:pt x="2100" y="21600"/>
                    <a:pt x="2708" y="21365"/>
                    <a:pt x="2708" y="21076"/>
                  </a:cubicBezTo>
                  <a:cubicBezTo>
                    <a:pt x="2708" y="20841"/>
                    <a:pt x="2300" y="20642"/>
                    <a:pt x="1738" y="20579"/>
                  </a:cubicBezTo>
                  <a:lnTo>
                    <a:pt x="1738" y="9309"/>
                  </a:lnTo>
                  <a:lnTo>
                    <a:pt x="12954" y="9309"/>
                  </a:lnTo>
                  <a:lnTo>
                    <a:pt x="12954" y="6145"/>
                  </a:lnTo>
                  <a:lnTo>
                    <a:pt x="10046" y="6145"/>
                  </a:lnTo>
                  <a:cubicBezTo>
                    <a:pt x="9877" y="5931"/>
                    <a:pt x="9369" y="5771"/>
                    <a:pt x="8762" y="5771"/>
                  </a:cubicBezTo>
                  <a:cubicBezTo>
                    <a:pt x="8015" y="5771"/>
                    <a:pt x="7408" y="6006"/>
                    <a:pt x="7408" y="6294"/>
                  </a:cubicBezTo>
                  <a:cubicBezTo>
                    <a:pt x="7408" y="6583"/>
                    <a:pt x="8015" y="6818"/>
                    <a:pt x="8762" y="6818"/>
                  </a:cubicBezTo>
                  <a:cubicBezTo>
                    <a:pt x="9369" y="6818"/>
                    <a:pt x="9885" y="6660"/>
                    <a:pt x="10046" y="6443"/>
                  </a:cubicBezTo>
                  <a:lnTo>
                    <a:pt x="12185" y="6443"/>
                  </a:lnTo>
                  <a:lnTo>
                    <a:pt x="12185" y="9011"/>
                  </a:lnTo>
                  <a:lnTo>
                    <a:pt x="1738" y="9011"/>
                  </a:lnTo>
                  <a:lnTo>
                    <a:pt x="1738" y="2687"/>
                  </a:lnTo>
                  <a:cubicBezTo>
                    <a:pt x="1738" y="1369"/>
                    <a:pt x="4508" y="298"/>
                    <a:pt x="7915" y="298"/>
                  </a:cubicBezTo>
                  <a:cubicBezTo>
                    <a:pt x="10539" y="298"/>
                    <a:pt x="12669" y="1122"/>
                    <a:pt x="12669" y="2137"/>
                  </a:cubicBezTo>
                  <a:lnTo>
                    <a:pt x="12669" y="2491"/>
                  </a:lnTo>
                  <a:lnTo>
                    <a:pt x="7831" y="2491"/>
                  </a:lnTo>
                  <a:cubicBezTo>
                    <a:pt x="7661" y="2277"/>
                    <a:pt x="7154" y="2116"/>
                    <a:pt x="6546" y="2116"/>
                  </a:cubicBezTo>
                  <a:cubicBezTo>
                    <a:pt x="5800" y="2116"/>
                    <a:pt x="5192" y="2351"/>
                    <a:pt x="5192" y="2640"/>
                  </a:cubicBezTo>
                  <a:cubicBezTo>
                    <a:pt x="5192" y="2928"/>
                    <a:pt x="5800" y="3164"/>
                    <a:pt x="6546" y="3164"/>
                  </a:cubicBezTo>
                  <a:cubicBezTo>
                    <a:pt x="7154" y="3164"/>
                    <a:pt x="7669" y="3006"/>
                    <a:pt x="7831" y="2789"/>
                  </a:cubicBezTo>
                  <a:lnTo>
                    <a:pt x="12669" y="2789"/>
                  </a:lnTo>
                  <a:lnTo>
                    <a:pt x="13054" y="2789"/>
                  </a:lnTo>
                  <a:lnTo>
                    <a:pt x="15523" y="2789"/>
                  </a:lnTo>
                  <a:cubicBezTo>
                    <a:pt x="16615" y="2789"/>
                    <a:pt x="17500" y="3131"/>
                    <a:pt x="17500" y="3553"/>
                  </a:cubicBezTo>
                  <a:lnTo>
                    <a:pt x="17500" y="4485"/>
                  </a:lnTo>
                  <a:lnTo>
                    <a:pt x="4515" y="4485"/>
                  </a:lnTo>
                  <a:lnTo>
                    <a:pt x="4515" y="7196"/>
                  </a:lnTo>
                  <a:cubicBezTo>
                    <a:pt x="3961" y="7261"/>
                    <a:pt x="3546" y="7458"/>
                    <a:pt x="3546" y="7693"/>
                  </a:cubicBezTo>
                  <a:cubicBezTo>
                    <a:pt x="3546" y="7982"/>
                    <a:pt x="4154" y="8217"/>
                    <a:pt x="4900" y="8217"/>
                  </a:cubicBezTo>
                  <a:cubicBezTo>
                    <a:pt x="5646" y="8217"/>
                    <a:pt x="6254" y="7982"/>
                    <a:pt x="6254" y="7693"/>
                  </a:cubicBezTo>
                  <a:cubicBezTo>
                    <a:pt x="6254" y="7458"/>
                    <a:pt x="5846" y="7259"/>
                    <a:pt x="5284" y="7196"/>
                  </a:cubicBezTo>
                  <a:lnTo>
                    <a:pt x="5284" y="4782"/>
                  </a:lnTo>
                  <a:lnTo>
                    <a:pt x="17500" y="4782"/>
                  </a:lnTo>
                  <a:lnTo>
                    <a:pt x="17885" y="4782"/>
                  </a:lnTo>
                  <a:lnTo>
                    <a:pt x="18854" y="4782"/>
                  </a:lnTo>
                  <a:cubicBezTo>
                    <a:pt x="19946" y="4782"/>
                    <a:pt x="20831" y="5125"/>
                    <a:pt x="20831" y="5547"/>
                  </a:cubicBezTo>
                  <a:lnTo>
                    <a:pt x="20831" y="7059"/>
                  </a:lnTo>
                  <a:lnTo>
                    <a:pt x="21600" y="7059"/>
                  </a:lnTo>
                  <a:lnTo>
                    <a:pt x="21600" y="5547"/>
                  </a:lnTo>
                  <a:close/>
                  <a:moveTo>
                    <a:pt x="1938" y="21076"/>
                  </a:moveTo>
                  <a:cubicBezTo>
                    <a:pt x="1938" y="21201"/>
                    <a:pt x="1677" y="21302"/>
                    <a:pt x="1354" y="21302"/>
                  </a:cubicBezTo>
                  <a:cubicBezTo>
                    <a:pt x="1031" y="21302"/>
                    <a:pt x="769" y="21201"/>
                    <a:pt x="769" y="21076"/>
                  </a:cubicBezTo>
                  <a:cubicBezTo>
                    <a:pt x="769" y="20951"/>
                    <a:pt x="1031" y="20850"/>
                    <a:pt x="1354" y="20850"/>
                  </a:cubicBezTo>
                  <a:cubicBezTo>
                    <a:pt x="1677" y="20850"/>
                    <a:pt x="1938" y="20954"/>
                    <a:pt x="1938" y="21076"/>
                  </a:cubicBezTo>
                  <a:close/>
                  <a:moveTo>
                    <a:pt x="8761" y="6520"/>
                  </a:moveTo>
                  <a:cubicBezTo>
                    <a:pt x="8438" y="6520"/>
                    <a:pt x="8177" y="6419"/>
                    <a:pt x="8177" y="6294"/>
                  </a:cubicBezTo>
                  <a:cubicBezTo>
                    <a:pt x="8177" y="6169"/>
                    <a:pt x="8438" y="6068"/>
                    <a:pt x="8761" y="6068"/>
                  </a:cubicBezTo>
                  <a:cubicBezTo>
                    <a:pt x="9084" y="6068"/>
                    <a:pt x="9346" y="6169"/>
                    <a:pt x="9346" y="6294"/>
                  </a:cubicBezTo>
                  <a:cubicBezTo>
                    <a:pt x="9346" y="6419"/>
                    <a:pt x="9085" y="6520"/>
                    <a:pt x="8761" y="6520"/>
                  </a:cubicBezTo>
                  <a:close/>
                  <a:moveTo>
                    <a:pt x="6546" y="2866"/>
                  </a:moveTo>
                  <a:cubicBezTo>
                    <a:pt x="6223" y="2866"/>
                    <a:pt x="5961" y="2765"/>
                    <a:pt x="5961" y="2640"/>
                  </a:cubicBezTo>
                  <a:cubicBezTo>
                    <a:pt x="5961" y="2515"/>
                    <a:pt x="6223" y="2414"/>
                    <a:pt x="6546" y="2414"/>
                  </a:cubicBezTo>
                  <a:cubicBezTo>
                    <a:pt x="6869" y="2414"/>
                    <a:pt x="7131" y="2515"/>
                    <a:pt x="7131" y="2640"/>
                  </a:cubicBezTo>
                  <a:cubicBezTo>
                    <a:pt x="7131" y="2765"/>
                    <a:pt x="6861" y="2866"/>
                    <a:pt x="6546" y="2866"/>
                  </a:cubicBezTo>
                  <a:close/>
                  <a:moveTo>
                    <a:pt x="5477" y="7693"/>
                  </a:moveTo>
                  <a:cubicBezTo>
                    <a:pt x="5477" y="7818"/>
                    <a:pt x="5215" y="7919"/>
                    <a:pt x="4892" y="7919"/>
                  </a:cubicBezTo>
                  <a:cubicBezTo>
                    <a:pt x="4569" y="7919"/>
                    <a:pt x="4308" y="7818"/>
                    <a:pt x="4308" y="7693"/>
                  </a:cubicBezTo>
                  <a:cubicBezTo>
                    <a:pt x="4308" y="7568"/>
                    <a:pt x="4569" y="7467"/>
                    <a:pt x="4892" y="7467"/>
                  </a:cubicBezTo>
                  <a:cubicBezTo>
                    <a:pt x="5215" y="7467"/>
                    <a:pt x="5477" y="7571"/>
                    <a:pt x="5477" y="7693"/>
                  </a:cubicBez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5" name="Shape">
              <a:extLst>
                <a:ext uri="{FF2B5EF4-FFF2-40B4-BE49-F238E27FC236}">
                  <a16:creationId xmlns:a16="http://schemas.microsoft.com/office/drawing/2014/main" id="{5EB4BCC0-0A96-46D9-9358-61FE9280385D}"/>
                </a:ext>
              </a:extLst>
            </p:cNvPr>
            <p:cNvSpPr/>
            <p:nvPr/>
          </p:nvSpPr>
          <p:spPr>
            <a:xfrm>
              <a:off x="12941300" y="15366999"/>
              <a:ext cx="324488" cy="303403"/>
            </a:xfrm>
            <a:custGeom>
              <a:avLst/>
              <a:gdLst/>
              <a:ahLst/>
              <a:cxnLst>
                <a:cxn ang="0">
                  <a:pos x="wd2" y="hd2"/>
                </a:cxn>
                <a:cxn ang="5400000">
                  <a:pos x="wd2" y="hd2"/>
                </a:cxn>
                <a:cxn ang="10800000">
                  <a:pos x="wd2" y="hd2"/>
                </a:cxn>
                <a:cxn ang="16200000">
                  <a:pos x="wd2" y="hd2"/>
                </a:cxn>
              </a:cxnLst>
              <a:rect l="0" t="0" r="r" b="b"/>
              <a:pathLst>
                <a:path w="21592" h="21600" extrusionOk="0">
                  <a:moveTo>
                    <a:pt x="20654" y="2043"/>
                  </a:moveTo>
                  <a:cubicBezTo>
                    <a:pt x="20155" y="1528"/>
                    <a:pt x="19496" y="1194"/>
                    <a:pt x="18761" y="1148"/>
                  </a:cubicBezTo>
                  <a:lnTo>
                    <a:pt x="18761" y="1139"/>
                  </a:lnTo>
                  <a:lnTo>
                    <a:pt x="17916" y="1139"/>
                  </a:lnTo>
                  <a:lnTo>
                    <a:pt x="13031" y="1139"/>
                  </a:lnTo>
                  <a:cubicBezTo>
                    <a:pt x="12845" y="488"/>
                    <a:pt x="12287" y="0"/>
                    <a:pt x="11620" y="0"/>
                  </a:cubicBezTo>
                  <a:cubicBezTo>
                    <a:pt x="10800" y="0"/>
                    <a:pt x="10132" y="714"/>
                    <a:pt x="10132" y="1591"/>
                  </a:cubicBezTo>
                  <a:cubicBezTo>
                    <a:pt x="10132" y="2468"/>
                    <a:pt x="10800" y="3183"/>
                    <a:pt x="11620" y="3183"/>
                  </a:cubicBezTo>
                  <a:cubicBezTo>
                    <a:pt x="12287" y="3183"/>
                    <a:pt x="12853" y="2703"/>
                    <a:pt x="13031" y="2043"/>
                  </a:cubicBezTo>
                  <a:lnTo>
                    <a:pt x="17916" y="2043"/>
                  </a:lnTo>
                  <a:lnTo>
                    <a:pt x="18575" y="2043"/>
                  </a:lnTo>
                  <a:cubicBezTo>
                    <a:pt x="19775" y="2043"/>
                    <a:pt x="20746" y="3083"/>
                    <a:pt x="20746" y="4367"/>
                  </a:cubicBezTo>
                  <a:lnTo>
                    <a:pt x="20746" y="9792"/>
                  </a:lnTo>
                  <a:cubicBezTo>
                    <a:pt x="20746" y="11076"/>
                    <a:pt x="19775" y="12115"/>
                    <a:pt x="18575" y="12115"/>
                  </a:cubicBezTo>
                  <a:lnTo>
                    <a:pt x="18152" y="12115"/>
                  </a:lnTo>
                  <a:lnTo>
                    <a:pt x="9144" y="12115"/>
                  </a:lnTo>
                  <a:cubicBezTo>
                    <a:pt x="8958" y="11465"/>
                    <a:pt x="8400" y="10976"/>
                    <a:pt x="7732" y="10976"/>
                  </a:cubicBezTo>
                  <a:cubicBezTo>
                    <a:pt x="6913" y="10976"/>
                    <a:pt x="6245" y="11691"/>
                    <a:pt x="6245" y="12568"/>
                  </a:cubicBezTo>
                  <a:cubicBezTo>
                    <a:pt x="6245" y="13445"/>
                    <a:pt x="6913" y="14159"/>
                    <a:pt x="7732" y="14159"/>
                  </a:cubicBezTo>
                  <a:cubicBezTo>
                    <a:pt x="8400" y="14159"/>
                    <a:pt x="8966" y="13680"/>
                    <a:pt x="9144" y="13020"/>
                  </a:cubicBezTo>
                  <a:lnTo>
                    <a:pt x="18152" y="13020"/>
                  </a:lnTo>
                  <a:lnTo>
                    <a:pt x="18152" y="18372"/>
                  </a:lnTo>
                  <a:cubicBezTo>
                    <a:pt x="18152" y="19656"/>
                    <a:pt x="17180" y="20696"/>
                    <a:pt x="15980" y="20696"/>
                  </a:cubicBezTo>
                  <a:lnTo>
                    <a:pt x="14028" y="20696"/>
                  </a:lnTo>
                  <a:lnTo>
                    <a:pt x="845" y="20696"/>
                  </a:lnTo>
                  <a:lnTo>
                    <a:pt x="845" y="15162"/>
                  </a:lnTo>
                  <a:lnTo>
                    <a:pt x="2307" y="15162"/>
                  </a:lnTo>
                  <a:cubicBezTo>
                    <a:pt x="2493" y="15813"/>
                    <a:pt x="3051" y="16302"/>
                    <a:pt x="3718" y="16302"/>
                  </a:cubicBezTo>
                  <a:cubicBezTo>
                    <a:pt x="4538" y="16302"/>
                    <a:pt x="5206" y="15587"/>
                    <a:pt x="5206" y="14710"/>
                  </a:cubicBezTo>
                  <a:cubicBezTo>
                    <a:pt x="5206" y="13833"/>
                    <a:pt x="4538" y="13119"/>
                    <a:pt x="3718" y="13119"/>
                  </a:cubicBezTo>
                  <a:cubicBezTo>
                    <a:pt x="3051" y="13119"/>
                    <a:pt x="2484" y="13598"/>
                    <a:pt x="2307" y="14258"/>
                  </a:cubicBezTo>
                  <a:lnTo>
                    <a:pt x="0" y="14258"/>
                  </a:lnTo>
                  <a:lnTo>
                    <a:pt x="0" y="21600"/>
                  </a:lnTo>
                  <a:lnTo>
                    <a:pt x="14028" y="21600"/>
                  </a:lnTo>
                  <a:lnTo>
                    <a:pt x="14873" y="21600"/>
                  </a:lnTo>
                  <a:lnTo>
                    <a:pt x="15980" y="21600"/>
                  </a:lnTo>
                  <a:cubicBezTo>
                    <a:pt x="16792" y="21600"/>
                    <a:pt x="17518" y="21256"/>
                    <a:pt x="18068" y="20696"/>
                  </a:cubicBezTo>
                  <a:cubicBezTo>
                    <a:pt x="18642" y="20108"/>
                    <a:pt x="18997" y="19285"/>
                    <a:pt x="18997" y="18372"/>
                  </a:cubicBezTo>
                  <a:lnTo>
                    <a:pt x="18997" y="12993"/>
                  </a:lnTo>
                  <a:cubicBezTo>
                    <a:pt x="20459" y="12776"/>
                    <a:pt x="21592" y="11419"/>
                    <a:pt x="21592" y="9792"/>
                  </a:cubicBezTo>
                  <a:lnTo>
                    <a:pt x="21592" y="4367"/>
                  </a:lnTo>
                  <a:cubicBezTo>
                    <a:pt x="21600" y="3454"/>
                    <a:pt x="21228" y="2631"/>
                    <a:pt x="20654" y="2043"/>
                  </a:cubicBezTo>
                  <a:close/>
                  <a:moveTo>
                    <a:pt x="11620" y="2278"/>
                  </a:moveTo>
                  <a:cubicBezTo>
                    <a:pt x="11265" y="2278"/>
                    <a:pt x="10977" y="1971"/>
                    <a:pt x="10977" y="1591"/>
                  </a:cubicBezTo>
                  <a:cubicBezTo>
                    <a:pt x="10977" y="1211"/>
                    <a:pt x="11265" y="904"/>
                    <a:pt x="11620" y="904"/>
                  </a:cubicBezTo>
                  <a:cubicBezTo>
                    <a:pt x="11975" y="904"/>
                    <a:pt x="12262" y="1211"/>
                    <a:pt x="12262" y="1591"/>
                  </a:cubicBezTo>
                  <a:cubicBezTo>
                    <a:pt x="12262" y="1971"/>
                    <a:pt x="11975" y="2278"/>
                    <a:pt x="11620" y="2278"/>
                  </a:cubicBezTo>
                  <a:close/>
                  <a:moveTo>
                    <a:pt x="7732" y="13255"/>
                  </a:moveTo>
                  <a:cubicBezTo>
                    <a:pt x="7377" y="13255"/>
                    <a:pt x="7090" y="12947"/>
                    <a:pt x="7090" y="12568"/>
                  </a:cubicBezTo>
                  <a:cubicBezTo>
                    <a:pt x="7090" y="12188"/>
                    <a:pt x="7377" y="11880"/>
                    <a:pt x="7732" y="11880"/>
                  </a:cubicBezTo>
                  <a:cubicBezTo>
                    <a:pt x="8087" y="11880"/>
                    <a:pt x="8375" y="12188"/>
                    <a:pt x="8375" y="12568"/>
                  </a:cubicBezTo>
                  <a:cubicBezTo>
                    <a:pt x="8375" y="12947"/>
                    <a:pt x="8087" y="13255"/>
                    <a:pt x="7732" y="13255"/>
                  </a:cubicBezTo>
                  <a:close/>
                  <a:moveTo>
                    <a:pt x="3727" y="14032"/>
                  </a:moveTo>
                  <a:cubicBezTo>
                    <a:pt x="4082" y="14032"/>
                    <a:pt x="4369" y="14340"/>
                    <a:pt x="4369" y="14719"/>
                  </a:cubicBezTo>
                  <a:cubicBezTo>
                    <a:pt x="4369" y="15099"/>
                    <a:pt x="4082" y="15407"/>
                    <a:pt x="3727" y="15407"/>
                  </a:cubicBezTo>
                  <a:cubicBezTo>
                    <a:pt x="3372" y="15407"/>
                    <a:pt x="3084" y="15099"/>
                    <a:pt x="3084" y="14719"/>
                  </a:cubicBezTo>
                  <a:cubicBezTo>
                    <a:pt x="3084" y="14340"/>
                    <a:pt x="3372" y="14032"/>
                    <a:pt x="3727" y="14032"/>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6" name="Shape">
              <a:extLst>
                <a:ext uri="{FF2B5EF4-FFF2-40B4-BE49-F238E27FC236}">
                  <a16:creationId xmlns:a16="http://schemas.microsoft.com/office/drawing/2014/main" id="{839682E6-0EAC-4DAE-929E-0C702DDEE8DF}"/>
                </a:ext>
              </a:extLst>
            </p:cNvPr>
            <p:cNvSpPr/>
            <p:nvPr/>
          </p:nvSpPr>
          <p:spPr>
            <a:xfrm>
              <a:off x="129032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20526" y="0"/>
                  </a:moveTo>
                  <a:lnTo>
                    <a:pt x="20526" y="5237"/>
                  </a:lnTo>
                  <a:cubicBezTo>
                    <a:pt x="20526" y="7252"/>
                    <a:pt x="19291" y="8884"/>
                    <a:pt x="17766" y="8884"/>
                  </a:cubicBezTo>
                  <a:lnTo>
                    <a:pt x="11987" y="8884"/>
                  </a:lnTo>
                  <a:lnTo>
                    <a:pt x="7916" y="8884"/>
                  </a:lnTo>
                  <a:cubicBezTo>
                    <a:pt x="7680" y="7862"/>
                    <a:pt x="6971" y="7096"/>
                    <a:pt x="6122" y="7096"/>
                  </a:cubicBezTo>
                  <a:cubicBezTo>
                    <a:pt x="5080" y="7096"/>
                    <a:pt x="4232" y="8217"/>
                    <a:pt x="4232" y="9594"/>
                  </a:cubicBezTo>
                  <a:cubicBezTo>
                    <a:pt x="4232" y="10970"/>
                    <a:pt x="5080" y="12091"/>
                    <a:pt x="6122" y="12091"/>
                  </a:cubicBezTo>
                  <a:cubicBezTo>
                    <a:pt x="6971" y="12091"/>
                    <a:pt x="7691" y="11339"/>
                    <a:pt x="7916" y="10303"/>
                  </a:cubicBezTo>
                  <a:lnTo>
                    <a:pt x="11987" y="10303"/>
                  </a:lnTo>
                  <a:lnTo>
                    <a:pt x="11987" y="14745"/>
                  </a:lnTo>
                  <a:cubicBezTo>
                    <a:pt x="11987" y="16761"/>
                    <a:pt x="10752" y="18393"/>
                    <a:pt x="9226" y="18393"/>
                  </a:cubicBezTo>
                  <a:lnTo>
                    <a:pt x="3684" y="18393"/>
                  </a:lnTo>
                  <a:cubicBezTo>
                    <a:pt x="3448" y="17371"/>
                    <a:pt x="2739" y="16604"/>
                    <a:pt x="1890" y="16604"/>
                  </a:cubicBezTo>
                  <a:cubicBezTo>
                    <a:pt x="849" y="16604"/>
                    <a:pt x="0" y="17726"/>
                    <a:pt x="0" y="19102"/>
                  </a:cubicBezTo>
                  <a:cubicBezTo>
                    <a:pt x="0" y="20479"/>
                    <a:pt x="849" y="21600"/>
                    <a:pt x="1890" y="21600"/>
                  </a:cubicBezTo>
                  <a:cubicBezTo>
                    <a:pt x="2739" y="21600"/>
                    <a:pt x="3459" y="20848"/>
                    <a:pt x="3684" y="19812"/>
                  </a:cubicBezTo>
                  <a:lnTo>
                    <a:pt x="9226" y="19812"/>
                  </a:lnTo>
                  <a:cubicBezTo>
                    <a:pt x="11342" y="19812"/>
                    <a:pt x="13061" y="17541"/>
                    <a:pt x="13061" y="14745"/>
                  </a:cubicBezTo>
                  <a:lnTo>
                    <a:pt x="13061" y="10303"/>
                  </a:lnTo>
                  <a:lnTo>
                    <a:pt x="17766" y="10303"/>
                  </a:lnTo>
                  <a:cubicBezTo>
                    <a:pt x="18797" y="10303"/>
                    <a:pt x="19720" y="9764"/>
                    <a:pt x="20419" y="8884"/>
                  </a:cubicBezTo>
                  <a:cubicBezTo>
                    <a:pt x="21149" y="7962"/>
                    <a:pt x="21600" y="6670"/>
                    <a:pt x="21600" y="5237"/>
                  </a:cubicBezTo>
                  <a:lnTo>
                    <a:pt x="21600" y="0"/>
                  </a:lnTo>
                  <a:lnTo>
                    <a:pt x="20526" y="0"/>
                  </a:lnTo>
                  <a:close/>
                  <a:moveTo>
                    <a:pt x="6111" y="10658"/>
                  </a:moveTo>
                  <a:cubicBezTo>
                    <a:pt x="5660" y="10658"/>
                    <a:pt x="5295" y="10176"/>
                    <a:pt x="5295" y="9579"/>
                  </a:cubicBezTo>
                  <a:cubicBezTo>
                    <a:pt x="5295" y="8983"/>
                    <a:pt x="5660" y="8501"/>
                    <a:pt x="6111" y="8501"/>
                  </a:cubicBezTo>
                  <a:cubicBezTo>
                    <a:pt x="6563" y="8501"/>
                    <a:pt x="6928" y="8983"/>
                    <a:pt x="6928" y="9579"/>
                  </a:cubicBezTo>
                  <a:cubicBezTo>
                    <a:pt x="6928" y="10176"/>
                    <a:pt x="6563" y="10658"/>
                    <a:pt x="6111" y="10658"/>
                  </a:cubicBezTo>
                  <a:close/>
                  <a:moveTo>
                    <a:pt x="1879" y="20167"/>
                  </a:moveTo>
                  <a:cubicBezTo>
                    <a:pt x="1428" y="20167"/>
                    <a:pt x="1063" y="19684"/>
                    <a:pt x="1063" y="19088"/>
                  </a:cubicBezTo>
                  <a:cubicBezTo>
                    <a:pt x="1063" y="18492"/>
                    <a:pt x="1428" y="18010"/>
                    <a:pt x="1879" y="18010"/>
                  </a:cubicBezTo>
                  <a:cubicBezTo>
                    <a:pt x="2331" y="18010"/>
                    <a:pt x="2696" y="18492"/>
                    <a:pt x="2696" y="19088"/>
                  </a:cubicBezTo>
                  <a:cubicBezTo>
                    <a:pt x="2696" y="19684"/>
                    <a:pt x="2331" y="20167"/>
                    <a:pt x="1879" y="20167"/>
                  </a:cubicBez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7" name="Shape">
              <a:extLst>
                <a:ext uri="{FF2B5EF4-FFF2-40B4-BE49-F238E27FC236}">
                  <a16:creationId xmlns:a16="http://schemas.microsoft.com/office/drawing/2014/main" id="{23A1722D-2A48-4366-B341-685BF0A8B08D}"/>
                </a:ext>
              </a:extLst>
            </p:cNvPr>
            <p:cNvSpPr/>
            <p:nvPr/>
          </p:nvSpPr>
          <p:spPr>
            <a:xfrm>
              <a:off x="12496799" y="15074900"/>
              <a:ext cx="356619" cy="1084074"/>
            </a:xfrm>
            <a:custGeom>
              <a:avLst/>
              <a:gdLst/>
              <a:ahLst/>
              <a:cxnLst>
                <a:cxn ang="0">
                  <a:pos x="wd2" y="hd2"/>
                </a:cxn>
                <a:cxn ang="5400000">
                  <a:pos x="wd2" y="hd2"/>
                </a:cxn>
                <a:cxn ang="10800000">
                  <a:pos x="wd2" y="hd2"/>
                </a:cxn>
                <a:cxn ang="16200000">
                  <a:pos x="wd2" y="hd2"/>
                </a:cxn>
              </a:cxnLst>
              <a:rect l="0" t="0" r="r" b="b"/>
              <a:pathLst>
                <a:path w="21600" h="21600" extrusionOk="0">
                  <a:moveTo>
                    <a:pt x="0" y="6002"/>
                  </a:moveTo>
                  <a:lnTo>
                    <a:pt x="769" y="6002"/>
                  </a:lnTo>
                  <a:lnTo>
                    <a:pt x="769" y="4717"/>
                  </a:lnTo>
                  <a:cubicBezTo>
                    <a:pt x="769" y="4357"/>
                    <a:pt x="1654" y="4066"/>
                    <a:pt x="2746" y="4066"/>
                  </a:cubicBezTo>
                  <a:lnTo>
                    <a:pt x="3715" y="4066"/>
                  </a:lnTo>
                  <a:lnTo>
                    <a:pt x="4100" y="4066"/>
                  </a:lnTo>
                  <a:lnTo>
                    <a:pt x="16315" y="4066"/>
                  </a:lnTo>
                  <a:lnTo>
                    <a:pt x="16315" y="6129"/>
                  </a:lnTo>
                  <a:cubicBezTo>
                    <a:pt x="15762" y="6184"/>
                    <a:pt x="15346" y="6351"/>
                    <a:pt x="15346" y="6551"/>
                  </a:cubicBezTo>
                  <a:cubicBezTo>
                    <a:pt x="15346" y="6797"/>
                    <a:pt x="15954" y="6997"/>
                    <a:pt x="16700" y="6997"/>
                  </a:cubicBezTo>
                  <a:cubicBezTo>
                    <a:pt x="17446" y="6997"/>
                    <a:pt x="18054" y="6797"/>
                    <a:pt x="18054" y="6551"/>
                  </a:cubicBezTo>
                  <a:cubicBezTo>
                    <a:pt x="18054" y="6351"/>
                    <a:pt x="17646" y="6182"/>
                    <a:pt x="17085" y="6129"/>
                  </a:cubicBezTo>
                  <a:lnTo>
                    <a:pt x="17085" y="3813"/>
                  </a:lnTo>
                  <a:lnTo>
                    <a:pt x="4100" y="3813"/>
                  </a:lnTo>
                  <a:lnTo>
                    <a:pt x="4100" y="3021"/>
                  </a:lnTo>
                  <a:cubicBezTo>
                    <a:pt x="4100" y="2662"/>
                    <a:pt x="4985" y="2371"/>
                    <a:pt x="6077" y="2371"/>
                  </a:cubicBezTo>
                  <a:lnTo>
                    <a:pt x="8546" y="2371"/>
                  </a:lnTo>
                  <a:lnTo>
                    <a:pt x="8931" y="2371"/>
                  </a:lnTo>
                  <a:lnTo>
                    <a:pt x="13769" y="2371"/>
                  </a:lnTo>
                  <a:cubicBezTo>
                    <a:pt x="13938" y="2553"/>
                    <a:pt x="14446" y="2690"/>
                    <a:pt x="15054" y="2690"/>
                  </a:cubicBezTo>
                  <a:cubicBezTo>
                    <a:pt x="15800" y="2690"/>
                    <a:pt x="16408" y="2490"/>
                    <a:pt x="16408" y="2245"/>
                  </a:cubicBezTo>
                  <a:cubicBezTo>
                    <a:pt x="16408" y="1999"/>
                    <a:pt x="15800" y="1799"/>
                    <a:pt x="15054" y="1799"/>
                  </a:cubicBezTo>
                  <a:cubicBezTo>
                    <a:pt x="14446" y="1799"/>
                    <a:pt x="13931" y="1933"/>
                    <a:pt x="13769" y="2118"/>
                  </a:cubicBezTo>
                  <a:lnTo>
                    <a:pt x="8931" y="2118"/>
                  </a:lnTo>
                  <a:lnTo>
                    <a:pt x="8931" y="1817"/>
                  </a:lnTo>
                  <a:cubicBezTo>
                    <a:pt x="8931" y="954"/>
                    <a:pt x="11062" y="253"/>
                    <a:pt x="13685" y="253"/>
                  </a:cubicBezTo>
                  <a:cubicBezTo>
                    <a:pt x="17092" y="253"/>
                    <a:pt x="19862" y="1164"/>
                    <a:pt x="19862" y="2285"/>
                  </a:cubicBezTo>
                  <a:lnTo>
                    <a:pt x="19862" y="7662"/>
                  </a:lnTo>
                  <a:lnTo>
                    <a:pt x="9415" y="7662"/>
                  </a:lnTo>
                  <a:lnTo>
                    <a:pt x="9415" y="5478"/>
                  </a:lnTo>
                  <a:lnTo>
                    <a:pt x="11554" y="5478"/>
                  </a:lnTo>
                  <a:cubicBezTo>
                    <a:pt x="11723" y="5661"/>
                    <a:pt x="12231" y="5797"/>
                    <a:pt x="12838" y="5797"/>
                  </a:cubicBezTo>
                  <a:cubicBezTo>
                    <a:pt x="13585" y="5797"/>
                    <a:pt x="14192" y="5597"/>
                    <a:pt x="14192" y="5352"/>
                  </a:cubicBezTo>
                  <a:cubicBezTo>
                    <a:pt x="14192" y="5106"/>
                    <a:pt x="13585" y="4907"/>
                    <a:pt x="12838" y="4907"/>
                  </a:cubicBezTo>
                  <a:cubicBezTo>
                    <a:pt x="12231" y="4907"/>
                    <a:pt x="11715" y="5041"/>
                    <a:pt x="11554" y="5225"/>
                  </a:cubicBezTo>
                  <a:lnTo>
                    <a:pt x="8646" y="5225"/>
                  </a:lnTo>
                  <a:lnTo>
                    <a:pt x="8646" y="7915"/>
                  </a:lnTo>
                  <a:lnTo>
                    <a:pt x="19862" y="7915"/>
                  </a:lnTo>
                  <a:lnTo>
                    <a:pt x="19862" y="20732"/>
                  </a:lnTo>
                  <a:cubicBezTo>
                    <a:pt x="19308" y="20788"/>
                    <a:pt x="18892" y="20955"/>
                    <a:pt x="18892" y="21155"/>
                  </a:cubicBezTo>
                  <a:cubicBezTo>
                    <a:pt x="18892" y="21400"/>
                    <a:pt x="19500" y="21600"/>
                    <a:pt x="20246" y="21600"/>
                  </a:cubicBezTo>
                  <a:cubicBezTo>
                    <a:pt x="20992" y="21600"/>
                    <a:pt x="21600" y="21400"/>
                    <a:pt x="21600" y="21155"/>
                  </a:cubicBezTo>
                  <a:cubicBezTo>
                    <a:pt x="21600" y="20955"/>
                    <a:pt x="21192" y="20785"/>
                    <a:pt x="20631" y="20732"/>
                  </a:cubicBezTo>
                  <a:lnTo>
                    <a:pt x="20631" y="2285"/>
                  </a:lnTo>
                  <a:cubicBezTo>
                    <a:pt x="20631" y="1025"/>
                    <a:pt x="17515" y="0"/>
                    <a:pt x="13685" y="0"/>
                  </a:cubicBezTo>
                  <a:cubicBezTo>
                    <a:pt x="10638" y="0"/>
                    <a:pt x="8162" y="815"/>
                    <a:pt x="8162" y="1817"/>
                  </a:cubicBezTo>
                  <a:lnTo>
                    <a:pt x="8162" y="2118"/>
                  </a:lnTo>
                  <a:lnTo>
                    <a:pt x="6077" y="2118"/>
                  </a:lnTo>
                  <a:cubicBezTo>
                    <a:pt x="4562" y="2118"/>
                    <a:pt x="3331" y="2523"/>
                    <a:pt x="3331" y="3021"/>
                  </a:cubicBezTo>
                  <a:lnTo>
                    <a:pt x="3331" y="3813"/>
                  </a:lnTo>
                  <a:lnTo>
                    <a:pt x="2746" y="3813"/>
                  </a:lnTo>
                  <a:cubicBezTo>
                    <a:pt x="1231" y="3813"/>
                    <a:pt x="0" y="4218"/>
                    <a:pt x="0" y="4717"/>
                  </a:cubicBezTo>
                  <a:lnTo>
                    <a:pt x="0" y="6002"/>
                  </a:lnTo>
                  <a:close/>
                  <a:moveTo>
                    <a:pt x="20246" y="20965"/>
                  </a:moveTo>
                  <a:cubicBezTo>
                    <a:pt x="20569" y="20965"/>
                    <a:pt x="20831" y="21051"/>
                    <a:pt x="20831" y="21157"/>
                  </a:cubicBezTo>
                  <a:cubicBezTo>
                    <a:pt x="20831" y="21263"/>
                    <a:pt x="20569" y="21349"/>
                    <a:pt x="20246" y="21349"/>
                  </a:cubicBezTo>
                  <a:cubicBezTo>
                    <a:pt x="19923" y="21349"/>
                    <a:pt x="19661" y="21263"/>
                    <a:pt x="19661" y="21157"/>
                  </a:cubicBezTo>
                  <a:cubicBezTo>
                    <a:pt x="19661" y="21051"/>
                    <a:pt x="19923" y="20965"/>
                    <a:pt x="20246" y="20965"/>
                  </a:cubicBezTo>
                  <a:close/>
                  <a:moveTo>
                    <a:pt x="12254" y="5352"/>
                  </a:moveTo>
                  <a:cubicBezTo>
                    <a:pt x="12254" y="5246"/>
                    <a:pt x="12515" y="5160"/>
                    <a:pt x="12838" y="5160"/>
                  </a:cubicBezTo>
                  <a:cubicBezTo>
                    <a:pt x="13162" y="5160"/>
                    <a:pt x="13423" y="5246"/>
                    <a:pt x="13423" y="5352"/>
                  </a:cubicBezTo>
                  <a:cubicBezTo>
                    <a:pt x="13423" y="5458"/>
                    <a:pt x="13162" y="5544"/>
                    <a:pt x="12838" y="5544"/>
                  </a:cubicBezTo>
                  <a:cubicBezTo>
                    <a:pt x="12515" y="5544"/>
                    <a:pt x="12254" y="5458"/>
                    <a:pt x="12254" y="5352"/>
                  </a:cubicBezTo>
                  <a:close/>
                  <a:moveTo>
                    <a:pt x="14477" y="2244"/>
                  </a:moveTo>
                  <a:cubicBezTo>
                    <a:pt x="14477" y="2138"/>
                    <a:pt x="14738" y="2052"/>
                    <a:pt x="15062" y="2052"/>
                  </a:cubicBezTo>
                  <a:cubicBezTo>
                    <a:pt x="15385" y="2052"/>
                    <a:pt x="15646" y="2138"/>
                    <a:pt x="15646" y="2244"/>
                  </a:cubicBezTo>
                  <a:cubicBezTo>
                    <a:pt x="15646" y="2351"/>
                    <a:pt x="15385" y="2437"/>
                    <a:pt x="15062" y="2437"/>
                  </a:cubicBezTo>
                  <a:cubicBezTo>
                    <a:pt x="14738" y="2437"/>
                    <a:pt x="14477" y="2351"/>
                    <a:pt x="14477" y="2244"/>
                  </a:cubicBezTo>
                  <a:close/>
                  <a:moveTo>
                    <a:pt x="16700" y="6362"/>
                  </a:moveTo>
                  <a:cubicBezTo>
                    <a:pt x="17023" y="6362"/>
                    <a:pt x="17285" y="6448"/>
                    <a:pt x="17285" y="6554"/>
                  </a:cubicBezTo>
                  <a:cubicBezTo>
                    <a:pt x="17285" y="6660"/>
                    <a:pt x="17023" y="6746"/>
                    <a:pt x="16700" y="6746"/>
                  </a:cubicBezTo>
                  <a:cubicBezTo>
                    <a:pt x="16377" y="6746"/>
                    <a:pt x="16115" y="6660"/>
                    <a:pt x="16115" y="6554"/>
                  </a:cubicBezTo>
                  <a:cubicBezTo>
                    <a:pt x="16115" y="6448"/>
                    <a:pt x="16377" y="6362"/>
                    <a:pt x="16700" y="6362"/>
                  </a:cubicBez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8" name="Shape">
              <a:extLst>
                <a:ext uri="{FF2B5EF4-FFF2-40B4-BE49-F238E27FC236}">
                  <a16:creationId xmlns:a16="http://schemas.microsoft.com/office/drawing/2014/main" id="{D3E2C9E1-9B1B-466D-B4BA-40455A51F0BA}"/>
                </a:ext>
              </a:extLst>
            </p:cNvPr>
            <p:cNvSpPr/>
            <p:nvPr/>
          </p:nvSpPr>
          <p:spPr>
            <a:xfrm>
              <a:off x="12458699" y="15366999"/>
              <a:ext cx="324485" cy="303403"/>
            </a:xfrm>
            <a:custGeom>
              <a:avLst/>
              <a:gdLst/>
              <a:ahLst/>
              <a:cxnLst>
                <a:cxn ang="0">
                  <a:pos x="wd2" y="hd2"/>
                </a:cxn>
                <a:cxn ang="5400000">
                  <a:pos x="wd2" y="hd2"/>
                </a:cxn>
                <a:cxn ang="10800000">
                  <a:pos x="wd2" y="hd2"/>
                </a:cxn>
                <a:cxn ang="16200000">
                  <a:pos x="wd2" y="hd2"/>
                </a:cxn>
              </a:cxnLst>
              <a:rect l="0" t="0" r="r" b="b"/>
              <a:pathLst>
                <a:path w="21600" h="21600" extrusionOk="0">
                  <a:moveTo>
                    <a:pt x="0" y="4367"/>
                  </a:moveTo>
                  <a:lnTo>
                    <a:pt x="0" y="9792"/>
                  </a:lnTo>
                  <a:cubicBezTo>
                    <a:pt x="0" y="11419"/>
                    <a:pt x="1133" y="12767"/>
                    <a:pt x="2595" y="12993"/>
                  </a:cubicBezTo>
                  <a:lnTo>
                    <a:pt x="2595" y="18372"/>
                  </a:lnTo>
                  <a:cubicBezTo>
                    <a:pt x="2595" y="19285"/>
                    <a:pt x="2959" y="20108"/>
                    <a:pt x="3525" y="20696"/>
                  </a:cubicBezTo>
                  <a:cubicBezTo>
                    <a:pt x="4066" y="21256"/>
                    <a:pt x="4802" y="21600"/>
                    <a:pt x="5613" y="21600"/>
                  </a:cubicBezTo>
                  <a:lnTo>
                    <a:pt x="6721" y="21600"/>
                  </a:lnTo>
                  <a:lnTo>
                    <a:pt x="7566" y="21600"/>
                  </a:lnTo>
                  <a:lnTo>
                    <a:pt x="21600" y="21600"/>
                  </a:lnTo>
                  <a:lnTo>
                    <a:pt x="21600" y="14258"/>
                  </a:lnTo>
                  <a:lnTo>
                    <a:pt x="19292" y="14258"/>
                  </a:lnTo>
                  <a:cubicBezTo>
                    <a:pt x="19106" y="13607"/>
                    <a:pt x="18548" y="13119"/>
                    <a:pt x="17880" y="13119"/>
                  </a:cubicBezTo>
                  <a:cubicBezTo>
                    <a:pt x="17060" y="13119"/>
                    <a:pt x="16392" y="13833"/>
                    <a:pt x="16392" y="14710"/>
                  </a:cubicBezTo>
                  <a:cubicBezTo>
                    <a:pt x="16392" y="15587"/>
                    <a:pt x="17060" y="16302"/>
                    <a:pt x="17880" y="16302"/>
                  </a:cubicBezTo>
                  <a:cubicBezTo>
                    <a:pt x="18548" y="16302"/>
                    <a:pt x="19115" y="15822"/>
                    <a:pt x="19292" y="15162"/>
                  </a:cubicBezTo>
                  <a:lnTo>
                    <a:pt x="20755" y="15162"/>
                  </a:lnTo>
                  <a:lnTo>
                    <a:pt x="20755" y="20696"/>
                  </a:lnTo>
                  <a:lnTo>
                    <a:pt x="7566" y="20696"/>
                  </a:lnTo>
                  <a:lnTo>
                    <a:pt x="5613" y="20696"/>
                  </a:lnTo>
                  <a:cubicBezTo>
                    <a:pt x="4413" y="20696"/>
                    <a:pt x="3441" y="19656"/>
                    <a:pt x="3441" y="18372"/>
                  </a:cubicBezTo>
                  <a:lnTo>
                    <a:pt x="3441" y="13020"/>
                  </a:lnTo>
                  <a:lnTo>
                    <a:pt x="12453" y="13020"/>
                  </a:lnTo>
                  <a:cubicBezTo>
                    <a:pt x="12639" y="13671"/>
                    <a:pt x="13197" y="14159"/>
                    <a:pt x="13865" y="14159"/>
                  </a:cubicBezTo>
                  <a:cubicBezTo>
                    <a:pt x="14685" y="14159"/>
                    <a:pt x="15352" y="13445"/>
                    <a:pt x="15352" y="12568"/>
                  </a:cubicBezTo>
                  <a:cubicBezTo>
                    <a:pt x="15352" y="11691"/>
                    <a:pt x="14685" y="10976"/>
                    <a:pt x="13865" y="10976"/>
                  </a:cubicBezTo>
                  <a:cubicBezTo>
                    <a:pt x="13197" y="10976"/>
                    <a:pt x="12630" y="11455"/>
                    <a:pt x="12453" y="12115"/>
                  </a:cubicBezTo>
                  <a:lnTo>
                    <a:pt x="3441" y="12115"/>
                  </a:lnTo>
                  <a:lnTo>
                    <a:pt x="3018" y="12115"/>
                  </a:lnTo>
                  <a:cubicBezTo>
                    <a:pt x="1818" y="12115"/>
                    <a:pt x="845" y="11076"/>
                    <a:pt x="845" y="9792"/>
                  </a:cubicBezTo>
                  <a:lnTo>
                    <a:pt x="845" y="4367"/>
                  </a:lnTo>
                  <a:cubicBezTo>
                    <a:pt x="845" y="3083"/>
                    <a:pt x="1818" y="2043"/>
                    <a:pt x="3018" y="2043"/>
                  </a:cubicBezTo>
                  <a:lnTo>
                    <a:pt x="3677" y="2043"/>
                  </a:lnTo>
                  <a:lnTo>
                    <a:pt x="8564" y="2043"/>
                  </a:lnTo>
                  <a:cubicBezTo>
                    <a:pt x="8750" y="2694"/>
                    <a:pt x="9308" y="3183"/>
                    <a:pt x="9976" y="3183"/>
                  </a:cubicBezTo>
                  <a:cubicBezTo>
                    <a:pt x="10796" y="3183"/>
                    <a:pt x="11464" y="2468"/>
                    <a:pt x="11464" y="1591"/>
                  </a:cubicBezTo>
                  <a:cubicBezTo>
                    <a:pt x="11464" y="714"/>
                    <a:pt x="10796" y="0"/>
                    <a:pt x="9976" y="0"/>
                  </a:cubicBezTo>
                  <a:cubicBezTo>
                    <a:pt x="9308" y="0"/>
                    <a:pt x="8741" y="479"/>
                    <a:pt x="8564" y="1139"/>
                  </a:cubicBezTo>
                  <a:lnTo>
                    <a:pt x="3677" y="1139"/>
                  </a:lnTo>
                  <a:lnTo>
                    <a:pt x="2832" y="1139"/>
                  </a:lnTo>
                  <a:lnTo>
                    <a:pt x="2832" y="1148"/>
                  </a:lnTo>
                  <a:cubicBezTo>
                    <a:pt x="2097" y="1194"/>
                    <a:pt x="1437" y="1537"/>
                    <a:pt x="938" y="2043"/>
                  </a:cubicBezTo>
                  <a:cubicBezTo>
                    <a:pt x="364" y="2631"/>
                    <a:pt x="0" y="3454"/>
                    <a:pt x="0" y="4367"/>
                  </a:cubicBezTo>
                  <a:close/>
                  <a:moveTo>
                    <a:pt x="9342" y="1591"/>
                  </a:moveTo>
                  <a:cubicBezTo>
                    <a:pt x="9342" y="1212"/>
                    <a:pt x="9629" y="904"/>
                    <a:pt x="9984" y="904"/>
                  </a:cubicBezTo>
                  <a:cubicBezTo>
                    <a:pt x="10339" y="904"/>
                    <a:pt x="10627" y="1212"/>
                    <a:pt x="10627" y="1591"/>
                  </a:cubicBezTo>
                  <a:cubicBezTo>
                    <a:pt x="10627" y="1971"/>
                    <a:pt x="10339" y="2278"/>
                    <a:pt x="9984" y="2278"/>
                  </a:cubicBezTo>
                  <a:cubicBezTo>
                    <a:pt x="9629" y="2278"/>
                    <a:pt x="9342" y="1971"/>
                    <a:pt x="9342" y="1591"/>
                  </a:cubicBezTo>
                  <a:close/>
                  <a:moveTo>
                    <a:pt x="13231" y="12568"/>
                  </a:moveTo>
                  <a:cubicBezTo>
                    <a:pt x="13231" y="12188"/>
                    <a:pt x="13518" y="11880"/>
                    <a:pt x="13873" y="11880"/>
                  </a:cubicBezTo>
                  <a:cubicBezTo>
                    <a:pt x="14228" y="11880"/>
                    <a:pt x="14516" y="12188"/>
                    <a:pt x="14516" y="12568"/>
                  </a:cubicBezTo>
                  <a:cubicBezTo>
                    <a:pt x="14516" y="12947"/>
                    <a:pt x="14228" y="13255"/>
                    <a:pt x="13873" y="13255"/>
                  </a:cubicBezTo>
                  <a:cubicBezTo>
                    <a:pt x="13518" y="13255"/>
                    <a:pt x="13231" y="12947"/>
                    <a:pt x="13231" y="12568"/>
                  </a:cubicBezTo>
                  <a:close/>
                  <a:moveTo>
                    <a:pt x="18523" y="14710"/>
                  </a:moveTo>
                  <a:cubicBezTo>
                    <a:pt x="18523" y="15090"/>
                    <a:pt x="18235" y="15398"/>
                    <a:pt x="17880" y="15398"/>
                  </a:cubicBezTo>
                  <a:cubicBezTo>
                    <a:pt x="17525" y="15398"/>
                    <a:pt x="17238" y="15090"/>
                    <a:pt x="17238" y="14710"/>
                  </a:cubicBezTo>
                  <a:cubicBezTo>
                    <a:pt x="17238" y="14331"/>
                    <a:pt x="17525" y="14023"/>
                    <a:pt x="17880" y="14023"/>
                  </a:cubicBezTo>
                  <a:cubicBezTo>
                    <a:pt x="18235" y="14023"/>
                    <a:pt x="18523" y="14331"/>
                    <a:pt x="18523" y="14710"/>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9" name="Shape">
              <a:extLst>
                <a:ext uri="{FF2B5EF4-FFF2-40B4-BE49-F238E27FC236}">
                  <a16:creationId xmlns:a16="http://schemas.microsoft.com/office/drawing/2014/main" id="{E632550C-0327-413C-B9F6-B92D5BDB17E1}"/>
                </a:ext>
              </a:extLst>
            </p:cNvPr>
            <p:cNvSpPr/>
            <p:nvPr/>
          </p:nvSpPr>
          <p:spPr>
            <a:xfrm>
              <a:off x="125603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5237"/>
                  </a:lnTo>
                  <a:cubicBezTo>
                    <a:pt x="0" y="6670"/>
                    <a:pt x="462" y="7962"/>
                    <a:pt x="1181" y="8884"/>
                  </a:cubicBezTo>
                  <a:cubicBezTo>
                    <a:pt x="1869" y="9764"/>
                    <a:pt x="2803" y="10303"/>
                    <a:pt x="3834" y="10303"/>
                  </a:cubicBezTo>
                  <a:lnTo>
                    <a:pt x="8539" y="10303"/>
                  </a:lnTo>
                  <a:lnTo>
                    <a:pt x="8539" y="14745"/>
                  </a:lnTo>
                  <a:cubicBezTo>
                    <a:pt x="8539" y="17541"/>
                    <a:pt x="10258" y="19812"/>
                    <a:pt x="12374" y="19812"/>
                  </a:cubicBezTo>
                  <a:lnTo>
                    <a:pt x="17916" y="19812"/>
                  </a:lnTo>
                  <a:cubicBezTo>
                    <a:pt x="18152" y="20834"/>
                    <a:pt x="18861" y="21600"/>
                    <a:pt x="19710" y="21600"/>
                  </a:cubicBezTo>
                  <a:cubicBezTo>
                    <a:pt x="20751" y="21600"/>
                    <a:pt x="21600" y="20479"/>
                    <a:pt x="21600" y="19102"/>
                  </a:cubicBezTo>
                  <a:cubicBezTo>
                    <a:pt x="21600" y="17726"/>
                    <a:pt x="20751" y="16604"/>
                    <a:pt x="19710" y="16604"/>
                  </a:cubicBezTo>
                  <a:cubicBezTo>
                    <a:pt x="18861" y="16604"/>
                    <a:pt x="18141" y="17357"/>
                    <a:pt x="17916" y="18393"/>
                  </a:cubicBezTo>
                  <a:lnTo>
                    <a:pt x="12374" y="18393"/>
                  </a:lnTo>
                  <a:cubicBezTo>
                    <a:pt x="10848" y="18393"/>
                    <a:pt x="9613" y="16760"/>
                    <a:pt x="9613" y="14745"/>
                  </a:cubicBezTo>
                  <a:lnTo>
                    <a:pt x="9613" y="10303"/>
                  </a:lnTo>
                  <a:lnTo>
                    <a:pt x="13684" y="10303"/>
                  </a:lnTo>
                  <a:cubicBezTo>
                    <a:pt x="13920" y="11325"/>
                    <a:pt x="14629" y="12091"/>
                    <a:pt x="15478" y="12091"/>
                  </a:cubicBezTo>
                  <a:cubicBezTo>
                    <a:pt x="16519" y="12091"/>
                    <a:pt x="17368" y="10970"/>
                    <a:pt x="17368" y="9594"/>
                  </a:cubicBezTo>
                  <a:cubicBezTo>
                    <a:pt x="17368" y="8217"/>
                    <a:pt x="16520" y="7096"/>
                    <a:pt x="15478" y="7096"/>
                  </a:cubicBezTo>
                  <a:cubicBezTo>
                    <a:pt x="14629" y="7096"/>
                    <a:pt x="13909" y="7848"/>
                    <a:pt x="13684" y="8884"/>
                  </a:cubicBezTo>
                  <a:lnTo>
                    <a:pt x="9613" y="8884"/>
                  </a:lnTo>
                  <a:lnTo>
                    <a:pt x="3834" y="8884"/>
                  </a:lnTo>
                  <a:cubicBezTo>
                    <a:pt x="2309" y="8884"/>
                    <a:pt x="1074" y="7252"/>
                    <a:pt x="1074" y="5237"/>
                  </a:cubicBezTo>
                  <a:lnTo>
                    <a:pt x="1074" y="0"/>
                  </a:lnTo>
                  <a:lnTo>
                    <a:pt x="0" y="0"/>
                  </a:lnTo>
                  <a:close/>
                  <a:moveTo>
                    <a:pt x="14672" y="9580"/>
                  </a:moveTo>
                  <a:cubicBezTo>
                    <a:pt x="14672" y="8983"/>
                    <a:pt x="15037" y="8501"/>
                    <a:pt x="15488" y="8501"/>
                  </a:cubicBezTo>
                  <a:cubicBezTo>
                    <a:pt x="15940" y="8501"/>
                    <a:pt x="16305" y="8983"/>
                    <a:pt x="16305" y="9580"/>
                  </a:cubicBezTo>
                  <a:cubicBezTo>
                    <a:pt x="16305" y="10176"/>
                    <a:pt x="15940" y="10658"/>
                    <a:pt x="15488" y="10658"/>
                  </a:cubicBezTo>
                  <a:cubicBezTo>
                    <a:pt x="15037" y="10658"/>
                    <a:pt x="14672" y="10176"/>
                    <a:pt x="14672" y="9580"/>
                  </a:cubicBezTo>
                  <a:close/>
                  <a:moveTo>
                    <a:pt x="18904" y="19088"/>
                  </a:moveTo>
                  <a:cubicBezTo>
                    <a:pt x="18904" y="18492"/>
                    <a:pt x="19269" y="18010"/>
                    <a:pt x="19720" y="18010"/>
                  </a:cubicBezTo>
                  <a:cubicBezTo>
                    <a:pt x="20171" y="18010"/>
                    <a:pt x="20537" y="18492"/>
                    <a:pt x="20537" y="19088"/>
                  </a:cubicBezTo>
                  <a:cubicBezTo>
                    <a:pt x="20537" y="19684"/>
                    <a:pt x="20171" y="20167"/>
                    <a:pt x="19720" y="20167"/>
                  </a:cubicBezTo>
                  <a:cubicBezTo>
                    <a:pt x="19269" y="20167"/>
                    <a:pt x="18904" y="19684"/>
                    <a:pt x="18904" y="19088"/>
                  </a:cubicBezTo>
                  <a:close/>
                </a:path>
              </a:pathLst>
            </a:custGeom>
            <a:solidFill>
              <a:schemeClr val="accent4">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grpSp>
      <p:grpSp>
        <p:nvGrpSpPr>
          <p:cNvPr id="6" name="Group 63">
            <a:extLst>
              <a:ext uri="{FF2B5EF4-FFF2-40B4-BE49-F238E27FC236}">
                <a16:creationId xmlns:a16="http://schemas.microsoft.com/office/drawing/2014/main" id="{1088098B-F3AE-4C3D-9F6C-E637581F1519}"/>
              </a:ext>
            </a:extLst>
          </p:cNvPr>
          <p:cNvGrpSpPr/>
          <p:nvPr/>
        </p:nvGrpSpPr>
        <p:grpSpPr>
          <a:xfrm>
            <a:off x="7917576" y="4782958"/>
            <a:ext cx="3957907" cy="1352806"/>
            <a:chOff x="8921977" y="1217085"/>
            <a:chExt cx="2937088" cy="2404987"/>
          </a:xfrm>
        </p:grpSpPr>
        <p:sp>
          <p:nvSpPr>
            <p:cNvPr id="22" name="TextBox 11">
              <a:extLst>
                <a:ext uri="{FF2B5EF4-FFF2-40B4-BE49-F238E27FC236}">
                  <a16:creationId xmlns:a16="http://schemas.microsoft.com/office/drawing/2014/main" id="{0D0FB7DD-6972-4D86-A4C1-FAD3CB8C5263}"/>
                </a:ext>
              </a:extLst>
            </p:cNvPr>
            <p:cNvSpPr txBox="1"/>
            <p:nvPr/>
          </p:nvSpPr>
          <p:spPr>
            <a:xfrm>
              <a:off x="8921977" y="1217085"/>
              <a:ext cx="2937088" cy="71130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solidFill>
                    <a:schemeClr val="accent5"/>
                  </a:solidFill>
                  <a:latin typeface="Georgia" panose="02040502050405020303" pitchFamily="18" charset="0"/>
                  <a:cs typeface="Helvetica" panose="020B0604020202020204" pitchFamily="34" charset="0"/>
                </a:rPr>
                <a:t>Modelo AGILE</a:t>
              </a:r>
            </a:p>
          </p:txBody>
        </p:sp>
        <p:sp>
          <p:nvSpPr>
            <p:cNvPr id="23" name="TextBox 12">
              <a:extLst>
                <a:ext uri="{FF2B5EF4-FFF2-40B4-BE49-F238E27FC236}">
                  <a16:creationId xmlns:a16="http://schemas.microsoft.com/office/drawing/2014/main" id="{5BC8B025-E394-42A6-8CA4-06D95536117F}"/>
                </a:ext>
              </a:extLst>
            </p:cNvPr>
            <p:cNvSpPr txBox="1"/>
            <p:nvPr/>
          </p:nvSpPr>
          <p:spPr>
            <a:xfrm>
              <a:off x="8929772" y="1925883"/>
              <a:ext cx="2929293" cy="169618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it-IT" sz="1400" dirty="0">
                  <a:solidFill>
                    <a:schemeClr val="tx1">
                      <a:lumMod val="65000"/>
                      <a:lumOff val="35000"/>
                    </a:schemeClr>
                  </a:solidFill>
                  <a:latin typeface="Georgia" panose="02040502050405020303" pitchFamily="18" charset="0"/>
                  <a:cs typeface="Helvetica" panose="020B0604020202020204" pitchFamily="34" charset="0"/>
                </a:rPr>
                <a:t>La metodologia di sviluppo software AGILE consistono nel rilasciare rapidamente modifiche al software in piccole porzioni con l'obiettivo di migliorare la soddisfazione dei clienti</a:t>
              </a:r>
              <a:endParaRPr lang="en-US" sz="1400" noProof="1">
                <a:solidFill>
                  <a:schemeClr val="tx1">
                    <a:lumMod val="65000"/>
                    <a:lumOff val="35000"/>
                  </a:schemeClr>
                </a:solidFill>
                <a:latin typeface="Georgia" panose="02040502050405020303" pitchFamily="18" charset="0"/>
                <a:cs typeface="Helvetica" panose="020B0604020202020204" pitchFamily="34" charset="0"/>
              </a:endParaRPr>
            </a:p>
          </p:txBody>
        </p:sp>
      </p:grpSp>
      <p:grpSp>
        <p:nvGrpSpPr>
          <p:cNvPr id="8" name="Group 69">
            <a:extLst>
              <a:ext uri="{FF2B5EF4-FFF2-40B4-BE49-F238E27FC236}">
                <a16:creationId xmlns:a16="http://schemas.microsoft.com/office/drawing/2014/main" id="{2D5AF0B0-60D9-4E24-A53C-D097EF449069}"/>
              </a:ext>
            </a:extLst>
          </p:cNvPr>
          <p:cNvGrpSpPr/>
          <p:nvPr/>
        </p:nvGrpSpPr>
        <p:grpSpPr>
          <a:xfrm>
            <a:off x="7921958" y="1897967"/>
            <a:ext cx="3897849" cy="1568250"/>
            <a:chOff x="8921977" y="1217085"/>
            <a:chExt cx="3607210" cy="2787997"/>
          </a:xfrm>
        </p:grpSpPr>
        <p:sp>
          <p:nvSpPr>
            <p:cNvPr id="18" name="TextBox 17">
              <a:extLst>
                <a:ext uri="{FF2B5EF4-FFF2-40B4-BE49-F238E27FC236}">
                  <a16:creationId xmlns:a16="http://schemas.microsoft.com/office/drawing/2014/main" id="{277F8D60-BA2F-48BF-8CE0-728545FAAE76}"/>
                </a:ext>
              </a:extLst>
            </p:cNvPr>
            <p:cNvSpPr txBox="1"/>
            <p:nvPr/>
          </p:nvSpPr>
          <p:spPr>
            <a:xfrm>
              <a:off x="8921977" y="1217085"/>
              <a:ext cx="3607210" cy="71130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solidFill>
                    <a:schemeClr val="accent2"/>
                  </a:solidFill>
                  <a:latin typeface="Georgia" panose="02040502050405020303" pitchFamily="18" charset="0"/>
                  <a:cs typeface="Helvetica" panose="020B0604020202020204" pitchFamily="34" charset="0"/>
                </a:rPr>
                <a:t>Funzioni di AUDO4RIAS:</a:t>
              </a:r>
            </a:p>
          </p:txBody>
        </p:sp>
        <p:sp>
          <p:nvSpPr>
            <p:cNvPr id="19" name="TextBox 18">
              <a:extLst>
                <a:ext uri="{FF2B5EF4-FFF2-40B4-BE49-F238E27FC236}">
                  <a16:creationId xmlns:a16="http://schemas.microsoft.com/office/drawing/2014/main" id="{0EBA63C0-D3B3-4F5F-AC00-2BAD6854EDC1}"/>
                </a:ext>
              </a:extLst>
            </p:cNvPr>
            <p:cNvSpPr txBox="1"/>
            <p:nvPr/>
          </p:nvSpPr>
          <p:spPr>
            <a:xfrm>
              <a:off x="8929772" y="1925882"/>
              <a:ext cx="3599415" cy="207920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it-IT" sz="1400" noProof="1">
                  <a:solidFill>
                    <a:schemeClr val="tx1">
                      <a:lumMod val="65000"/>
                      <a:lumOff val="35000"/>
                    </a:schemeClr>
                  </a:solidFill>
                  <a:latin typeface="Georgia" panose="02040502050405020303" pitchFamily="18" charset="0"/>
                  <a:cs typeface="Helvetica" panose="020B0604020202020204" pitchFamily="34" charset="0"/>
                </a:rPr>
                <a:t>software per l’esecuzione   del docking</a:t>
              </a:r>
            </a:p>
            <a:p>
              <a:pPr marL="171450" indent="-171450" algn="just">
                <a:buFont typeface="Arial" panose="020B0604020202020204" pitchFamily="34" charset="0"/>
                <a:buChar char="•"/>
              </a:pPr>
              <a:r>
                <a:rPr lang="it-IT" sz="1400" noProof="1">
                  <a:solidFill>
                    <a:schemeClr val="tx1">
                      <a:lumMod val="65000"/>
                      <a:lumOff val="35000"/>
                    </a:schemeClr>
                  </a:solidFill>
                  <a:latin typeface="Georgia" panose="02040502050405020303" pitchFamily="18" charset="0"/>
                  <a:cs typeface="Helvetica" panose="020B0604020202020204" pitchFamily="34" charset="0"/>
                </a:rPr>
                <a:t>funzioni di bioinformatica per la preparazione   degli input necessari</a:t>
              </a:r>
            </a:p>
            <a:p>
              <a:pPr marL="171450" indent="-171450" algn="just">
                <a:buFont typeface="Arial" panose="020B0604020202020204" pitchFamily="34" charset="0"/>
                <a:buChar char="•"/>
              </a:pPr>
              <a:r>
                <a:rPr lang="it-IT" sz="1400" noProof="1">
                  <a:solidFill>
                    <a:schemeClr val="tx1">
                      <a:lumMod val="65000"/>
                      <a:lumOff val="35000"/>
                    </a:schemeClr>
                  </a:solidFill>
                  <a:latin typeface="Georgia" panose="02040502050405020303" pitchFamily="18" charset="0"/>
                  <a:cs typeface="Helvetica" panose="020B0604020202020204" pitchFamily="34" charset="0"/>
                </a:rPr>
                <a:t>software per l’analisi dei risultati dell’intero processo</a:t>
              </a:r>
            </a:p>
          </p:txBody>
        </p:sp>
      </p:grpSp>
      <p:sp>
        <p:nvSpPr>
          <p:cNvPr id="12" name="TextBox 26">
            <a:extLst>
              <a:ext uri="{FF2B5EF4-FFF2-40B4-BE49-F238E27FC236}">
                <a16:creationId xmlns:a16="http://schemas.microsoft.com/office/drawing/2014/main" id="{125EB1DB-DB01-4064-8501-B2B38F261E95}"/>
              </a:ext>
            </a:extLst>
          </p:cNvPr>
          <p:cNvSpPr txBox="1"/>
          <p:nvPr/>
        </p:nvSpPr>
        <p:spPr>
          <a:xfrm>
            <a:off x="316517" y="1840898"/>
            <a:ext cx="3575305" cy="409342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noProof="1">
                <a:solidFill>
                  <a:schemeClr val="tx2"/>
                </a:solidFill>
                <a:latin typeface="Georgia" panose="02040502050405020303" pitchFamily="18" charset="0"/>
                <a:cs typeface="Helvetica" panose="020B0604020202020204" pitchFamily="34" charset="0"/>
              </a:rPr>
              <a:t>AU</a:t>
            </a:r>
            <a:r>
              <a:rPr lang="en-US" sz="2000" b="1" noProof="1">
                <a:solidFill>
                  <a:schemeClr val="tx2"/>
                </a:solidFill>
                <a:latin typeface="Georgia" panose="02040502050405020303" pitchFamily="18" charset="0"/>
                <a:cs typeface="Helvetica" panose="020B0604020202020204" pitchFamily="34" charset="0"/>
              </a:rPr>
              <a:t>tomated</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DO</a:t>
            </a:r>
            <a:r>
              <a:rPr lang="en-US" sz="2000" b="1" noProof="1">
                <a:solidFill>
                  <a:schemeClr val="tx2"/>
                </a:solidFill>
                <a:latin typeface="Georgia" panose="02040502050405020303" pitchFamily="18" charset="0"/>
                <a:cs typeface="Helvetica" panose="020B0604020202020204" pitchFamily="34" charset="0"/>
              </a:rPr>
              <a:t>cking</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4</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RI</a:t>
            </a:r>
            <a:r>
              <a:rPr lang="en-US" sz="2000" b="1" noProof="1">
                <a:solidFill>
                  <a:schemeClr val="tx2"/>
                </a:solidFill>
                <a:latin typeface="Georgia" panose="02040502050405020303" pitchFamily="18" charset="0"/>
                <a:cs typeface="Helvetica" panose="020B0604020202020204" pitchFamily="34" charset="0"/>
              </a:rPr>
              <a:t>sk</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AS</a:t>
            </a:r>
            <a:r>
              <a:rPr lang="en-US" sz="2000" b="1" noProof="1">
                <a:solidFill>
                  <a:schemeClr val="tx2"/>
                </a:solidFill>
                <a:latin typeface="Georgia" panose="02040502050405020303" pitchFamily="18" charset="0"/>
                <a:cs typeface="Helvetica" panose="020B0604020202020204" pitchFamily="34" charset="0"/>
              </a:rPr>
              <a:t>sessment</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(AUDO4RIAS)</a:t>
            </a:r>
          </a:p>
        </p:txBody>
      </p:sp>
    </p:spTree>
    <p:extLst>
      <p:ext uri="{BB962C8B-B14F-4D97-AF65-F5344CB8AC3E}">
        <p14:creationId xmlns:p14="http://schemas.microsoft.com/office/powerpoint/2010/main" val="338468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DDFB-ACCD-D1FD-B8DC-5A139628CBD4}"/>
              </a:ext>
            </a:extLst>
          </p:cNvPr>
          <p:cNvSpPr txBox="1">
            <a:spLocks/>
          </p:cNvSpPr>
          <p:nvPr/>
        </p:nvSpPr>
        <p:spPr>
          <a:xfrm>
            <a:off x="360000" y="180000"/>
            <a:ext cx="8961282" cy="7390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APPLICAZIONE REALIZZATA</a:t>
            </a:r>
          </a:p>
        </p:txBody>
      </p:sp>
      <p:sp>
        <p:nvSpPr>
          <p:cNvPr id="3" name="Shape">
            <a:extLst>
              <a:ext uri="{FF2B5EF4-FFF2-40B4-BE49-F238E27FC236}">
                <a16:creationId xmlns:a16="http://schemas.microsoft.com/office/drawing/2014/main" id="{E97D29D2-7E89-730D-12AF-0DE5184C5982}"/>
              </a:ext>
            </a:extLst>
          </p:cNvPr>
          <p:cNvSpPr/>
          <p:nvPr/>
        </p:nvSpPr>
        <p:spPr>
          <a:xfrm>
            <a:off x="864825" y="1585408"/>
            <a:ext cx="7414350" cy="3687185"/>
          </a:xfrm>
          <a:custGeom>
            <a:avLst/>
            <a:gdLst/>
            <a:ahLst/>
            <a:cxnLst>
              <a:cxn ang="0">
                <a:pos x="wd2" y="hd2"/>
              </a:cxn>
              <a:cxn ang="5400000">
                <a:pos x="wd2" y="hd2"/>
              </a:cxn>
              <a:cxn ang="10800000">
                <a:pos x="wd2" y="hd2"/>
              </a:cxn>
              <a:cxn ang="16200000">
                <a:pos x="wd2" y="hd2"/>
              </a:cxn>
            </a:cxnLst>
            <a:rect l="0" t="0" r="r" b="b"/>
            <a:pathLst>
              <a:path w="21600" h="21600" extrusionOk="0">
                <a:moveTo>
                  <a:pt x="21600" y="86"/>
                </a:moveTo>
                <a:lnTo>
                  <a:pt x="21600" y="86"/>
                </a:lnTo>
                <a:lnTo>
                  <a:pt x="21600" y="86"/>
                </a:lnTo>
                <a:lnTo>
                  <a:pt x="16782" y="0"/>
                </a:lnTo>
                <a:cubicBezTo>
                  <a:pt x="16782" y="0"/>
                  <a:pt x="16959" y="780"/>
                  <a:pt x="16743" y="1328"/>
                </a:cubicBezTo>
                <a:cubicBezTo>
                  <a:pt x="16584" y="1735"/>
                  <a:pt x="7554" y="12648"/>
                  <a:pt x="2875" y="18287"/>
                </a:cubicBezTo>
                <a:lnTo>
                  <a:pt x="0" y="21082"/>
                </a:lnTo>
                <a:cubicBezTo>
                  <a:pt x="0" y="21082"/>
                  <a:pt x="608" y="20602"/>
                  <a:pt x="1602" y="19822"/>
                </a:cubicBezTo>
                <a:cubicBezTo>
                  <a:pt x="687" y="20925"/>
                  <a:pt x="126" y="21600"/>
                  <a:pt x="126" y="21600"/>
                </a:cubicBezTo>
                <a:lnTo>
                  <a:pt x="2984" y="18737"/>
                </a:lnTo>
                <a:cubicBezTo>
                  <a:pt x="8066" y="14746"/>
                  <a:pt x="17884" y="7060"/>
                  <a:pt x="18141" y="7054"/>
                </a:cubicBezTo>
                <a:cubicBezTo>
                  <a:pt x="18489" y="7048"/>
                  <a:pt x="18687" y="7806"/>
                  <a:pt x="18687" y="7806"/>
                </a:cubicBezTo>
                <a:lnTo>
                  <a:pt x="21600" y="86"/>
                </a:lnTo>
                <a:lnTo>
                  <a:pt x="21600" y="86"/>
                </a:lnTo>
                <a:lnTo>
                  <a:pt x="21600" y="86"/>
                </a:lnTo>
                <a:close/>
              </a:path>
            </a:pathLst>
          </a:custGeom>
          <a:solidFill>
            <a:schemeClr val="bg1"/>
          </a:solidFill>
          <a:ln w="12700">
            <a:miter lim="400000"/>
          </a:ln>
          <a:effectLst>
            <a:outerShdw blurRad="254000" dist="38100" dir="10800000" algn="r" rotWithShape="0">
              <a:prstClr val="black">
                <a:alpha val="25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4" name="Triangle">
            <a:extLst>
              <a:ext uri="{FF2B5EF4-FFF2-40B4-BE49-F238E27FC236}">
                <a16:creationId xmlns:a16="http://schemas.microsoft.com/office/drawing/2014/main" id="{10EC6F33-7875-367F-BC24-F966A7F95B51}"/>
              </a:ext>
            </a:extLst>
          </p:cNvPr>
          <p:cNvSpPr/>
          <p:nvPr/>
        </p:nvSpPr>
        <p:spPr>
          <a:xfrm>
            <a:off x="2441407" y="4015825"/>
            <a:ext cx="874877" cy="986371"/>
          </a:xfrm>
          <a:custGeom>
            <a:avLst/>
            <a:gdLst>
              <a:gd name="connsiteX0" fmla="*/ 21600 w 21600"/>
              <a:gd name="connsiteY0" fmla="*/ 0 h 21600"/>
              <a:gd name="connsiteX1" fmla="*/ 1283 w 21600"/>
              <a:gd name="connsiteY1" fmla="*/ 21600 h 21600"/>
              <a:gd name="connsiteX2" fmla="*/ 0 w 21600"/>
              <a:gd name="connsiteY2" fmla="*/ 8986 h 21600"/>
              <a:gd name="connsiteX3" fmla="*/ 9339 w 21600"/>
              <a:gd name="connsiteY3" fmla="*/ 5101 h 21600"/>
              <a:gd name="connsiteX4" fmla="*/ 21600 w 21600"/>
              <a:gd name="connsiteY4" fmla="*/ 0 h 21600"/>
              <a:gd name="connsiteX0" fmla="*/ 21600 w 21600"/>
              <a:gd name="connsiteY0" fmla="*/ 0 h 21600"/>
              <a:gd name="connsiteX1" fmla="*/ 1283 w 21600"/>
              <a:gd name="connsiteY1" fmla="*/ 21600 h 21600"/>
              <a:gd name="connsiteX2" fmla="*/ 0 w 21600"/>
              <a:gd name="connsiteY2" fmla="*/ 8986 h 21600"/>
              <a:gd name="connsiteX3" fmla="*/ 8184 w 21600"/>
              <a:gd name="connsiteY3" fmla="*/ 3380 h 21600"/>
              <a:gd name="connsiteX4" fmla="*/ 21600 w 21600"/>
              <a:gd name="connsiteY4" fmla="*/ 0 h 21600"/>
              <a:gd name="connsiteX0" fmla="*/ 21771 w 21771"/>
              <a:gd name="connsiteY0" fmla="*/ 0 h 21600"/>
              <a:gd name="connsiteX1" fmla="*/ 1454 w 21771"/>
              <a:gd name="connsiteY1" fmla="*/ 21600 h 21600"/>
              <a:gd name="connsiteX2" fmla="*/ 171 w 21771"/>
              <a:gd name="connsiteY2" fmla="*/ 8986 h 21600"/>
              <a:gd name="connsiteX3" fmla="*/ 0 w 21771"/>
              <a:gd name="connsiteY3" fmla="*/ 8034 h 21600"/>
              <a:gd name="connsiteX4" fmla="*/ 21771 w 21771"/>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 h="21600" extrusionOk="0">
                <a:moveTo>
                  <a:pt x="21771" y="0"/>
                </a:moveTo>
                <a:lnTo>
                  <a:pt x="1454" y="21600"/>
                </a:lnTo>
                <a:lnTo>
                  <a:pt x="171" y="8986"/>
                </a:lnTo>
                <a:lnTo>
                  <a:pt x="0" y="8034"/>
                </a:lnTo>
                <a:lnTo>
                  <a:pt x="21771" y="0"/>
                </a:lnTo>
                <a:close/>
              </a:path>
            </a:pathLst>
          </a:custGeom>
          <a:solidFill>
            <a:schemeClr val="accent4">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5" name="Triangle">
            <a:extLst>
              <a:ext uri="{FF2B5EF4-FFF2-40B4-BE49-F238E27FC236}">
                <a16:creationId xmlns:a16="http://schemas.microsoft.com/office/drawing/2014/main" id="{0B776CBB-CBF8-8E4E-D437-1B69D2F6957D}"/>
              </a:ext>
            </a:extLst>
          </p:cNvPr>
          <p:cNvSpPr/>
          <p:nvPr/>
        </p:nvSpPr>
        <p:spPr>
          <a:xfrm>
            <a:off x="3459693" y="3468718"/>
            <a:ext cx="1003204" cy="1139982"/>
          </a:xfrm>
          <a:custGeom>
            <a:avLst/>
            <a:gdLst>
              <a:gd name="connsiteX0" fmla="*/ 21600 w 21600"/>
              <a:gd name="connsiteY0" fmla="*/ 0 h 21600"/>
              <a:gd name="connsiteX1" fmla="*/ 1291 w 21600"/>
              <a:gd name="connsiteY1" fmla="*/ 21600 h 21600"/>
              <a:gd name="connsiteX2" fmla="*/ 0 w 21600"/>
              <a:gd name="connsiteY2" fmla="*/ 8981 h 21600"/>
              <a:gd name="connsiteX3" fmla="*/ 1916 w 21600"/>
              <a:gd name="connsiteY3" fmla="*/ 8147 h 21600"/>
              <a:gd name="connsiteX4" fmla="*/ 21600 w 21600"/>
              <a:gd name="connsiteY4" fmla="*/ 0 h 21600"/>
              <a:gd name="connsiteX0" fmla="*/ 21600 w 21600"/>
              <a:gd name="connsiteY0" fmla="*/ 0 h 21600"/>
              <a:gd name="connsiteX1" fmla="*/ 1291 w 21600"/>
              <a:gd name="connsiteY1" fmla="*/ 21600 h 21600"/>
              <a:gd name="connsiteX2" fmla="*/ 0 w 21600"/>
              <a:gd name="connsiteY2" fmla="*/ 8981 h 21600"/>
              <a:gd name="connsiteX3" fmla="*/ 301 w 21600"/>
              <a:gd name="connsiteY3" fmla="*/ 7369 h 21600"/>
              <a:gd name="connsiteX4" fmla="*/ 2160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21600" y="0"/>
                </a:moveTo>
                <a:lnTo>
                  <a:pt x="1291" y="21600"/>
                </a:lnTo>
                <a:lnTo>
                  <a:pt x="0" y="8981"/>
                </a:lnTo>
                <a:cubicBezTo>
                  <a:pt x="100" y="8444"/>
                  <a:pt x="201" y="7906"/>
                  <a:pt x="301" y="7369"/>
                </a:cubicBezTo>
                <a:lnTo>
                  <a:pt x="21600" y="0"/>
                </a:ln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6" name="Triangle">
            <a:extLst>
              <a:ext uri="{FF2B5EF4-FFF2-40B4-BE49-F238E27FC236}">
                <a16:creationId xmlns:a16="http://schemas.microsoft.com/office/drawing/2014/main" id="{B405B24E-40D3-2056-E9C9-983841957EF3}"/>
              </a:ext>
            </a:extLst>
          </p:cNvPr>
          <p:cNvSpPr/>
          <p:nvPr/>
        </p:nvSpPr>
        <p:spPr>
          <a:xfrm>
            <a:off x="4647227" y="2811138"/>
            <a:ext cx="1116834" cy="1268867"/>
          </a:xfrm>
          <a:custGeom>
            <a:avLst/>
            <a:gdLst>
              <a:gd name="connsiteX0" fmla="*/ 21600 w 21600"/>
              <a:gd name="connsiteY0" fmla="*/ 0 h 21600"/>
              <a:gd name="connsiteX1" fmla="*/ 1282 w 21600"/>
              <a:gd name="connsiteY1" fmla="*/ 21600 h 21600"/>
              <a:gd name="connsiteX2" fmla="*/ 0 w 21600"/>
              <a:gd name="connsiteY2" fmla="*/ 8982 h 21600"/>
              <a:gd name="connsiteX3" fmla="*/ 2828 w 21600"/>
              <a:gd name="connsiteY3" fmla="*/ 7812 h 21600"/>
              <a:gd name="connsiteX4" fmla="*/ 21600 w 21600"/>
              <a:gd name="connsiteY4" fmla="*/ 0 h 21600"/>
              <a:gd name="connsiteX0" fmla="*/ 21600 w 21600"/>
              <a:gd name="connsiteY0" fmla="*/ 0 h 21600"/>
              <a:gd name="connsiteX1" fmla="*/ 1282 w 21600"/>
              <a:gd name="connsiteY1" fmla="*/ 21600 h 21600"/>
              <a:gd name="connsiteX2" fmla="*/ 0 w 21600"/>
              <a:gd name="connsiteY2" fmla="*/ 8982 h 21600"/>
              <a:gd name="connsiteX3" fmla="*/ 237 w 21600"/>
              <a:gd name="connsiteY3" fmla="*/ 7751 h 21600"/>
              <a:gd name="connsiteX4" fmla="*/ 2160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21600" y="0"/>
                </a:moveTo>
                <a:lnTo>
                  <a:pt x="1282" y="21600"/>
                </a:lnTo>
                <a:lnTo>
                  <a:pt x="0" y="8982"/>
                </a:lnTo>
                <a:lnTo>
                  <a:pt x="237" y="7751"/>
                </a:lnTo>
                <a:lnTo>
                  <a:pt x="21600" y="0"/>
                </a:lnTo>
                <a:close/>
              </a:path>
            </a:pathLst>
          </a:custGeom>
          <a:solidFill>
            <a:schemeClr val="accent6">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7" name="Triangle">
            <a:extLst>
              <a:ext uri="{FF2B5EF4-FFF2-40B4-BE49-F238E27FC236}">
                <a16:creationId xmlns:a16="http://schemas.microsoft.com/office/drawing/2014/main" id="{5AA9FCE7-BA78-3429-BA04-855E9D796A0D}"/>
              </a:ext>
            </a:extLst>
          </p:cNvPr>
          <p:cNvSpPr/>
          <p:nvPr/>
        </p:nvSpPr>
        <p:spPr>
          <a:xfrm>
            <a:off x="5951866" y="2106211"/>
            <a:ext cx="1289912" cy="1466143"/>
          </a:xfrm>
          <a:custGeom>
            <a:avLst/>
            <a:gdLst>
              <a:gd name="connsiteX0" fmla="*/ 21600 w 21600"/>
              <a:gd name="connsiteY0" fmla="*/ 0 h 21600"/>
              <a:gd name="connsiteX1" fmla="*/ 1286 w 21600"/>
              <a:gd name="connsiteY1" fmla="*/ 21600 h 21600"/>
              <a:gd name="connsiteX2" fmla="*/ 0 w 21600"/>
              <a:gd name="connsiteY2" fmla="*/ 8983 h 21600"/>
              <a:gd name="connsiteX3" fmla="*/ 1457 w 21600"/>
              <a:gd name="connsiteY3" fmla="*/ 8297 h 21600"/>
              <a:gd name="connsiteX4" fmla="*/ 21600 w 21600"/>
              <a:gd name="connsiteY4" fmla="*/ 0 h 21600"/>
              <a:gd name="connsiteX0" fmla="*/ 21600 w 21600"/>
              <a:gd name="connsiteY0" fmla="*/ 0 h 21600"/>
              <a:gd name="connsiteX1" fmla="*/ 1286 w 21600"/>
              <a:gd name="connsiteY1" fmla="*/ 21600 h 21600"/>
              <a:gd name="connsiteX2" fmla="*/ 0 w 21600"/>
              <a:gd name="connsiteY2" fmla="*/ 8983 h 21600"/>
              <a:gd name="connsiteX3" fmla="*/ 301 w 21600"/>
              <a:gd name="connsiteY3" fmla="*/ 7841 h 21600"/>
              <a:gd name="connsiteX4" fmla="*/ 2160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21600" y="0"/>
                </a:moveTo>
                <a:lnTo>
                  <a:pt x="1286" y="21600"/>
                </a:lnTo>
                <a:lnTo>
                  <a:pt x="0" y="8983"/>
                </a:lnTo>
                <a:cubicBezTo>
                  <a:pt x="100" y="8602"/>
                  <a:pt x="201" y="8222"/>
                  <a:pt x="301" y="7841"/>
                </a:cubicBezTo>
                <a:lnTo>
                  <a:pt x="21600" y="0"/>
                </a:lnTo>
                <a:close/>
              </a:path>
            </a:pathLst>
          </a:custGeom>
          <a:solidFill>
            <a:schemeClr val="accent3">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8" name="TextBox 24">
            <a:extLst>
              <a:ext uri="{FF2B5EF4-FFF2-40B4-BE49-F238E27FC236}">
                <a16:creationId xmlns:a16="http://schemas.microsoft.com/office/drawing/2014/main" id="{DC0595D5-6D16-EED9-61A9-3CDDE9EE165F}"/>
              </a:ext>
            </a:extLst>
          </p:cNvPr>
          <p:cNvSpPr txBox="1"/>
          <p:nvPr/>
        </p:nvSpPr>
        <p:spPr>
          <a:xfrm>
            <a:off x="2400799" y="4340587"/>
            <a:ext cx="460382"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01</a:t>
            </a:r>
          </a:p>
        </p:txBody>
      </p:sp>
      <p:sp>
        <p:nvSpPr>
          <p:cNvPr id="9" name="TextBox 25">
            <a:extLst>
              <a:ext uri="{FF2B5EF4-FFF2-40B4-BE49-F238E27FC236}">
                <a16:creationId xmlns:a16="http://schemas.microsoft.com/office/drawing/2014/main" id="{80E381C5-78DB-03E4-35D1-0AD71B249176}"/>
              </a:ext>
            </a:extLst>
          </p:cNvPr>
          <p:cNvSpPr txBox="1"/>
          <p:nvPr/>
        </p:nvSpPr>
        <p:spPr>
          <a:xfrm>
            <a:off x="3448164" y="3837293"/>
            <a:ext cx="490840"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02</a:t>
            </a:r>
          </a:p>
        </p:txBody>
      </p:sp>
      <p:sp>
        <p:nvSpPr>
          <p:cNvPr id="10" name="TextBox 26">
            <a:extLst>
              <a:ext uri="{FF2B5EF4-FFF2-40B4-BE49-F238E27FC236}">
                <a16:creationId xmlns:a16="http://schemas.microsoft.com/office/drawing/2014/main" id="{10944579-F783-3D00-6140-0C29E91590F1}"/>
              </a:ext>
            </a:extLst>
          </p:cNvPr>
          <p:cNvSpPr txBox="1"/>
          <p:nvPr/>
        </p:nvSpPr>
        <p:spPr>
          <a:xfrm>
            <a:off x="4645732" y="3273288"/>
            <a:ext cx="490840"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03</a:t>
            </a:r>
          </a:p>
        </p:txBody>
      </p:sp>
      <p:sp>
        <p:nvSpPr>
          <p:cNvPr id="11" name="TextBox 27">
            <a:extLst>
              <a:ext uri="{FF2B5EF4-FFF2-40B4-BE49-F238E27FC236}">
                <a16:creationId xmlns:a16="http://schemas.microsoft.com/office/drawing/2014/main" id="{39A4A324-5C42-B794-053B-3A93EE457D3A}"/>
              </a:ext>
            </a:extLst>
          </p:cNvPr>
          <p:cNvSpPr txBox="1"/>
          <p:nvPr/>
        </p:nvSpPr>
        <p:spPr>
          <a:xfrm>
            <a:off x="6007836" y="2690728"/>
            <a:ext cx="497252"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04</a:t>
            </a:r>
          </a:p>
        </p:txBody>
      </p:sp>
      <p:pic>
        <p:nvPicPr>
          <p:cNvPr id="12" name="Graphic 28" descr="Bullseye with solid fill">
            <a:extLst>
              <a:ext uri="{FF2B5EF4-FFF2-40B4-BE49-F238E27FC236}">
                <a16:creationId xmlns:a16="http://schemas.microsoft.com/office/drawing/2014/main" id="{2DB25698-C7BC-4AFA-CADA-6AF7586F48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365128" y="1777000"/>
            <a:ext cx="329211" cy="329211"/>
          </a:xfrm>
          <a:prstGeom prst="rect">
            <a:avLst/>
          </a:prstGeom>
        </p:spPr>
      </p:pic>
      <p:sp>
        <p:nvSpPr>
          <p:cNvPr id="13" name="Triangle">
            <a:extLst>
              <a:ext uri="{FF2B5EF4-FFF2-40B4-BE49-F238E27FC236}">
                <a16:creationId xmlns:a16="http://schemas.microsoft.com/office/drawing/2014/main" id="{BCD6B30C-FE47-0915-6098-CAACE5E033E9}"/>
              </a:ext>
            </a:extLst>
          </p:cNvPr>
          <p:cNvSpPr/>
          <p:nvPr/>
        </p:nvSpPr>
        <p:spPr>
          <a:xfrm>
            <a:off x="2035318" y="4015825"/>
            <a:ext cx="1280966" cy="4103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9"/>
                </a:lnTo>
                <a:lnTo>
                  <a:pt x="6963" y="21600"/>
                </a:ln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14" name="Graphic 33" descr="Cmd Terminal with solid fill">
            <a:extLst>
              <a:ext uri="{FF2B5EF4-FFF2-40B4-BE49-F238E27FC236}">
                <a16:creationId xmlns:a16="http://schemas.microsoft.com/office/drawing/2014/main" id="{A879B2B3-1B9A-0299-FD9D-FF52A2073F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351543" y="4021548"/>
            <a:ext cx="329211" cy="329211"/>
          </a:xfrm>
          <a:prstGeom prst="rect">
            <a:avLst/>
          </a:prstGeom>
        </p:spPr>
      </p:pic>
      <p:sp>
        <p:nvSpPr>
          <p:cNvPr id="15" name="Triangle">
            <a:extLst>
              <a:ext uri="{FF2B5EF4-FFF2-40B4-BE49-F238E27FC236}">
                <a16:creationId xmlns:a16="http://schemas.microsoft.com/office/drawing/2014/main" id="{0E4D9095-07DF-9DE4-8F10-2DCB48021982}"/>
              </a:ext>
            </a:extLst>
          </p:cNvPr>
          <p:cNvSpPr/>
          <p:nvPr/>
        </p:nvSpPr>
        <p:spPr>
          <a:xfrm>
            <a:off x="2983078" y="3468718"/>
            <a:ext cx="1479818" cy="4739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0"/>
                </a:lnTo>
                <a:lnTo>
                  <a:pt x="6957" y="21600"/>
                </a:ln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16" name="Graphic 29" descr="Double Tap Gesture with solid fill">
            <a:extLst>
              <a:ext uri="{FF2B5EF4-FFF2-40B4-BE49-F238E27FC236}">
                <a16:creationId xmlns:a16="http://schemas.microsoft.com/office/drawing/2014/main" id="{921BE4C1-48CC-6FF9-6BE6-0DCC29C197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373237" y="3526988"/>
            <a:ext cx="329211" cy="329211"/>
          </a:xfrm>
          <a:prstGeom prst="rect">
            <a:avLst/>
          </a:prstGeom>
        </p:spPr>
      </p:pic>
      <p:sp>
        <p:nvSpPr>
          <p:cNvPr id="17" name="Triangle">
            <a:extLst>
              <a:ext uri="{FF2B5EF4-FFF2-40B4-BE49-F238E27FC236}">
                <a16:creationId xmlns:a16="http://schemas.microsoft.com/office/drawing/2014/main" id="{82788559-B624-2D40-D2FB-8367AAD7154E}"/>
              </a:ext>
            </a:extLst>
          </p:cNvPr>
          <p:cNvSpPr/>
          <p:nvPr/>
        </p:nvSpPr>
        <p:spPr>
          <a:xfrm>
            <a:off x="4116956" y="2811138"/>
            <a:ext cx="1647105" cy="5276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8"/>
                </a:lnTo>
                <a:lnTo>
                  <a:pt x="6954" y="21600"/>
                </a:ln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18" name="Graphic 31" descr="Statistics with solid fill">
            <a:extLst>
              <a:ext uri="{FF2B5EF4-FFF2-40B4-BE49-F238E27FC236}">
                <a16:creationId xmlns:a16="http://schemas.microsoft.com/office/drawing/2014/main" id="{57A900C9-7868-80B2-D3A7-51CB03C8081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610244" y="2890400"/>
            <a:ext cx="329211" cy="329211"/>
          </a:xfrm>
          <a:prstGeom prst="rect">
            <a:avLst/>
          </a:prstGeom>
        </p:spPr>
      </p:pic>
      <p:sp>
        <p:nvSpPr>
          <p:cNvPr id="19" name="Triangle">
            <a:extLst>
              <a:ext uri="{FF2B5EF4-FFF2-40B4-BE49-F238E27FC236}">
                <a16:creationId xmlns:a16="http://schemas.microsoft.com/office/drawing/2014/main" id="{0967DF37-0656-B1CC-1055-9F07822781C0}"/>
              </a:ext>
            </a:extLst>
          </p:cNvPr>
          <p:cNvSpPr/>
          <p:nvPr/>
        </p:nvSpPr>
        <p:spPr>
          <a:xfrm>
            <a:off x="5338479" y="2106211"/>
            <a:ext cx="1903300" cy="6097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2"/>
                </a:lnTo>
                <a:lnTo>
                  <a:pt x="6961" y="21600"/>
                </a:ln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20" name="Graphic 32" descr="Hourglass 30% with solid fill">
            <a:extLst>
              <a:ext uri="{FF2B5EF4-FFF2-40B4-BE49-F238E27FC236}">
                <a16:creationId xmlns:a16="http://schemas.microsoft.com/office/drawing/2014/main" id="{0135E010-E630-1E58-6B81-85790906C27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5988" y="2205066"/>
            <a:ext cx="329211" cy="329211"/>
          </a:xfrm>
          <a:prstGeom prst="rect">
            <a:avLst/>
          </a:prstGeom>
        </p:spPr>
      </p:pic>
      <p:sp>
        <p:nvSpPr>
          <p:cNvPr id="25" name="TextBox 36">
            <a:extLst>
              <a:ext uri="{FF2B5EF4-FFF2-40B4-BE49-F238E27FC236}">
                <a16:creationId xmlns:a16="http://schemas.microsoft.com/office/drawing/2014/main" id="{8BAB6E81-6563-7AAF-6404-C7F2785A4641}"/>
              </a:ext>
            </a:extLst>
          </p:cNvPr>
          <p:cNvSpPr txBox="1"/>
          <p:nvPr/>
        </p:nvSpPr>
        <p:spPr>
          <a:xfrm>
            <a:off x="159246" y="3670375"/>
            <a:ext cx="2812303" cy="338554"/>
          </a:xfrm>
          <a:prstGeom prst="rect">
            <a:avLst/>
          </a:prstGeom>
          <a:noFill/>
        </p:spPr>
        <p:txBody>
          <a:bodyPr wrap="square" lIns="0" rIns="0" rtlCol="0" anchor="b">
            <a:spAutoFit/>
          </a:bodyPr>
          <a:lstStyle/>
          <a:p>
            <a:pPr algn="r"/>
            <a:r>
              <a:rPr lang="en-US" sz="1600" b="1" noProof="1">
                <a:solidFill>
                  <a:schemeClr val="accent4">
                    <a:lumMod val="50000"/>
                  </a:schemeClr>
                </a:solidFill>
                <a:latin typeface="Georgia" panose="02040502050405020303" pitchFamily="18" charset="0"/>
              </a:rPr>
              <a:t>script python da terminale </a:t>
            </a:r>
          </a:p>
        </p:txBody>
      </p:sp>
      <p:sp>
        <p:nvSpPr>
          <p:cNvPr id="28" name="TextBox 39">
            <a:extLst>
              <a:ext uri="{FF2B5EF4-FFF2-40B4-BE49-F238E27FC236}">
                <a16:creationId xmlns:a16="http://schemas.microsoft.com/office/drawing/2014/main" id="{7552E48D-2E8B-8409-A4DA-C9FE90534B3C}"/>
              </a:ext>
            </a:extLst>
          </p:cNvPr>
          <p:cNvSpPr txBox="1"/>
          <p:nvPr/>
        </p:nvSpPr>
        <p:spPr>
          <a:xfrm>
            <a:off x="3936534" y="4088592"/>
            <a:ext cx="2918923" cy="369332"/>
          </a:xfrm>
          <a:prstGeom prst="rect">
            <a:avLst/>
          </a:prstGeom>
          <a:noFill/>
        </p:spPr>
        <p:txBody>
          <a:bodyPr wrap="square" lIns="0" rIns="0" rtlCol="0" anchor="b">
            <a:spAutoFit/>
          </a:bodyPr>
          <a:lstStyle/>
          <a:p>
            <a:r>
              <a:rPr lang="en-US" sz="1600" b="1" noProof="1">
                <a:solidFill>
                  <a:schemeClr val="accent2">
                    <a:lumMod val="75000"/>
                  </a:schemeClr>
                </a:solidFill>
                <a:latin typeface="Georgia" panose="02040502050405020303" pitchFamily="18" charset="0"/>
              </a:rPr>
              <a:t>Esecuzione</a:t>
            </a:r>
            <a:r>
              <a:rPr lang="en-US" b="1" noProof="1">
                <a:solidFill>
                  <a:schemeClr val="accent2">
                    <a:lumMod val="75000"/>
                  </a:schemeClr>
                </a:solidFill>
                <a:latin typeface="Georgia" panose="02040502050405020303" pitchFamily="18" charset="0"/>
              </a:rPr>
              <a:t> del docking</a:t>
            </a:r>
          </a:p>
        </p:txBody>
      </p:sp>
      <p:sp>
        <p:nvSpPr>
          <p:cNvPr id="31" name="TextBox 42">
            <a:extLst>
              <a:ext uri="{FF2B5EF4-FFF2-40B4-BE49-F238E27FC236}">
                <a16:creationId xmlns:a16="http://schemas.microsoft.com/office/drawing/2014/main" id="{A60CB135-88EA-58B6-A522-094F3B5B37FE}"/>
              </a:ext>
            </a:extLst>
          </p:cNvPr>
          <p:cNvSpPr txBox="1"/>
          <p:nvPr/>
        </p:nvSpPr>
        <p:spPr>
          <a:xfrm>
            <a:off x="5055494" y="3492739"/>
            <a:ext cx="3367090" cy="338554"/>
          </a:xfrm>
          <a:prstGeom prst="rect">
            <a:avLst/>
          </a:prstGeom>
          <a:noFill/>
        </p:spPr>
        <p:txBody>
          <a:bodyPr wrap="square" lIns="0" rIns="0" rtlCol="0" anchor="b">
            <a:spAutoFit/>
          </a:bodyPr>
          <a:lstStyle/>
          <a:p>
            <a:pPr algn="r"/>
            <a:r>
              <a:rPr lang="it-IT" sz="1600" b="1" noProof="1">
                <a:solidFill>
                  <a:schemeClr val="accent6">
                    <a:lumMod val="75000"/>
                  </a:schemeClr>
                </a:solidFill>
                <a:latin typeface="Georgia" panose="02040502050405020303" pitchFamily="18" charset="0"/>
              </a:rPr>
              <a:t>Analisi dei risultati del docking</a:t>
            </a:r>
          </a:p>
        </p:txBody>
      </p:sp>
      <p:sp>
        <p:nvSpPr>
          <p:cNvPr id="34" name="TextBox 39">
            <a:extLst>
              <a:ext uri="{FF2B5EF4-FFF2-40B4-BE49-F238E27FC236}">
                <a16:creationId xmlns:a16="http://schemas.microsoft.com/office/drawing/2014/main" id="{D1C2F811-3972-7C57-562A-8B0D6DD8B10E}"/>
              </a:ext>
            </a:extLst>
          </p:cNvPr>
          <p:cNvSpPr txBox="1"/>
          <p:nvPr/>
        </p:nvSpPr>
        <p:spPr>
          <a:xfrm>
            <a:off x="1499023" y="3062193"/>
            <a:ext cx="2430127" cy="400110"/>
          </a:xfrm>
          <a:prstGeom prst="rect">
            <a:avLst/>
          </a:prstGeom>
          <a:noFill/>
        </p:spPr>
        <p:txBody>
          <a:bodyPr wrap="square" lIns="0" rIns="0" rtlCol="0" anchor="b">
            <a:spAutoFit/>
          </a:bodyPr>
          <a:lstStyle/>
          <a:p>
            <a:pPr algn="r"/>
            <a:r>
              <a:rPr lang="en-US" sz="1600" b="1" noProof="1">
                <a:solidFill>
                  <a:schemeClr val="accent2">
                    <a:lumMod val="75000"/>
                  </a:schemeClr>
                </a:solidFill>
                <a:latin typeface="Georgia" panose="02040502050405020303" pitchFamily="18" charset="0"/>
              </a:rPr>
              <a:t>interfaccia</a:t>
            </a:r>
            <a:r>
              <a:rPr lang="en-US" sz="2000" b="1" noProof="1">
                <a:solidFill>
                  <a:schemeClr val="accent2">
                    <a:lumMod val="75000"/>
                  </a:schemeClr>
                </a:solidFill>
                <a:latin typeface="Georgia" panose="02040502050405020303" pitchFamily="18" charset="0"/>
              </a:rPr>
              <a:t> grafica </a:t>
            </a:r>
          </a:p>
        </p:txBody>
      </p:sp>
      <p:sp>
        <p:nvSpPr>
          <p:cNvPr id="35" name="TextBox 36">
            <a:extLst>
              <a:ext uri="{FF2B5EF4-FFF2-40B4-BE49-F238E27FC236}">
                <a16:creationId xmlns:a16="http://schemas.microsoft.com/office/drawing/2014/main" id="{617C2F32-643C-067E-B435-4898C873EAB5}"/>
              </a:ext>
            </a:extLst>
          </p:cNvPr>
          <p:cNvSpPr txBox="1"/>
          <p:nvPr/>
        </p:nvSpPr>
        <p:spPr>
          <a:xfrm>
            <a:off x="2887863" y="4624798"/>
            <a:ext cx="4130812" cy="338554"/>
          </a:xfrm>
          <a:prstGeom prst="rect">
            <a:avLst/>
          </a:prstGeom>
          <a:noFill/>
        </p:spPr>
        <p:txBody>
          <a:bodyPr wrap="square" lIns="0" rIns="0" rtlCol="0" anchor="b">
            <a:spAutoFit/>
          </a:bodyPr>
          <a:lstStyle/>
          <a:p>
            <a:pPr algn="r"/>
            <a:r>
              <a:rPr lang="it-IT" sz="1600" b="1" noProof="1">
                <a:solidFill>
                  <a:schemeClr val="accent4">
                    <a:lumMod val="50000"/>
                  </a:schemeClr>
                </a:solidFill>
                <a:latin typeface="Georgia" panose="02040502050405020303" pitchFamily="18" charset="0"/>
              </a:rPr>
              <a:t>Preparazione dei ligandi e dei recettori</a:t>
            </a:r>
          </a:p>
        </p:txBody>
      </p:sp>
      <p:pic>
        <p:nvPicPr>
          <p:cNvPr id="22" name="Immagine 21">
            <a:extLst>
              <a:ext uri="{FF2B5EF4-FFF2-40B4-BE49-F238E27FC236}">
                <a16:creationId xmlns:a16="http://schemas.microsoft.com/office/drawing/2014/main" id="{622BF8D0-DE3F-4EE8-E5DE-C3192F2CC7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65013" y="774448"/>
            <a:ext cx="1152535" cy="1431449"/>
          </a:xfrm>
          <a:prstGeom prst="rect">
            <a:avLst/>
          </a:prstGeom>
        </p:spPr>
      </p:pic>
    </p:spTree>
    <p:extLst>
      <p:ext uri="{BB962C8B-B14F-4D97-AF65-F5344CB8AC3E}">
        <p14:creationId xmlns:p14="http://schemas.microsoft.com/office/powerpoint/2010/main" val="332191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90EA-1435-B0C2-A94F-78232F331289}"/>
              </a:ext>
            </a:extLst>
          </p:cNvPr>
          <p:cNvSpPr txBox="1">
            <a:spLocks/>
          </p:cNvSpPr>
          <p:nvPr/>
        </p:nvSpPr>
        <p:spPr>
          <a:xfrm>
            <a:off x="360000" y="180000"/>
            <a:ext cx="7886700"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TECNOLOGIE E PIATTAFORME</a:t>
            </a:r>
          </a:p>
        </p:txBody>
      </p:sp>
      <p:grpSp>
        <p:nvGrpSpPr>
          <p:cNvPr id="4" name="Group 143">
            <a:extLst>
              <a:ext uri="{FF2B5EF4-FFF2-40B4-BE49-F238E27FC236}">
                <a16:creationId xmlns:a16="http://schemas.microsoft.com/office/drawing/2014/main" id="{5806721E-9D9F-CAD5-ACC8-6B5C60A15D94}"/>
              </a:ext>
            </a:extLst>
          </p:cNvPr>
          <p:cNvGrpSpPr/>
          <p:nvPr/>
        </p:nvGrpSpPr>
        <p:grpSpPr>
          <a:xfrm>
            <a:off x="261281" y="1444548"/>
            <a:ext cx="2501201" cy="654896"/>
            <a:chOff x="3303006" y="5193296"/>
            <a:chExt cx="2937088" cy="873195"/>
          </a:xfrm>
          <a:solidFill>
            <a:schemeClr val="bg1">
              <a:lumMod val="85000"/>
            </a:schemeClr>
          </a:solidFill>
        </p:grpSpPr>
        <p:sp>
          <p:nvSpPr>
            <p:cNvPr id="5" name="TextBox 144">
              <a:extLst>
                <a:ext uri="{FF2B5EF4-FFF2-40B4-BE49-F238E27FC236}">
                  <a16:creationId xmlns:a16="http://schemas.microsoft.com/office/drawing/2014/main" id="{BC41FB0C-9086-BB9C-26DF-21459FCFA4E8}"/>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err="1">
                  <a:latin typeface="Georgia" panose="02040502050405020303" pitchFamily="18" charset="0"/>
                </a:rPr>
                <a:t>AutoDock</a:t>
              </a:r>
              <a:r>
                <a:rPr lang="it-IT" b="1" dirty="0">
                  <a:latin typeface="Georgia" panose="02040502050405020303" pitchFamily="18" charset="0"/>
                </a:rPr>
                <a:t> Vina</a:t>
              </a:r>
              <a:endParaRPr lang="it-IT" dirty="0"/>
            </a:p>
          </p:txBody>
        </p:sp>
        <p:sp>
          <p:nvSpPr>
            <p:cNvPr id="6" name="TextBox 145">
              <a:extLst>
                <a:ext uri="{FF2B5EF4-FFF2-40B4-BE49-F238E27FC236}">
                  <a16:creationId xmlns:a16="http://schemas.microsoft.com/office/drawing/2014/main" id="{9A25E5D5-5285-4507-98C4-6D0B6A5010C6}"/>
                </a:ext>
              </a:extLst>
            </p:cNvPr>
            <p:cNvSpPr txBox="1"/>
            <p:nvPr/>
          </p:nvSpPr>
          <p:spPr>
            <a:xfrm>
              <a:off x="3310801" y="5574048"/>
              <a:ext cx="2929293" cy="492443"/>
            </a:xfrm>
            <a:prstGeom prst="rect">
              <a:avLst/>
            </a:prstGeom>
            <a:grpFill/>
          </p:spPr>
          <p:txBody>
            <a:bodyPr wrap="square" lIns="68580" rIns="68580" rtlCol="0" anchor="t">
              <a:spAutoFit/>
            </a:bodyPr>
            <a:lstStyle/>
            <a:p>
              <a:r>
                <a:rPr lang="it-IT" sz="900" dirty="0">
                  <a:solidFill>
                    <a:schemeClr val="tx1">
                      <a:lumMod val="65000"/>
                      <a:lumOff val="35000"/>
                    </a:schemeClr>
                  </a:solidFill>
                  <a:latin typeface="Georgia" panose="02040502050405020303" pitchFamily="18" charset="0"/>
                </a:rPr>
                <a:t>programma per il docking molecolare e lo screening virtuale</a:t>
              </a:r>
              <a:endParaRPr lang="en-US" sz="900" dirty="0">
                <a:solidFill>
                  <a:schemeClr val="tx1">
                    <a:lumMod val="65000"/>
                    <a:lumOff val="35000"/>
                  </a:schemeClr>
                </a:solidFill>
                <a:latin typeface="Georgia" panose="02040502050405020303" pitchFamily="18" charset="0"/>
              </a:endParaRPr>
            </a:p>
          </p:txBody>
        </p:sp>
      </p:grpSp>
      <p:sp>
        <p:nvSpPr>
          <p:cNvPr id="7" name="Rectangle 149">
            <a:extLst>
              <a:ext uri="{FF2B5EF4-FFF2-40B4-BE49-F238E27FC236}">
                <a16:creationId xmlns:a16="http://schemas.microsoft.com/office/drawing/2014/main" id="{3C29FCD8-242B-E7D6-B6DF-EC750FEF5C21}"/>
              </a:ext>
            </a:extLst>
          </p:cNvPr>
          <p:cNvSpPr/>
          <p:nvPr/>
        </p:nvSpPr>
        <p:spPr>
          <a:xfrm>
            <a:off x="2889315" y="1457575"/>
            <a:ext cx="121099" cy="620271"/>
          </a:xfrm>
          <a:prstGeom prst="rect">
            <a:avLst/>
          </a:prstGeom>
          <a:solidFill>
            <a:srgbClr val="FED2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8" name="Straight Connector 15">
            <a:extLst>
              <a:ext uri="{FF2B5EF4-FFF2-40B4-BE49-F238E27FC236}">
                <a16:creationId xmlns:a16="http://schemas.microsoft.com/office/drawing/2014/main" id="{4DDBA7C7-0234-58A1-2BF8-40287BE081D0}"/>
              </a:ext>
            </a:extLst>
          </p:cNvPr>
          <p:cNvCxnSpPr>
            <a:cxnSpLocks/>
          </p:cNvCxnSpPr>
          <p:nvPr/>
        </p:nvCxnSpPr>
        <p:spPr>
          <a:xfrm>
            <a:off x="3656494" y="1751904"/>
            <a:ext cx="2882111"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Graphic 125" descr="Sostanze chimiche con riempimento a tinta unita">
            <a:extLst>
              <a:ext uri="{FF2B5EF4-FFF2-40B4-BE49-F238E27FC236}">
                <a16:creationId xmlns:a16="http://schemas.microsoft.com/office/drawing/2014/main" id="{9140603D-C68F-C3EF-8D40-1D0471F814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137247" y="2530861"/>
            <a:ext cx="392415" cy="392415"/>
          </a:xfrm>
          <a:prstGeom prst="rect">
            <a:avLst/>
          </a:prstGeom>
          <a:effectLst>
            <a:outerShdw blurRad="50800" dist="38100" dir="2700000" algn="tl" rotWithShape="0">
              <a:prstClr val="black">
                <a:alpha val="40000"/>
              </a:prstClr>
            </a:outerShdw>
          </a:effectLst>
        </p:spPr>
      </p:pic>
      <p:grpSp>
        <p:nvGrpSpPr>
          <p:cNvPr id="10" name="Group 140">
            <a:extLst>
              <a:ext uri="{FF2B5EF4-FFF2-40B4-BE49-F238E27FC236}">
                <a16:creationId xmlns:a16="http://schemas.microsoft.com/office/drawing/2014/main" id="{BEBCF6E2-4006-24AD-53C3-BDC96D197F19}"/>
              </a:ext>
            </a:extLst>
          </p:cNvPr>
          <p:cNvGrpSpPr/>
          <p:nvPr/>
        </p:nvGrpSpPr>
        <p:grpSpPr>
          <a:xfrm>
            <a:off x="261281" y="2397962"/>
            <a:ext cx="2501201" cy="654896"/>
            <a:chOff x="3303006" y="5193296"/>
            <a:chExt cx="2937088" cy="873195"/>
          </a:xfrm>
          <a:solidFill>
            <a:schemeClr val="bg1">
              <a:lumMod val="85000"/>
            </a:schemeClr>
          </a:solidFill>
        </p:grpSpPr>
        <p:sp>
          <p:nvSpPr>
            <p:cNvPr id="11" name="TextBox 141">
              <a:extLst>
                <a:ext uri="{FF2B5EF4-FFF2-40B4-BE49-F238E27FC236}">
                  <a16:creationId xmlns:a16="http://schemas.microsoft.com/office/drawing/2014/main" id="{0AD127A2-CA35-B3EB-4E92-02F7ACBE13EF}"/>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PubChem</a:t>
              </a:r>
              <a:endParaRPr lang="it-IT" dirty="0"/>
            </a:p>
          </p:txBody>
        </p:sp>
        <p:sp>
          <p:nvSpPr>
            <p:cNvPr id="12" name="TextBox 142">
              <a:extLst>
                <a:ext uri="{FF2B5EF4-FFF2-40B4-BE49-F238E27FC236}">
                  <a16:creationId xmlns:a16="http://schemas.microsoft.com/office/drawing/2014/main" id="{7C139247-4236-777B-F238-BD178FEE8D62}"/>
                </a:ext>
              </a:extLst>
            </p:cNvPr>
            <p:cNvSpPr txBox="1"/>
            <p:nvPr/>
          </p:nvSpPr>
          <p:spPr>
            <a:xfrm>
              <a:off x="3310801" y="5574048"/>
              <a:ext cx="2929293" cy="492443"/>
            </a:xfrm>
            <a:prstGeom prst="rect">
              <a:avLst/>
            </a:prstGeom>
            <a:grpFill/>
          </p:spPr>
          <p:txBody>
            <a:bodyPr wrap="square" lIns="68580" rIns="68580" rtlCol="0" anchor="t">
              <a:spAutoFit/>
            </a:bodyPr>
            <a:lstStyle/>
            <a:p>
              <a:r>
                <a:rPr lang="it-IT" sz="900" dirty="0">
                  <a:solidFill>
                    <a:schemeClr val="tx1">
                      <a:lumMod val="65000"/>
                      <a:lumOff val="35000"/>
                    </a:schemeClr>
                  </a:solidFill>
                  <a:latin typeface="Georgia" panose="02040502050405020303" pitchFamily="18" charset="0"/>
                </a:rPr>
                <a:t>il più grande database al mondo di informazioni chimiche liberamente accessibili </a:t>
              </a:r>
            </a:p>
          </p:txBody>
        </p:sp>
      </p:grpSp>
      <p:sp>
        <p:nvSpPr>
          <p:cNvPr id="13" name="Rectangle 148">
            <a:extLst>
              <a:ext uri="{FF2B5EF4-FFF2-40B4-BE49-F238E27FC236}">
                <a16:creationId xmlns:a16="http://schemas.microsoft.com/office/drawing/2014/main" id="{8EE0DA13-0BCB-DEF1-1643-3C4834CB6723}"/>
              </a:ext>
            </a:extLst>
          </p:cNvPr>
          <p:cNvSpPr/>
          <p:nvPr/>
        </p:nvSpPr>
        <p:spPr>
          <a:xfrm>
            <a:off x="2889315" y="2410618"/>
            <a:ext cx="121099" cy="620271"/>
          </a:xfrm>
          <a:prstGeom prst="rect">
            <a:avLst/>
          </a:prstGeom>
          <a:solidFill>
            <a:srgbClr val="C019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14" name="Straight Connector 17">
            <a:extLst>
              <a:ext uri="{FF2B5EF4-FFF2-40B4-BE49-F238E27FC236}">
                <a16:creationId xmlns:a16="http://schemas.microsoft.com/office/drawing/2014/main" id="{72EFE6AB-17EF-B41F-D72D-37FE7D56235F}"/>
              </a:ext>
            </a:extLst>
          </p:cNvPr>
          <p:cNvCxnSpPr>
            <a:cxnSpLocks/>
          </p:cNvCxnSpPr>
          <p:nvPr/>
        </p:nvCxnSpPr>
        <p:spPr>
          <a:xfrm>
            <a:off x="3656495" y="2710522"/>
            <a:ext cx="2341331"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6" name="Group 137">
            <a:extLst>
              <a:ext uri="{FF2B5EF4-FFF2-40B4-BE49-F238E27FC236}">
                <a16:creationId xmlns:a16="http://schemas.microsoft.com/office/drawing/2014/main" id="{991F1C82-7DCB-091A-E065-1455EF1659A0}"/>
              </a:ext>
            </a:extLst>
          </p:cNvPr>
          <p:cNvGrpSpPr/>
          <p:nvPr/>
        </p:nvGrpSpPr>
        <p:grpSpPr>
          <a:xfrm>
            <a:off x="261281" y="3351377"/>
            <a:ext cx="2501201" cy="654896"/>
            <a:chOff x="3303006" y="5193296"/>
            <a:chExt cx="2937088" cy="873195"/>
          </a:xfrm>
          <a:solidFill>
            <a:schemeClr val="bg1">
              <a:lumMod val="85000"/>
            </a:schemeClr>
          </a:solidFill>
        </p:grpSpPr>
        <p:sp>
          <p:nvSpPr>
            <p:cNvPr id="17" name="TextBox 138">
              <a:extLst>
                <a:ext uri="{FF2B5EF4-FFF2-40B4-BE49-F238E27FC236}">
                  <a16:creationId xmlns:a16="http://schemas.microsoft.com/office/drawing/2014/main" id="{CE9E7AAF-087C-C7D8-C15B-7B8CAEC9E862}"/>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RCSB</a:t>
              </a:r>
              <a:endParaRPr lang="it-IT" dirty="0"/>
            </a:p>
          </p:txBody>
        </p:sp>
        <p:sp>
          <p:nvSpPr>
            <p:cNvPr id="18" name="TextBox 139">
              <a:extLst>
                <a:ext uri="{FF2B5EF4-FFF2-40B4-BE49-F238E27FC236}">
                  <a16:creationId xmlns:a16="http://schemas.microsoft.com/office/drawing/2014/main" id="{DFE0A29E-1786-15F1-BB5F-AC2C0A5EA3C1}"/>
                </a:ext>
              </a:extLst>
            </p:cNvPr>
            <p:cNvSpPr txBox="1"/>
            <p:nvPr/>
          </p:nvSpPr>
          <p:spPr>
            <a:xfrm>
              <a:off x="3310801" y="5574048"/>
              <a:ext cx="2929293" cy="492443"/>
            </a:xfrm>
            <a:prstGeom prst="rect">
              <a:avLst/>
            </a:prstGeom>
            <a:grpFill/>
          </p:spPr>
          <p:txBody>
            <a:bodyPr wrap="square" lIns="68580" rIns="68580" rtlCol="0" anchor="t">
              <a:spAutoFit/>
            </a:bodyPr>
            <a:lstStyle/>
            <a:p>
              <a:pPr algn="just"/>
              <a:r>
                <a:rPr lang="it-IT" sz="900" dirty="0">
                  <a:solidFill>
                    <a:schemeClr val="tx1">
                      <a:lumMod val="65000"/>
                      <a:lumOff val="35000"/>
                    </a:schemeClr>
                  </a:solidFill>
                  <a:latin typeface="Georgia" panose="02040502050405020303" pitchFamily="18" charset="0"/>
                </a:rPr>
                <a:t>il centro dati statunitense per l'archivio di file PDB di uso globale</a:t>
              </a:r>
            </a:p>
          </p:txBody>
        </p:sp>
      </p:grpSp>
      <p:sp>
        <p:nvSpPr>
          <p:cNvPr id="19" name="Rectangle 147">
            <a:extLst>
              <a:ext uri="{FF2B5EF4-FFF2-40B4-BE49-F238E27FC236}">
                <a16:creationId xmlns:a16="http://schemas.microsoft.com/office/drawing/2014/main" id="{20FCCEF1-9EB2-975B-5FE1-84EC7575546E}"/>
              </a:ext>
            </a:extLst>
          </p:cNvPr>
          <p:cNvSpPr/>
          <p:nvPr/>
        </p:nvSpPr>
        <p:spPr>
          <a:xfrm>
            <a:off x="2889818" y="3363663"/>
            <a:ext cx="121099" cy="620271"/>
          </a:xfrm>
          <a:prstGeom prst="rect">
            <a:avLst/>
          </a:prstGeom>
          <a:solidFill>
            <a:srgbClr val="F083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20" name="Straight Connector 19">
            <a:extLst>
              <a:ext uri="{FF2B5EF4-FFF2-40B4-BE49-F238E27FC236}">
                <a16:creationId xmlns:a16="http://schemas.microsoft.com/office/drawing/2014/main" id="{345B6E59-4FCD-1FA4-5743-D14314ED7223}"/>
              </a:ext>
            </a:extLst>
          </p:cNvPr>
          <p:cNvCxnSpPr/>
          <p:nvPr/>
        </p:nvCxnSpPr>
        <p:spPr>
          <a:xfrm>
            <a:off x="3656494" y="3688979"/>
            <a:ext cx="1573237"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1" name="Graphic 126" descr="Illustratore con riempimento a tinta unita">
            <a:extLst>
              <a:ext uri="{FF2B5EF4-FFF2-40B4-BE49-F238E27FC236}">
                <a16:creationId xmlns:a16="http://schemas.microsoft.com/office/drawing/2014/main" id="{CFF42380-55E4-E3BA-AE61-CD0A38E74E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137247" y="4454679"/>
            <a:ext cx="392415" cy="392415"/>
          </a:xfrm>
          <a:prstGeom prst="rect">
            <a:avLst/>
          </a:prstGeom>
          <a:effectLst>
            <a:outerShdw blurRad="50800" dist="38100" dir="2700000" algn="tl" rotWithShape="0">
              <a:prstClr val="black">
                <a:alpha val="40000"/>
              </a:prstClr>
            </a:outerShdw>
          </a:effectLst>
        </p:spPr>
      </p:pic>
      <p:grpSp>
        <p:nvGrpSpPr>
          <p:cNvPr id="22" name="Group 134">
            <a:extLst>
              <a:ext uri="{FF2B5EF4-FFF2-40B4-BE49-F238E27FC236}">
                <a16:creationId xmlns:a16="http://schemas.microsoft.com/office/drawing/2014/main" id="{5D94A202-0557-BCF0-6A80-D8D6CDA581A5}"/>
              </a:ext>
            </a:extLst>
          </p:cNvPr>
          <p:cNvGrpSpPr/>
          <p:nvPr/>
        </p:nvGrpSpPr>
        <p:grpSpPr>
          <a:xfrm>
            <a:off x="261281" y="4304792"/>
            <a:ext cx="2501201" cy="654896"/>
            <a:chOff x="3303006" y="5193296"/>
            <a:chExt cx="2937088" cy="873195"/>
          </a:xfrm>
          <a:solidFill>
            <a:schemeClr val="bg1">
              <a:lumMod val="85000"/>
            </a:schemeClr>
          </a:solidFill>
        </p:grpSpPr>
        <p:sp>
          <p:nvSpPr>
            <p:cNvPr id="23" name="TextBox 135">
              <a:extLst>
                <a:ext uri="{FF2B5EF4-FFF2-40B4-BE49-F238E27FC236}">
                  <a16:creationId xmlns:a16="http://schemas.microsoft.com/office/drawing/2014/main" id="{19D3049F-4604-8C89-548E-B97031FA550B}"/>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MGLTools</a:t>
              </a:r>
              <a:endParaRPr lang="it-IT" dirty="0"/>
            </a:p>
          </p:txBody>
        </p:sp>
        <p:sp>
          <p:nvSpPr>
            <p:cNvPr id="24" name="TextBox 136">
              <a:extLst>
                <a:ext uri="{FF2B5EF4-FFF2-40B4-BE49-F238E27FC236}">
                  <a16:creationId xmlns:a16="http://schemas.microsoft.com/office/drawing/2014/main" id="{2DC6EE24-33CC-FAD7-6A7F-D92084B98F44}"/>
                </a:ext>
              </a:extLst>
            </p:cNvPr>
            <p:cNvSpPr txBox="1"/>
            <p:nvPr/>
          </p:nvSpPr>
          <p:spPr>
            <a:xfrm>
              <a:off x="3310801" y="5574048"/>
              <a:ext cx="2929293" cy="492443"/>
            </a:xfrm>
            <a:prstGeom prst="rect">
              <a:avLst/>
            </a:prstGeom>
            <a:grpFill/>
          </p:spPr>
          <p:txBody>
            <a:bodyPr wrap="square" lIns="68580" rIns="68580" rtlCol="0" anchor="t">
              <a:spAutoFit/>
            </a:bodyPr>
            <a:lstStyle/>
            <a:p>
              <a:pPr algn="just"/>
              <a:r>
                <a:rPr lang="it-IT" sz="900" dirty="0">
                  <a:solidFill>
                    <a:schemeClr val="tx1">
                      <a:lumMod val="65000"/>
                      <a:lumOff val="35000"/>
                    </a:schemeClr>
                  </a:solidFill>
                  <a:latin typeface="Georgia" panose="02040502050405020303" pitchFamily="18" charset="0"/>
                </a:rPr>
                <a:t>suite software per la visualizzazione e l’analisi delle strutture </a:t>
              </a:r>
              <a:r>
                <a:rPr lang="it-IT" sz="900" dirty="0" err="1">
                  <a:solidFill>
                    <a:schemeClr val="tx1">
                      <a:lumMod val="65000"/>
                      <a:lumOff val="35000"/>
                    </a:schemeClr>
                  </a:solidFill>
                  <a:latin typeface="Georgia" panose="02040502050405020303" pitchFamily="18" charset="0"/>
                </a:rPr>
                <a:t>molecolar</a:t>
              </a:r>
              <a:endParaRPr lang="it-IT" sz="900" dirty="0">
                <a:solidFill>
                  <a:schemeClr val="tx1">
                    <a:lumMod val="65000"/>
                    <a:lumOff val="35000"/>
                  </a:schemeClr>
                </a:solidFill>
                <a:latin typeface="Georgia" panose="02040502050405020303" pitchFamily="18" charset="0"/>
              </a:endParaRPr>
            </a:p>
          </p:txBody>
        </p:sp>
      </p:grpSp>
      <p:sp>
        <p:nvSpPr>
          <p:cNvPr id="25" name="Rectangle 146">
            <a:extLst>
              <a:ext uri="{FF2B5EF4-FFF2-40B4-BE49-F238E27FC236}">
                <a16:creationId xmlns:a16="http://schemas.microsoft.com/office/drawing/2014/main" id="{455D81C9-C651-2510-3539-60C578A97FE8}"/>
              </a:ext>
            </a:extLst>
          </p:cNvPr>
          <p:cNvSpPr/>
          <p:nvPr/>
        </p:nvSpPr>
        <p:spPr>
          <a:xfrm>
            <a:off x="2889315" y="4316705"/>
            <a:ext cx="121099" cy="620271"/>
          </a:xfrm>
          <a:prstGeom prst="rect">
            <a:avLst/>
          </a:prstGeom>
          <a:solidFill>
            <a:srgbClr val="0059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26" name="Straight Connector 21">
            <a:extLst>
              <a:ext uri="{FF2B5EF4-FFF2-40B4-BE49-F238E27FC236}">
                <a16:creationId xmlns:a16="http://schemas.microsoft.com/office/drawing/2014/main" id="{564254E2-3FEE-3CDE-BE92-4B82F6F2AC03}"/>
              </a:ext>
            </a:extLst>
          </p:cNvPr>
          <p:cNvCxnSpPr/>
          <p:nvPr/>
        </p:nvCxnSpPr>
        <p:spPr>
          <a:xfrm>
            <a:off x="3656495" y="4650887"/>
            <a:ext cx="1084178"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 name="Group 3">
            <a:extLst>
              <a:ext uri="{FF2B5EF4-FFF2-40B4-BE49-F238E27FC236}">
                <a16:creationId xmlns:a16="http://schemas.microsoft.com/office/drawing/2014/main" id="{0AC1DFEE-5963-F9E9-0D4F-9ECD8F5DC251}"/>
              </a:ext>
            </a:extLst>
          </p:cNvPr>
          <p:cNvGrpSpPr/>
          <p:nvPr/>
        </p:nvGrpSpPr>
        <p:grpSpPr>
          <a:xfrm>
            <a:off x="261281" y="5258206"/>
            <a:ext cx="2501201" cy="654896"/>
            <a:chOff x="3303006" y="5193296"/>
            <a:chExt cx="2937088" cy="873195"/>
          </a:xfrm>
          <a:solidFill>
            <a:schemeClr val="bg1">
              <a:lumMod val="85000"/>
            </a:schemeClr>
          </a:solidFill>
        </p:grpSpPr>
        <p:sp>
          <p:nvSpPr>
            <p:cNvPr id="28" name="TextBox 72">
              <a:extLst>
                <a:ext uri="{FF2B5EF4-FFF2-40B4-BE49-F238E27FC236}">
                  <a16:creationId xmlns:a16="http://schemas.microsoft.com/office/drawing/2014/main" id="{61A12105-73A2-C36F-70ED-5555414415E2}"/>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ADFR</a:t>
              </a:r>
              <a:endParaRPr lang="it-IT" dirty="0"/>
            </a:p>
          </p:txBody>
        </p:sp>
        <p:sp>
          <p:nvSpPr>
            <p:cNvPr id="29" name="TextBox 73">
              <a:extLst>
                <a:ext uri="{FF2B5EF4-FFF2-40B4-BE49-F238E27FC236}">
                  <a16:creationId xmlns:a16="http://schemas.microsoft.com/office/drawing/2014/main" id="{DBA04AAD-2685-E417-7FC8-360009E1FFE8}"/>
                </a:ext>
              </a:extLst>
            </p:cNvPr>
            <p:cNvSpPr txBox="1"/>
            <p:nvPr/>
          </p:nvSpPr>
          <p:spPr>
            <a:xfrm>
              <a:off x="3310801" y="5574048"/>
              <a:ext cx="2929293" cy="492443"/>
            </a:xfrm>
            <a:prstGeom prst="rect">
              <a:avLst/>
            </a:prstGeom>
            <a:grpFill/>
          </p:spPr>
          <p:txBody>
            <a:bodyPr wrap="square" lIns="68580" rIns="68580" rtlCol="0" anchor="t">
              <a:spAutoFit/>
            </a:bodyPr>
            <a:lstStyle/>
            <a:p>
              <a:pPr algn="just"/>
              <a:r>
                <a:rPr lang="it-IT" sz="900" dirty="0">
                  <a:solidFill>
                    <a:schemeClr val="tx1">
                      <a:lumMod val="65000"/>
                      <a:lumOff val="35000"/>
                    </a:schemeClr>
                  </a:solidFill>
                  <a:latin typeface="Georgia" panose="02040502050405020303" pitchFamily="18" charset="0"/>
                </a:rPr>
                <a:t>suite di strumenti software per la preparazione di ligandi e proteine</a:t>
              </a:r>
            </a:p>
          </p:txBody>
        </p:sp>
      </p:grpSp>
      <p:pic>
        <p:nvPicPr>
          <p:cNvPr id="30" name="Graphic 127" descr="Terminale cmd con riempimento a tinta unita">
            <a:extLst>
              <a:ext uri="{FF2B5EF4-FFF2-40B4-BE49-F238E27FC236}">
                <a16:creationId xmlns:a16="http://schemas.microsoft.com/office/drawing/2014/main" id="{A6EEA461-C1FA-A2C7-FEA9-C5D43B26D3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137247" y="5417342"/>
            <a:ext cx="392415" cy="392415"/>
          </a:xfrm>
          <a:prstGeom prst="rect">
            <a:avLst/>
          </a:prstGeom>
          <a:effectLst>
            <a:outerShdw blurRad="50800" dist="38100" dir="2700000" algn="tl" rotWithShape="0">
              <a:prstClr val="black">
                <a:alpha val="40000"/>
              </a:prstClr>
            </a:outerShdw>
          </a:effectLst>
        </p:spPr>
      </p:pic>
      <p:sp>
        <p:nvSpPr>
          <p:cNvPr id="31" name="Rectangle 12">
            <a:extLst>
              <a:ext uri="{FF2B5EF4-FFF2-40B4-BE49-F238E27FC236}">
                <a16:creationId xmlns:a16="http://schemas.microsoft.com/office/drawing/2014/main" id="{28EE3BE7-467E-0AA4-4DDB-93DE0ADC6980}"/>
              </a:ext>
            </a:extLst>
          </p:cNvPr>
          <p:cNvSpPr/>
          <p:nvPr/>
        </p:nvSpPr>
        <p:spPr>
          <a:xfrm>
            <a:off x="2889315" y="5269746"/>
            <a:ext cx="121099" cy="620271"/>
          </a:xfrm>
          <a:prstGeom prst="rect">
            <a:avLst/>
          </a:prstGeom>
          <a:solidFill>
            <a:srgbClr val="007E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32" name="Straight Connector 23">
            <a:extLst>
              <a:ext uri="{FF2B5EF4-FFF2-40B4-BE49-F238E27FC236}">
                <a16:creationId xmlns:a16="http://schemas.microsoft.com/office/drawing/2014/main" id="{2E979CF2-F8F6-9208-C653-56D1998A11B6}"/>
              </a:ext>
            </a:extLst>
          </p:cNvPr>
          <p:cNvCxnSpPr>
            <a:cxnSpLocks/>
          </p:cNvCxnSpPr>
          <p:nvPr/>
        </p:nvCxnSpPr>
        <p:spPr>
          <a:xfrm>
            <a:off x="3656494" y="5579882"/>
            <a:ext cx="417565"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3" name="Group 61">
            <a:extLst>
              <a:ext uri="{FF2B5EF4-FFF2-40B4-BE49-F238E27FC236}">
                <a16:creationId xmlns:a16="http://schemas.microsoft.com/office/drawing/2014/main" id="{23C0D371-B8E9-83B9-84F6-703379CF5664}"/>
              </a:ext>
            </a:extLst>
          </p:cNvPr>
          <p:cNvGrpSpPr/>
          <p:nvPr/>
        </p:nvGrpSpPr>
        <p:grpSpPr>
          <a:xfrm>
            <a:off x="4447132" y="423880"/>
            <a:ext cx="4178297" cy="5633272"/>
            <a:chOff x="6503902" y="423880"/>
            <a:chExt cx="4178297" cy="5633272"/>
          </a:xfrm>
        </p:grpSpPr>
        <p:sp>
          <p:nvSpPr>
            <p:cNvPr id="34" name="Rectangle 62">
              <a:extLst>
                <a:ext uri="{FF2B5EF4-FFF2-40B4-BE49-F238E27FC236}">
                  <a16:creationId xmlns:a16="http://schemas.microsoft.com/office/drawing/2014/main" id="{DF739DAF-11CD-3353-5FD0-940D1D93FA01}"/>
                </a:ext>
              </a:extLst>
            </p:cNvPr>
            <p:cNvSpPr/>
            <p:nvPr/>
          </p:nvSpPr>
          <p:spPr>
            <a:xfrm>
              <a:off x="6503902" y="4508263"/>
              <a:ext cx="1550694" cy="1548889"/>
            </a:xfrm>
            <a:prstGeom prst="rect">
              <a:avLst/>
            </a:prstGeom>
            <a:solidFill>
              <a:srgbClr val="007E3E"/>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35" name="Rectangle 63">
              <a:extLst>
                <a:ext uri="{FF2B5EF4-FFF2-40B4-BE49-F238E27FC236}">
                  <a16:creationId xmlns:a16="http://schemas.microsoft.com/office/drawing/2014/main" id="{3ED24B45-E714-4A1F-A9E4-C44BD2A6DDA6}"/>
                </a:ext>
              </a:extLst>
            </p:cNvPr>
            <p:cNvSpPr/>
            <p:nvPr/>
          </p:nvSpPr>
          <p:spPr>
            <a:xfrm>
              <a:off x="7192165" y="3504448"/>
              <a:ext cx="1550694" cy="1548889"/>
            </a:xfrm>
            <a:prstGeom prst="rect">
              <a:avLst/>
            </a:prstGeom>
            <a:solidFill>
              <a:srgbClr val="0059E9"/>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36" name="Rectangle 64">
              <a:extLst>
                <a:ext uri="{FF2B5EF4-FFF2-40B4-BE49-F238E27FC236}">
                  <a16:creationId xmlns:a16="http://schemas.microsoft.com/office/drawing/2014/main" id="{75207A32-D24F-411C-5404-B8CD60D64CDA}"/>
                </a:ext>
              </a:extLst>
            </p:cNvPr>
            <p:cNvSpPr/>
            <p:nvPr/>
          </p:nvSpPr>
          <p:spPr>
            <a:xfrm>
              <a:off x="7820028" y="2493377"/>
              <a:ext cx="1550694" cy="1548889"/>
            </a:xfrm>
            <a:prstGeom prst="rect">
              <a:avLst/>
            </a:prstGeom>
            <a:solidFill>
              <a:srgbClr val="F0831E"/>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37" name="Rectangle 65">
              <a:extLst>
                <a:ext uri="{FF2B5EF4-FFF2-40B4-BE49-F238E27FC236}">
                  <a16:creationId xmlns:a16="http://schemas.microsoft.com/office/drawing/2014/main" id="{A8245A7E-945B-8792-07A1-5FB4386E4286}"/>
                </a:ext>
              </a:extLst>
            </p:cNvPr>
            <p:cNvSpPr/>
            <p:nvPr/>
          </p:nvSpPr>
          <p:spPr>
            <a:xfrm>
              <a:off x="8516718" y="1482306"/>
              <a:ext cx="1550694" cy="1548889"/>
            </a:xfrm>
            <a:prstGeom prst="rect">
              <a:avLst/>
            </a:prstGeom>
            <a:solidFill>
              <a:srgbClr val="C01920"/>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nvGrpSpPr>
            <p:cNvPr id="38" name="Group 66">
              <a:extLst>
                <a:ext uri="{FF2B5EF4-FFF2-40B4-BE49-F238E27FC236}">
                  <a16:creationId xmlns:a16="http://schemas.microsoft.com/office/drawing/2014/main" id="{EC99C2C5-3018-A0A8-9669-1A3CC54BA421}"/>
                </a:ext>
              </a:extLst>
            </p:cNvPr>
            <p:cNvGrpSpPr/>
            <p:nvPr/>
          </p:nvGrpSpPr>
          <p:grpSpPr>
            <a:xfrm>
              <a:off x="9131505" y="423880"/>
              <a:ext cx="1550694" cy="1596244"/>
              <a:chOff x="2169409" y="3407373"/>
              <a:chExt cx="2084832" cy="2146071"/>
            </a:xfrm>
            <a:solidFill>
              <a:srgbClr val="FED201"/>
            </a:solidFill>
            <a:effectLst/>
          </p:grpSpPr>
          <p:sp>
            <p:nvSpPr>
              <p:cNvPr id="51" name="Rectangle 81">
                <a:extLst>
                  <a:ext uri="{FF2B5EF4-FFF2-40B4-BE49-F238E27FC236}">
                    <a16:creationId xmlns:a16="http://schemas.microsoft.com/office/drawing/2014/main" id="{506283B4-6FFF-B94F-58BD-54950340FBE9}"/>
                  </a:ext>
                </a:extLst>
              </p:cNvPr>
              <p:cNvSpPr/>
              <p:nvPr/>
            </p:nvSpPr>
            <p:spPr>
              <a:xfrm>
                <a:off x="2169409" y="3471039"/>
                <a:ext cx="2084832" cy="2082405"/>
              </a:xfrm>
              <a:prstGeom prst="rect">
                <a:avLst/>
              </a:prstGeom>
              <a:grp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nvGrpSpPr>
              <p:cNvPr id="52" name="Group 82">
                <a:extLst>
                  <a:ext uri="{FF2B5EF4-FFF2-40B4-BE49-F238E27FC236}">
                    <a16:creationId xmlns:a16="http://schemas.microsoft.com/office/drawing/2014/main" id="{DC71509C-A542-11FE-DCCA-AE1CBB320DD1}"/>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53" name="Oval 83">
                  <a:extLst>
                    <a:ext uri="{FF2B5EF4-FFF2-40B4-BE49-F238E27FC236}">
                      <a16:creationId xmlns:a16="http://schemas.microsoft.com/office/drawing/2014/main" id="{04B937C5-CAA3-CFDE-4EB9-513260E9BCF3}"/>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4" name="Oval 84">
                  <a:extLst>
                    <a:ext uri="{FF2B5EF4-FFF2-40B4-BE49-F238E27FC236}">
                      <a16:creationId xmlns:a16="http://schemas.microsoft.com/office/drawing/2014/main" id="{A53B2F29-8C85-573A-0F02-C27939C0AA8C}"/>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5" name="Oval 85">
                  <a:extLst>
                    <a:ext uri="{FF2B5EF4-FFF2-40B4-BE49-F238E27FC236}">
                      <a16:creationId xmlns:a16="http://schemas.microsoft.com/office/drawing/2014/main" id="{B9518D7F-F3E7-5176-CCD5-A69E482CE57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6" name="Oval 86">
                  <a:extLst>
                    <a:ext uri="{FF2B5EF4-FFF2-40B4-BE49-F238E27FC236}">
                      <a16:creationId xmlns:a16="http://schemas.microsoft.com/office/drawing/2014/main" id="{E065F6DD-0CE4-D5CC-0838-B767253AD7DD}"/>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grpSp>
          <p:nvGrpSpPr>
            <p:cNvPr id="39" name="Group 67">
              <a:extLst>
                <a:ext uri="{FF2B5EF4-FFF2-40B4-BE49-F238E27FC236}">
                  <a16:creationId xmlns:a16="http://schemas.microsoft.com/office/drawing/2014/main" id="{BE50F7FB-2428-E5D4-098D-156B0013E18A}"/>
                </a:ext>
              </a:extLst>
            </p:cNvPr>
            <p:cNvGrpSpPr/>
            <p:nvPr/>
          </p:nvGrpSpPr>
          <p:grpSpPr>
            <a:xfrm>
              <a:off x="8676373" y="1493007"/>
              <a:ext cx="462388" cy="1242149"/>
              <a:chOff x="6017575" y="2826810"/>
              <a:chExt cx="621658" cy="1670008"/>
            </a:xfrm>
            <a:solidFill>
              <a:srgbClr val="C01920"/>
            </a:solidFill>
            <a:effectLst>
              <a:outerShdw blurRad="88900" dist="190500" dir="2700000" algn="tl" rotWithShape="0">
                <a:prstClr val="black">
                  <a:alpha val="40000"/>
                </a:prstClr>
              </a:outerShdw>
            </a:effectLst>
            <a:scene3d>
              <a:camera prst="isometricOffAxis1Top"/>
              <a:lightRig rig="threePt" dir="t"/>
            </a:scene3d>
          </p:grpSpPr>
          <p:sp>
            <p:nvSpPr>
              <p:cNvPr id="49" name="Oval 79">
                <a:extLst>
                  <a:ext uri="{FF2B5EF4-FFF2-40B4-BE49-F238E27FC236}">
                    <a16:creationId xmlns:a16="http://schemas.microsoft.com/office/drawing/2014/main" id="{B58BC798-359A-A19B-AD9D-789B3D2D06EC}"/>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0" name="Oval 80">
                <a:extLst>
                  <a:ext uri="{FF2B5EF4-FFF2-40B4-BE49-F238E27FC236}">
                    <a16:creationId xmlns:a16="http://schemas.microsoft.com/office/drawing/2014/main" id="{61343AB0-7573-815A-303D-D59AE5DBF399}"/>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nvGrpSpPr>
            <p:cNvPr id="40" name="Group 68">
              <a:extLst>
                <a:ext uri="{FF2B5EF4-FFF2-40B4-BE49-F238E27FC236}">
                  <a16:creationId xmlns:a16="http://schemas.microsoft.com/office/drawing/2014/main" id="{7B92FA89-7CEE-2466-9EBF-1F92E94577A9}"/>
                </a:ext>
              </a:extLst>
            </p:cNvPr>
            <p:cNvGrpSpPr/>
            <p:nvPr/>
          </p:nvGrpSpPr>
          <p:grpSpPr>
            <a:xfrm>
              <a:off x="7979686" y="2504076"/>
              <a:ext cx="462389" cy="1242149"/>
              <a:chOff x="6017577" y="2826811"/>
              <a:chExt cx="621659" cy="1670009"/>
            </a:xfrm>
            <a:solidFill>
              <a:srgbClr val="F0831E"/>
            </a:solidFill>
            <a:effectLst>
              <a:outerShdw blurRad="88900" dist="190500" dir="2700000" algn="tl" rotWithShape="0">
                <a:prstClr val="black">
                  <a:alpha val="40000"/>
                </a:prstClr>
              </a:outerShdw>
            </a:effectLst>
            <a:scene3d>
              <a:camera prst="isometricOffAxis1Top"/>
              <a:lightRig rig="threePt" dir="t"/>
            </a:scene3d>
          </p:grpSpPr>
          <p:sp>
            <p:nvSpPr>
              <p:cNvPr id="47" name="Oval 77">
                <a:extLst>
                  <a:ext uri="{FF2B5EF4-FFF2-40B4-BE49-F238E27FC236}">
                    <a16:creationId xmlns:a16="http://schemas.microsoft.com/office/drawing/2014/main" id="{1EFB3F4F-E2BA-667E-FDBB-87BDD3788619}"/>
                  </a:ext>
                </a:extLst>
              </p:cNvPr>
              <p:cNvSpPr/>
              <p:nvPr/>
            </p:nvSpPr>
            <p:spPr>
              <a:xfrm>
                <a:off x="6017578" y="3875162"/>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48" name="Oval 78">
                <a:extLst>
                  <a:ext uri="{FF2B5EF4-FFF2-40B4-BE49-F238E27FC236}">
                    <a16:creationId xmlns:a16="http://schemas.microsoft.com/office/drawing/2014/main" id="{3B8D65D2-71AB-9518-A63A-0548A211E07B}"/>
                  </a:ext>
                </a:extLst>
              </p:cNvPr>
              <p:cNvSpPr/>
              <p:nvPr/>
            </p:nvSpPr>
            <p:spPr>
              <a:xfrm>
                <a:off x="6017577" y="2826811"/>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nvGrpSpPr>
            <p:cNvPr id="41" name="Group 69">
              <a:extLst>
                <a:ext uri="{FF2B5EF4-FFF2-40B4-BE49-F238E27FC236}">
                  <a16:creationId xmlns:a16="http://schemas.microsoft.com/office/drawing/2014/main" id="{6FE729AE-A88E-8D2E-0987-FD07B711F28C}"/>
                </a:ext>
              </a:extLst>
            </p:cNvPr>
            <p:cNvGrpSpPr/>
            <p:nvPr/>
          </p:nvGrpSpPr>
          <p:grpSpPr>
            <a:xfrm>
              <a:off x="7351820" y="3515149"/>
              <a:ext cx="462388" cy="1242149"/>
              <a:chOff x="6017575" y="2826810"/>
              <a:chExt cx="621658" cy="1670008"/>
            </a:xfrm>
            <a:solidFill>
              <a:srgbClr val="0059E9"/>
            </a:solidFill>
            <a:effectLst>
              <a:outerShdw blurRad="88900" dist="190500" dir="2700000" algn="tl" rotWithShape="0">
                <a:prstClr val="black">
                  <a:alpha val="40000"/>
                </a:prstClr>
              </a:outerShdw>
            </a:effectLst>
            <a:scene3d>
              <a:camera prst="isometricOffAxis1Top"/>
              <a:lightRig rig="threePt" dir="t"/>
            </a:scene3d>
          </p:grpSpPr>
          <p:sp>
            <p:nvSpPr>
              <p:cNvPr id="45" name="Oval 75">
                <a:extLst>
                  <a:ext uri="{FF2B5EF4-FFF2-40B4-BE49-F238E27FC236}">
                    <a16:creationId xmlns:a16="http://schemas.microsoft.com/office/drawing/2014/main" id="{D8CAF907-A3F3-33E4-3C40-C84D7DB06C1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46" name="Oval 76">
                <a:extLst>
                  <a:ext uri="{FF2B5EF4-FFF2-40B4-BE49-F238E27FC236}">
                    <a16:creationId xmlns:a16="http://schemas.microsoft.com/office/drawing/2014/main" id="{532502A0-89ED-2478-E7F2-494131A1A9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nvGrpSpPr>
            <p:cNvPr id="42" name="Group 70">
              <a:extLst>
                <a:ext uri="{FF2B5EF4-FFF2-40B4-BE49-F238E27FC236}">
                  <a16:creationId xmlns:a16="http://schemas.microsoft.com/office/drawing/2014/main" id="{5B7F47C8-FEF4-7915-C3C4-15B00C44FAA7}"/>
                </a:ext>
              </a:extLst>
            </p:cNvPr>
            <p:cNvGrpSpPr/>
            <p:nvPr/>
          </p:nvGrpSpPr>
          <p:grpSpPr>
            <a:xfrm>
              <a:off x="6663557" y="4518964"/>
              <a:ext cx="462388" cy="1242149"/>
              <a:chOff x="6017575" y="2826810"/>
              <a:chExt cx="621658" cy="1670008"/>
            </a:xfrm>
            <a:solidFill>
              <a:srgbClr val="007E3E"/>
            </a:solidFill>
            <a:effectLst>
              <a:outerShdw blurRad="88900" dist="190500" dir="2700000" algn="tl" rotWithShape="0">
                <a:prstClr val="black">
                  <a:alpha val="40000"/>
                </a:prstClr>
              </a:outerShdw>
            </a:effectLst>
            <a:scene3d>
              <a:camera prst="isometricOffAxis1Top"/>
              <a:lightRig rig="threePt" dir="t"/>
            </a:scene3d>
          </p:grpSpPr>
          <p:sp>
            <p:nvSpPr>
              <p:cNvPr id="43" name="Oval 71">
                <a:extLst>
                  <a:ext uri="{FF2B5EF4-FFF2-40B4-BE49-F238E27FC236}">
                    <a16:creationId xmlns:a16="http://schemas.microsoft.com/office/drawing/2014/main" id="{BC61C968-1A1D-E7DC-6D41-68E85EC2CAA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44" name="Oval 74">
                <a:extLst>
                  <a:ext uri="{FF2B5EF4-FFF2-40B4-BE49-F238E27FC236}">
                    <a16:creationId xmlns:a16="http://schemas.microsoft.com/office/drawing/2014/main" id="{138CDCF7-2D13-982F-1C2E-85BE7F594017}"/>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sp>
        <p:nvSpPr>
          <p:cNvPr id="57" name="Freeform: Shape 87">
            <a:extLst>
              <a:ext uri="{FF2B5EF4-FFF2-40B4-BE49-F238E27FC236}">
                <a16:creationId xmlns:a16="http://schemas.microsoft.com/office/drawing/2014/main" id="{D41CC014-CBA1-105C-903C-C848E6A7260B}"/>
              </a:ext>
            </a:extLst>
          </p:cNvPr>
          <p:cNvSpPr/>
          <p:nvPr/>
        </p:nvSpPr>
        <p:spPr>
          <a:xfrm>
            <a:off x="5135395" y="5732583"/>
            <a:ext cx="766278" cy="507653"/>
          </a:xfrm>
          <a:custGeom>
            <a:avLst/>
            <a:gdLst/>
            <a:ahLst/>
            <a:cxnLst/>
            <a:rect l="l" t="t" r="r" b="b"/>
            <a:pathLst>
              <a:path w="766278" h="507653">
                <a:moveTo>
                  <a:pt x="199243" y="90748"/>
                </a:moveTo>
                <a:cubicBezTo>
                  <a:pt x="176696" y="90748"/>
                  <a:pt x="160399" y="102189"/>
                  <a:pt x="150353" y="125071"/>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0"/>
                </a:cubicBezTo>
                <a:cubicBezTo>
                  <a:pt x="263146" y="332966"/>
                  <a:pt x="265546" y="300261"/>
                  <a:pt x="265546" y="255836"/>
                </a:cubicBezTo>
                <a:cubicBezTo>
                  <a:pt x="265546" y="190649"/>
                  <a:pt x="260021" y="146838"/>
                  <a:pt x="248971" y="124402"/>
                </a:cubicBezTo>
                <a:cubicBezTo>
                  <a:pt x="237920" y="101966"/>
                  <a:pt x="221344" y="90748"/>
                  <a:pt x="199243" y="90748"/>
                </a:cubicBezTo>
                <a:close/>
                <a:moveTo>
                  <a:pt x="653430" y="0"/>
                </a:moveTo>
                <a:lnTo>
                  <a:pt x="766278" y="0"/>
                </a:lnTo>
                <a:lnTo>
                  <a:pt x="766278" y="499281"/>
                </a:lnTo>
                <a:lnTo>
                  <a:pt x="628315" y="499281"/>
                </a:lnTo>
                <a:lnTo>
                  <a:pt x="628315" y="172120"/>
                </a:lnTo>
                <a:cubicBezTo>
                  <a:pt x="605991" y="189086"/>
                  <a:pt x="584392" y="202816"/>
                  <a:pt x="563519" y="213308"/>
                </a:cubicBezTo>
                <a:cubicBezTo>
                  <a:pt x="542646" y="223800"/>
                  <a:pt x="516470" y="233846"/>
                  <a:pt x="484993" y="243446"/>
                </a:cubicBezTo>
                <a:lnTo>
                  <a:pt x="484993" y="131601"/>
                </a:lnTo>
                <a:cubicBezTo>
                  <a:pt x="531428" y="116644"/>
                  <a:pt x="567481" y="98673"/>
                  <a:pt x="593154" y="77688"/>
                </a:cubicBezTo>
                <a:cubicBezTo>
                  <a:pt x="618827" y="56703"/>
                  <a:pt x="638919" y="30807"/>
                  <a:pt x="653430" y="0"/>
                </a:cubicBezTo>
                <a:close/>
                <a:moveTo>
                  <a:pt x="203931" y="0"/>
                </a:moveTo>
                <a:cubicBezTo>
                  <a:pt x="236971" y="0"/>
                  <a:pt x="264095" y="4074"/>
                  <a:pt x="285303" y="12222"/>
                </a:cubicBezTo>
                <a:cubicBezTo>
                  <a:pt x="306511" y="20371"/>
                  <a:pt x="323812" y="30975"/>
                  <a:pt x="337207" y="44034"/>
                </a:cubicBezTo>
                <a:cubicBezTo>
                  <a:pt x="350602" y="57094"/>
                  <a:pt x="361150" y="70823"/>
                  <a:pt x="368852" y="85223"/>
                </a:cubicBezTo>
                <a:cubicBezTo>
                  <a:pt x="376553" y="99622"/>
                  <a:pt x="382748" y="116421"/>
                  <a:pt x="387436" y="135620"/>
                </a:cubicBezTo>
                <a:cubicBezTo>
                  <a:pt x="396589" y="172231"/>
                  <a:pt x="401166" y="210406"/>
                  <a:pt x="401166" y="250143"/>
                </a:cubicBezTo>
                <a:cubicBezTo>
                  <a:pt x="401166" y="339216"/>
                  <a:pt x="386097" y="404403"/>
                  <a:pt x="355959" y="445703"/>
                </a:cubicBezTo>
                <a:cubicBezTo>
                  <a:pt x="325822" y="487003"/>
                  <a:pt x="273918" y="507653"/>
                  <a:pt x="200248" y="507653"/>
                </a:cubicBezTo>
                <a:cubicBezTo>
                  <a:pt x="158948" y="507653"/>
                  <a:pt x="125573" y="501067"/>
                  <a:pt x="100124" y="487896"/>
                </a:cubicBezTo>
                <a:cubicBezTo>
                  <a:pt x="74674" y="474725"/>
                  <a:pt x="53801" y="455414"/>
                  <a:pt x="37504" y="429964"/>
                </a:cubicBezTo>
                <a:cubicBezTo>
                  <a:pt x="25673" y="411882"/>
                  <a:pt x="16464" y="387158"/>
                  <a:pt x="9878" y="355792"/>
                </a:cubicBezTo>
                <a:cubicBezTo>
                  <a:pt x="3292" y="324427"/>
                  <a:pt x="0" y="289768"/>
                  <a:pt x="0" y="251817"/>
                </a:cubicBezTo>
                <a:cubicBezTo>
                  <a:pt x="0" y="158502"/>
                  <a:pt x="16799" y="93204"/>
                  <a:pt x="50397" y="55922"/>
                </a:cubicBezTo>
                <a:cubicBezTo>
                  <a:pt x="83995"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58" name="Freeform: Shape 88">
            <a:extLst>
              <a:ext uri="{FF2B5EF4-FFF2-40B4-BE49-F238E27FC236}">
                <a16:creationId xmlns:a16="http://schemas.microsoft.com/office/drawing/2014/main" id="{D9C99AAA-2771-0F66-4837-60F680CF4FCC}"/>
              </a:ext>
            </a:extLst>
          </p:cNvPr>
          <p:cNvSpPr/>
          <p:nvPr/>
        </p:nvSpPr>
        <p:spPr>
          <a:xfrm>
            <a:off x="5805516" y="4689845"/>
            <a:ext cx="856357" cy="507653"/>
          </a:xfrm>
          <a:custGeom>
            <a:avLst/>
            <a:gdLst/>
            <a:ahLst/>
            <a:cxnLst/>
            <a:rect l="l" t="t" r="r" b="b"/>
            <a:pathLst>
              <a:path w="856357" h="507653">
                <a:moveTo>
                  <a:pt x="199243" y="90748"/>
                </a:moveTo>
                <a:cubicBezTo>
                  <a:pt x="176696" y="90748"/>
                  <a:pt x="160399" y="102189"/>
                  <a:pt x="150353" y="125072"/>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1"/>
                </a:cubicBezTo>
                <a:cubicBezTo>
                  <a:pt x="263146" y="332966"/>
                  <a:pt x="265546" y="300261"/>
                  <a:pt x="265546" y="255836"/>
                </a:cubicBezTo>
                <a:cubicBezTo>
                  <a:pt x="265546" y="190649"/>
                  <a:pt x="260021" y="146838"/>
                  <a:pt x="248971" y="124402"/>
                </a:cubicBezTo>
                <a:cubicBezTo>
                  <a:pt x="237920" y="101966"/>
                  <a:pt x="221344" y="90748"/>
                  <a:pt x="199243" y="90748"/>
                </a:cubicBezTo>
                <a:close/>
                <a:moveTo>
                  <a:pt x="655104" y="0"/>
                </a:moveTo>
                <a:cubicBezTo>
                  <a:pt x="703101" y="0"/>
                  <a:pt x="740438" y="5469"/>
                  <a:pt x="767116" y="16408"/>
                </a:cubicBezTo>
                <a:cubicBezTo>
                  <a:pt x="793793" y="27347"/>
                  <a:pt x="814778" y="44146"/>
                  <a:pt x="830070" y="66805"/>
                </a:cubicBezTo>
                <a:cubicBezTo>
                  <a:pt x="845362" y="89464"/>
                  <a:pt x="853008" y="114858"/>
                  <a:pt x="853008" y="142987"/>
                </a:cubicBezTo>
                <a:cubicBezTo>
                  <a:pt x="853008" y="172901"/>
                  <a:pt x="844246" y="201476"/>
                  <a:pt x="826721" y="228712"/>
                </a:cubicBezTo>
                <a:cubicBezTo>
                  <a:pt x="809197" y="255947"/>
                  <a:pt x="777329" y="285862"/>
                  <a:pt x="731118" y="318455"/>
                </a:cubicBezTo>
                <a:cubicBezTo>
                  <a:pt x="703659" y="337431"/>
                  <a:pt x="685297" y="350714"/>
                  <a:pt x="676033" y="358304"/>
                </a:cubicBezTo>
                <a:cubicBezTo>
                  <a:pt x="666768" y="365894"/>
                  <a:pt x="655885" y="375828"/>
                  <a:pt x="643384" y="388107"/>
                </a:cubicBezTo>
                <a:lnTo>
                  <a:pt x="856357" y="388107"/>
                </a:lnTo>
                <a:lnTo>
                  <a:pt x="856357" y="499281"/>
                </a:lnTo>
                <a:lnTo>
                  <a:pt x="447154" y="499281"/>
                </a:lnTo>
                <a:cubicBezTo>
                  <a:pt x="451842" y="458874"/>
                  <a:pt x="466074" y="420867"/>
                  <a:pt x="489849" y="385260"/>
                </a:cubicBezTo>
                <a:cubicBezTo>
                  <a:pt x="513624" y="349653"/>
                  <a:pt x="558217" y="307628"/>
                  <a:pt x="623627" y="259184"/>
                </a:cubicBezTo>
                <a:cubicBezTo>
                  <a:pt x="663587" y="229493"/>
                  <a:pt x="689148" y="206946"/>
                  <a:pt x="700310" y="191542"/>
                </a:cubicBezTo>
                <a:cubicBezTo>
                  <a:pt x="711473" y="176138"/>
                  <a:pt x="717054" y="161516"/>
                  <a:pt x="717054" y="147675"/>
                </a:cubicBezTo>
                <a:cubicBezTo>
                  <a:pt x="717054" y="132718"/>
                  <a:pt x="711528" y="119937"/>
                  <a:pt x="700478" y="109333"/>
                </a:cubicBezTo>
                <a:cubicBezTo>
                  <a:pt x="689427" y="98729"/>
                  <a:pt x="675531" y="93427"/>
                  <a:pt x="658787" y="93427"/>
                </a:cubicBezTo>
                <a:cubicBezTo>
                  <a:pt x="641374" y="93427"/>
                  <a:pt x="627143" y="98896"/>
                  <a:pt x="616092" y="109835"/>
                </a:cubicBezTo>
                <a:cubicBezTo>
                  <a:pt x="605042" y="120774"/>
                  <a:pt x="597619" y="140085"/>
                  <a:pt x="593824" y="167767"/>
                </a:cubicBezTo>
                <a:lnTo>
                  <a:pt x="457200" y="156716"/>
                </a:lnTo>
                <a:cubicBezTo>
                  <a:pt x="462557" y="118318"/>
                  <a:pt x="472380" y="88348"/>
                  <a:pt x="486668" y="66805"/>
                </a:cubicBezTo>
                <a:cubicBezTo>
                  <a:pt x="500955" y="45262"/>
                  <a:pt x="521103" y="28742"/>
                  <a:pt x="547110" y="17245"/>
                </a:cubicBezTo>
                <a:cubicBezTo>
                  <a:pt x="573118" y="5748"/>
                  <a:pt x="609116" y="0"/>
                  <a:pt x="655104" y="0"/>
                </a:cubicBezTo>
                <a:close/>
                <a:moveTo>
                  <a:pt x="203931" y="0"/>
                </a:moveTo>
                <a:cubicBezTo>
                  <a:pt x="236971" y="0"/>
                  <a:pt x="264095" y="4074"/>
                  <a:pt x="285303" y="12222"/>
                </a:cubicBezTo>
                <a:cubicBezTo>
                  <a:pt x="306511" y="20371"/>
                  <a:pt x="323812" y="30975"/>
                  <a:pt x="337207" y="44034"/>
                </a:cubicBezTo>
                <a:cubicBezTo>
                  <a:pt x="350602" y="57094"/>
                  <a:pt x="361150" y="70824"/>
                  <a:pt x="368852" y="85223"/>
                </a:cubicBezTo>
                <a:cubicBezTo>
                  <a:pt x="376553" y="99622"/>
                  <a:pt x="382748" y="116421"/>
                  <a:pt x="387436" y="135620"/>
                </a:cubicBezTo>
                <a:cubicBezTo>
                  <a:pt x="396589" y="172231"/>
                  <a:pt x="401166" y="210406"/>
                  <a:pt x="401166" y="250143"/>
                </a:cubicBezTo>
                <a:cubicBezTo>
                  <a:pt x="401166" y="339217"/>
                  <a:pt x="386097" y="404403"/>
                  <a:pt x="355959" y="445703"/>
                </a:cubicBezTo>
                <a:cubicBezTo>
                  <a:pt x="325822" y="487003"/>
                  <a:pt x="273918" y="507653"/>
                  <a:pt x="200248" y="507653"/>
                </a:cubicBezTo>
                <a:cubicBezTo>
                  <a:pt x="158948" y="507653"/>
                  <a:pt x="125573" y="501067"/>
                  <a:pt x="100124" y="487896"/>
                </a:cubicBezTo>
                <a:cubicBezTo>
                  <a:pt x="74674" y="474725"/>
                  <a:pt x="53801" y="455414"/>
                  <a:pt x="37504" y="429965"/>
                </a:cubicBezTo>
                <a:cubicBezTo>
                  <a:pt x="25673" y="411882"/>
                  <a:pt x="16464" y="387158"/>
                  <a:pt x="9878" y="355792"/>
                </a:cubicBezTo>
                <a:cubicBezTo>
                  <a:pt x="3292" y="324427"/>
                  <a:pt x="0" y="289768"/>
                  <a:pt x="0" y="251817"/>
                </a:cubicBezTo>
                <a:cubicBezTo>
                  <a:pt x="0" y="158502"/>
                  <a:pt x="16799" y="93204"/>
                  <a:pt x="50397" y="55922"/>
                </a:cubicBezTo>
                <a:cubicBezTo>
                  <a:pt x="83995"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9" name="Freeform: Shape 89">
            <a:extLst>
              <a:ext uri="{FF2B5EF4-FFF2-40B4-BE49-F238E27FC236}">
                <a16:creationId xmlns:a16="http://schemas.microsoft.com/office/drawing/2014/main" id="{6377C9D6-97D7-808A-81BB-90A8042CDC22}"/>
              </a:ext>
            </a:extLst>
          </p:cNvPr>
          <p:cNvSpPr/>
          <p:nvPr/>
        </p:nvSpPr>
        <p:spPr>
          <a:xfrm>
            <a:off x="6427668" y="3700539"/>
            <a:ext cx="858701" cy="507653"/>
          </a:xfrm>
          <a:custGeom>
            <a:avLst/>
            <a:gdLst/>
            <a:ahLst/>
            <a:cxnLst/>
            <a:rect l="l" t="t" r="r" b="b"/>
            <a:pathLst>
              <a:path w="858701" h="507653">
                <a:moveTo>
                  <a:pt x="199243" y="90748"/>
                </a:moveTo>
                <a:cubicBezTo>
                  <a:pt x="176696" y="90748"/>
                  <a:pt x="160399" y="102189"/>
                  <a:pt x="150353" y="125071"/>
                </a:cubicBezTo>
                <a:cubicBezTo>
                  <a:pt x="140307" y="147954"/>
                  <a:pt x="135285" y="190314"/>
                  <a:pt x="135285" y="252152"/>
                </a:cubicBezTo>
                <a:cubicBezTo>
                  <a:pt x="135285"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0"/>
                </a:cubicBezTo>
                <a:cubicBezTo>
                  <a:pt x="263146" y="332966"/>
                  <a:pt x="265546" y="300261"/>
                  <a:pt x="265546" y="255836"/>
                </a:cubicBezTo>
                <a:cubicBezTo>
                  <a:pt x="265546" y="190649"/>
                  <a:pt x="260021" y="146838"/>
                  <a:pt x="248971" y="124402"/>
                </a:cubicBezTo>
                <a:cubicBezTo>
                  <a:pt x="237920" y="101966"/>
                  <a:pt x="221344" y="90748"/>
                  <a:pt x="199243" y="90748"/>
                </a:cubicBezTo>
                <a:close/>
                <a:moveTo>
                  <a:pt x="651755" y="0"/>
                </a:moveTo>
                <a:cubicBezTo>
                  <a:pt x="715826" y="0"/>
                  <a:pt x="762149" y="11943"/>
                  <a:pt x="790724" y="35830"/>
                </a:cubicBezTo>
                <a:cubicBezTo>
                  <a:pt x="819299" y="59717"/>
                  <a:pt x="833586" y="89743"/>
                  <a:pt x="833586" y="125909"/>
                </a:cubicBezTo>
                <a:cubicBezTo>
                  <a:pt x="833586" y="147117"/>
                  <a:pt x="827782" y="166315"/>
                  <a:pt x="816173" y="183505"/>
                </a:cubicBezTo>
                <a:cubicBezTo>
                  <a:pt x="804565" y="200695"/>
                  <a:pt x="787040" y="215764"/>
                  <a:pt x="763600" y="228712"/>
                </a:cubicBezTo>
                <a:cubicBezTo>
                  <a:pt x="782575" y="233400"/>
                  <a:pt x="797086" y="238869"/>
                  <a:pt x="807132" y="245120"/>
                </a:cubicBezTo>
                <a:cubicBezTo>
                  <a:pt x="823429" y="255166"/>
                  <a:pt x="836098" y="268393"/>
                  <a:pt x="845139" y="284801"/>
                </a:cubicBezTo>
                <a:cubicBezTo>
                  <a:pt x="854180" y="301210"/>
                  <a:pt x="858701" y="320799"/>
                  <a:pt x="858701" y="343570"/>
                </a:cubicBezTo>
                <a:cubicBezTo>
                  <a:pt x="858701" y="372145"/>
                  <a:pt x="851222" y="399548"/>
                  <a:pt x="836265" y="425779"/>
                </a:cubicBezTo>
                <a:cubicBezTo>
                  <a:pt x="821308" y="452010"/>
                  <a:pt x="799765" y="472213"/>
                  <a:pt x="771636" y="486389"/>
                </a:cubicBezTo>
                <a:cubicBezTo>
                  <a:pt x="743508" y="500565"/>
                  <a:pt x="706561" y="507653"/>
                  <a:pt x="660797" y="507653"/>
                </a:cubicBezTo>
                <a:cubicBezTo>
                  <a:pt x="616148" y="507653"/>
                  <a:pt x="580932" y="502407"/>
                  <a:pt x="555147" y="491914"/>
                </a:cubicBezTo>
                <a:cubicBezTo>
                  <a:pt x="529363" y="481422"/>
                  <a:pt x="508155" y="466074"/>
                  <a:pt x="491523" y="445870"/>
                </a:cubicBezTo>
                <a:cubicBezTo>
                  <a:pt x="474892" y="425667"/>
                  <a:pt x="462111" y="400273"/>
                  <a:pt x="453181" y="369689"/>
                </a:cubicBezTo>
                <a:lnTo>
                  <a:pt x="589471" y="351606"/>
                </a:lnTo>
                <a:cubicBezTo>
                  <a:pt x="594829" y="379065"/>
                  <a:pt x="603144" y="398097"/>
                  <a:pt x="614418" y="408701"/>
                </a:cubicBezTo>
                <a:cubicBezTo>
                  <a:pt x="625692" y="419305"/>
                  <a:pt x="640035" y="424607"/>
                  <a:pt x="657448" y="424607"/>
                </a:cubicBezTo>
                <a:cubicBezTo>
                  <a:pt x="675754" y="424607"/>
                  <a:pt x="690990" y="417909"/>
                  <a:pt x="703157" y="404515"/>
                </a:cubicBezTo>
                <a:cubicBezTo>
                  <a:pt x="715324" y="391120"/>
                  <a:pt x="721407" y="373261"/>
                  <a:pt x="721407" y="350937"/>
                </a:cubicBezTo>
                <a:cubicBezTo>
                  <a:pt x="721407" y="328166"/>
                  <a:pt x="715547" y="310530"/>
                  <a:pt x="703827" y="298028"/>
                </a:cubicBezTo>
                <a:cubicBezTo>
                  <a:pt x="692106" y="285527"/>
                  <a:pt x="676200" y="279276"/>
                  <a:pt x="656109" y="279276"/>
                </a:cubicBezTo>
                <a:cubicBezTo>
                  <a:pt x="645393" y="279276"/>
                  <a:pt x="630659" y="281955"/>
                  <a:pt x="611907" y="287313"/>
                </a:cubicBezTo>
                <a:lnTo>
                  <a:pt x="618939" y="189867"/>
                </a:lnTo>
                <a:cubicBezTo>
                  <a:pt x="626529" y="190984"/>
                  <a:pt x="632445" y="191542"/>
                  <a:pt x="636686" y="191542"/>
                </a:cubicBezTo>
                <a:cubicBezTo>
                  <a:pt x="654546" y="191542"/>
                  <a:pt x="669447" y="185849"/>
                  <a:pt x="681391" y="174464"/>
                </a:cubicBezTo>
                <a:cubicBezTo>
                  <a:pt x="693334" y="163078"/>
                  <a:pt x="699306" y="149572"/>
                  <a:pt x="699306" y="133945"/>
                </a:cubicBezTo>
                <a:cubicBezTo>
                  <a:pt x="699306" y="118988"/>
                  <a:pt x="694841" y="107045"/>
                  <a:pt x="685911" y="98115"/>
                </a:cubicBezTo>
                <a:cubicBezTo>
                  <a:pt x="676982" y="89185"/>
                  <a:pt x="664703" y="84720"/>
                  <a:pt x="649076" y="84720"/>
                </a:cubicBezTo>
                <a:cubicBezTo>
                  <a:pt x="633003" y="84720"/>
                  <a:pt x="619943" y="89576"/>
                  <a:pt x="609897" y="99287"/>
                </a:cubicBezTo>
                <a:cubicBezTo>
                  <a:pt x="599851" y="108998"/>
                  <a:pt x="593043" y="126020"/>
                  <a:pt x="589471" y="150354"/>
                </a:cubicBezTo>
                <a:lnTo>
                  <a:pt x="460548" y="127248"/>
                </a:lnTo>
                <a:cubicBezTo>
                  <a:pt x="471264" y="86171"/>
                  <a:pt x="491858" y="54694"/>
                  <a:pt x="522331" y="32817"/>
                </a:cubicBezTo>
                <a:cubicBezTo>
                  <a:pt x="552803" y="10939"/>
                  <a:pt x="595945" y="0"/>
                  <a:pt x="651755" y="0"/>
                </a:cubicBezTo>
                <a:close/>
                <a:moveTo>
                  <a:pt x="203931" y="0"/>
                </a:moveTo>
                <a:cubicBezTo>
                  <a:pt x="236971" y="0"/>
                  <a:pt x="264095" y="4074"/>
                  <a:pt x="285303" y="12222"/>
                </a:cubicBezTo>
                <a:cubicBezTo>
                  <a:pt x="306511" y="20371"/>
                  <a:pt x="323813" y="30975"/>
                  <a:pt x="337207" y="44034"/>
                </a:cubicBezTo>
                <a:cubicBezTo>
                  <a:pt x="350602" y="57094"/>
                  <a:pt x="361150" y="70823"/>
                  <a:pt x="368852" y="85223"/>
                </a:cubicBezTo>
                <a:cubicBezTo>
                  <a:pt x="376554" y="99622"/>
                  <a:pt x="382748" y="116421"/>
                  <a:pt x="387437" y="135620"/>
                </a:cubicBezTo>
                <a:cubicBezTo>
                  <a:pt x="396590" y="172231"/>
                  <a:pt x="401166" y="210406"/>
                  <a:pt x="401166" y="250143"/>
                </a:cubicBezTo>
                <a:cubicBezTo>
                  <a:pt x="401166" y="339216"/>
                  <a:pt x="386097" y="404403"/>
                  <a:pt x="355959" y="445703"/>
                </a:cubicBezTo>
                <a:cubicBezTo>
                  <a:pt x="325822" y="487003"/>
                  <a:pt x="273918" y="507653"/>
                  <a:pt x="200248" y="507653"/>
                </a:cubicBezTo>
                <a:cubicBezTo>
                  <a:pt x="158948" y="507653"/>
                  <a:pt x="125574" y="501067"/>
                  <a:pt x="100124" y="487896"/>
                </a:cubicBezTo>
                <a:cubicBezTo>
                  <a:pt x="74674" y="474725"/>
                  <a:pt x="53801" y="455414"/>
                  <a:pt x="37504" y="429964"/>
                </a:cubicBezTo>
                <a:cubicBezTo>
                  <a:pt x="25673" y="411882"/>
                  <a:pt x="16464" y="387158"/>
                  <a:pt x="9878" y="355792"/>
                </a:cubicBezTo>
                <a:cubicBezTo>
                  <a:pt x="3293" y="324427"/>
                  <a:pt x="0" y="289768"/>
                  <a:pt x="0" y="251817"/>
                </a:cubicBezTo>
                <a:cubicBezTo>
                  <a:pt x="0" y="158502"/>
                  <a:pt x="16799" y="93204"/>
                  <a:pt x="50397" y="55922"/>
                </a:cubicBezTo>
                <a:cubicBezTo>
                  <a:pt x="83995"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60" name="Freeform: Shape 90">
            <a:extLst>
              <a:ext uri="{FF2B5EF4-FFF2-40B4-BE49-F238E27FC236}">
                <a16:creationId xmlns:a16="http://schemas.microsoft.com/office/drawing/2014/main" id="{1F61D8C4-22E6-B9F7-0EE2-C9ADFC2F113B}"/>
              </a:ext>
            </a:extLst>
          </p:cNvPr>
          <p:cNvSpPr/>
          <p:nvPr/>
        </p:nvSpPr>
        <p:spPr>
          <a:xfrm>
            <a:off x="7061632" y="2678332"/>
            <a:ext cx="872095" cy="507653"/>
          </a:xfrm>
          <a:custGeom>
            <a:avLst/>
            <a:gdLst/>
            <a:ahLst/>
            <a:cxnLst/>
            <a:rect l="l" t="t" r="r" b="b"/>
            <a:pathLst>
              <a:path w="872095" h="507653">
                <a:moveTo>
                  <a:pt x="691604" y="147219"/>
                </a:moveTo>
                <a:lnTo>
                  <a:pt x="560316" y="301712"/>
                </a:lnTo>
                <a:lnTo>
                  <a:pt x="691604" y="301712"/>
                </a:lnTo>
                <a:close/>
                <a:moveTo>
                  <a:pt x="199243" y="90748"/>
                </a:moveTo>
                <a:cubicBezTo>
                  <a:pt x="176696" y="90748"/>
                  <a:pt x="160399" y="102189"/>
                  <a:pt x="150353" y="125071"/>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0"/>
                </a:cubicBezTo>
                <a:cubicBezTo>
                  <a:pt x="263146" y="332966"/>
                  <a:pt x="265546" y="300261"/>
                  <a:pt x="265546" y="255836"/>
                </a:cubicBezTo>
                <a:cubicBezTo>
                  <a:pt x="265546" y="190649"/>
                  <a:pt x="260021" y="146838"/>
                  <a:pt x="248970" y="124402"/>
                </a:cubicBezTo>
                <a:cubicBezTo>
                  <a:pt x="237920" y="101966"/>
                  <a:pt x="221344" y="90748"/>
                  <a:pt x="199243" y="90748"/>
                </a:cubicBezTo>
                <a:close/>
                <a:moveTo>
                  <a:pt x="691604" y="0"/>
                </a:moveTo>
                <a:lnTo>
                  <a:pt x="810480" y="0"/>
                </a:lnTo>
                <a:lnTo>
                  <a:pt x="810480" y="301712"/>
                </a:lnTo>
                <a:lnTo>
                  <a:pt x="872095" y="301712"/>
                </a:lnTo>
                <a:lnTo>
                  <a:pt x="872095" y="407529"/>
                </a:lnTo>
                <a:lnTo>
                  <a:pt x="810480" y="407529"/>
                </a:lnTo>
                <a:lnTo>
                  <a:pt x="810480" y="499281"/>
                </a:lnTo>
                <a:lnTo>
                  <a:pt x="691604" y="499281"/>
                </a:lnTo>
                <a:lnTo>
                  <a:pt x="691604" y="407529"/>
                </a:lnTo>
                <a:lnTo>
                  <a:pt x="443135" y="407529"/>
                </a:lnTo>
                <a:lnTo>
                  <a:pt x="443135" y="295349"/>
                </a:lnTo>
                <a:close/>
                <a:moveTo>
                  <a:pt x="203931" y="0"/>
                </a:moveTo>
                <a:cubicBezTo>
                  <a:pt x="236971" y="0"/>
                  <a:pt x="264095" y="4074"/>
                  <a:pt x="285303" y="12222"/>
                </a:cubicBezTo>
                <a:cubicBezTo>
                  <a:pt x="306511" y="20371"/>
                  <a:pt x="323812" y="30975"/>
                  <a:pt x="337207" y="44034"/>
                </a:cubicBezTo>
                <a:cubicBezTo>
                  <a:pt x="350601" y="57094"/>
                  <a:pt x="361150" y="70824"/>
                  <a:pt x="368851" y="85223"/>
                </a:cubicBezTo>
                <a:cubicBezTo>
                  <a:pt x="376553" y="99622"/>
                  <a:pt x="382748" y="116421"/>
                  <a:pt x="387436" y="135620"/>
                </a:cubicBezTo>
                <a:cubicBezTo>
                  <a:pt x="396589" y="172231"/>
                  <a:pt x="401166" y="210406"/>
                  <a:pt x="401166" y="250143"/>
                </a:cubicBezTo>
                <a:cubicBezTo>
                  <a:pt x="401166" y="339216"/>
                  <a:pt x="386097" y="404403"/>
                  <a:pt x="355959" y="445703"/>
                </a:cubicBezTo>
                <a:cubicBezTo>
                  <a:pt x="325822" y="487003"/>
                  <a:pt x="273918" y="507653"/>
                  <a:pt x="200248" y="507653"/>
                </a:cubicBezTo>
                <a:cubicBezTo>
                  <a:pt x="158948" y="507653"/>
                  <a:pt x="125573" y="501067"/>
                  <a:pt x="100124" y="487896"/>
                </a:cubicBezTo>
                <a:cubicBezTo>
                  <a:pt x="74674" y="474725"/>
                  <a:pt x="53801" y="455414"/>
                  <a:pt x="37504" y="429964"/>
                </a:cubicBezTo>
                <a:cubicBezTo>
                  <a:pt x="25672" y="411882"/>
                  <a:pt x="16464" y="387158"/>
                  <a:pt x="9878" y="355792"/>
                </a:cubicBezTo>
                <a:cubicBezTo>
                  <a:pt x="3292" y="324427"/>
                  <a:pt x="0" y="289768"/>
                  <a:pt x="0" y="251817"/>
                </a:cubicBezTo>
                <a:cubicBezTo>
                  <a:pt x="0" y="158502"/>
                  <a:pt x="16798" y="93204"/>
                  <a:pt x="50396" y="55922"/>
                </a:cubicBezTo>
                <a:cubicBezTo>
                  <a:pt x="83994"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61" name="Freeform: Shape 91">
            <a:extLst>
              <a:ext uri="{FF2B5EF4-FFF2-40B4-BE49-F238E27FC236}">
                <a16:creationId xmlns:a16="http://schemas.microsoft.com/office/drawing/2014/main" id="{F57FB944-16CC-A4C1-637C-2E0BFE4AEF92}"/>
              </a:ext>
            </a:extLst>
          </p:cNvPr>
          <p:cNvSpPr/>
          <p:nvPr/>
        </p:nvSpPr>
        <p:spPr>
          <a:xfrm>
            <a:off x="7763095" y="1626968"/>
            <a:ext cx="859705" cy="507653"/>
          </a:xfrm>
          <a:custGeom>
            <a:avLst/>
            <a:gdLst>
              <a:gd name="connsiteX0" fmla="*/ 199243 w 859705"/>
              <a:gd name="connsiteY0" fmla="*/ 90748 h 507653"/>
              <a:gd name="connsiteX1" fmla="*/ 150353 w 859705"/>
              <a:gd name="connsiteY1" fmla="*/ 125072 h 507653"/>
              <a:gd name="connsiteX2" fmla="*/ 135284 w 859705"/>
              <a:gd name="connsiteY2" fmla="*/ 252152 h 507653"/>
              <a:gd name="connsiteX3" fmla="*/ 151860 w 859705"/>
              <a:gd name="connsiteY3" fmla="*/ 380237 h 507653"/>
              <a:gd name="connsiteX4" fmla="*/ 199913 w 859705"/>
              <a:gd name="connsiteY4" fmla="*/ 414561 h 507653"/>
              <a:gd name="connsiteX5" fmla="*/ 235911 w 859705"/>
              <a:gd name="connsiteY5" fmla="*/ 399994 h 507653"/>
              <a:gd name="connsiteX6" fmla="*/ 258347 w 859705"/>
              <a:gd name="connsiteY6" fmla="*/ 353951 h 507653"/>
              <a:gd name="connsiteX7" fmla="*/ 265546 w 859705"/>
              <a:gd name="connsiteY7" fmla="*/ 255836 h 507653"/>
              <a:gd name="connsiteX8" fmla="*/ 248970 w 859705"/>
              <a:gd name="connsiteY8" fmla="*/ 124402 h 507653"/>
              <a:gd name="connsiteX9" fmla="*/ 199243 w 859705"/>
              <a:gd name="connsiteY9" fmla="*/ 90748 h 507653"/>
              <a:gd name="connsiteX10" fmla="*/ 512452 w 859705"/>
              <a:gd name="connsiteY10" fmla="*/ 8372 h 507653"/>
              <a:gd name="connsiteX11" fmla="*/ 836265 w 859705"/>
              <a:gd name="connsiteY11" fmla="*/ 8372 h 507653"/>
              <a:gd name="connsiteX12" fmla="*/ 836265 w 859705"/>
              <a:gd name="connsiteY12" fmla="*/ 117202 h 507653"/>
              <a:gd name="connsiteX13" fmla="*/ 616929 w 859705"/>
              <a:gd name="connsiteY13" fmla="*/ 117202 h 507653"/>
              <a:gd name="connsiteX14" fmla="*/ 605209 w 859705"/>
              <a:gd name="connsiteY14" fmla="*/ 190872 h 507653"/>
              <a:gd name="connsiteX15" fmla="*/ 650248 w 859705"/>
              <a:gd name="connsiteY15" fmla="*/ 174799 h 507653"/>
              <a:gd name="connsiteX16" fmla="*/ 694283 w 859705"/>
              <a:gd name="connsiteY16" fmla="*/ 169441 h 507653"/>
              <a:gd name="connsiteX17" fmla="*/ 813829 w 859705"/>
              <a:gd name="connsiteY17" fmla="*/ 213978 h 507653"/>
              <a:gd name="connsiteX18" fmla="*/ 859705 w 859705"/>
              <a:gd name="connsiteY18" fmla="*/ 326157 h 507653"/>
              <a:gd name="connsiteX19" fmla="*/ 836097 w 859705"/>
              <a:gd name="connsiteY19" fmla="*/ 417575 h 507653"/>
              <a:gd name="connsiteX20" fmla="*/ 769125 w 859705"/>
              <a:gd name="connsiteY20" fmla="*/ 484547 h 507653"/>
              <a:gd name="connsiteX21" fmla="*/ 658118 w 859705"/>
              <a:gd name="connsiteY21" fmla="*/ 507653 h 507653"/>
              <a:gd name="connsiteX22" fmla="*/ 574904 w 859705"/>
              <a:gd name="connsiteY22" fmla="*/ 498444 h 507653"/>
              <a:gd name="connsiteX23" fmla="*/ 515968 w 859705"/>
              <a:gd name="connsiteY23" fmla="*/ 470985 h 507653"/>
              <a:gd name="connsiteX24" fmla="*/ 476622 w 859705"/>
              <a:gd name="connsiteY24" fmla="*/ 429630 h 507653"/>
              <a:gd name="connsiteX25" fmla="*/ 451507 w 859705"/>
              <a:gd name="connsiteY25" fmla="*/ 372033 h 507653"/>
              <a:gd name="connsiteX26" fmla="*/ 589470 w 859705"/>
              <a:gd name="connsiteY26" fmla="*/ 356964 h 507653"/>
              <a:gd name="connsiteX27" fmla="*/ 612911 w 859705"/>
              <a:gd name="connsiteY27" fmla="*/ 407361 h 507653"/>
              <a:gd name="connsiteX28" fmla="*/ 656778 w 859705"/>
              <a:gd name="connsiteY28" fmla="*/ 424607 h 507653"/>
              <a:gd name="connsiteX29" fmla="*/ 703826 w 859705"/>
              <a:gd name="connsiteY29" fmla="*/ 403008 h 507653"/>
              <a:gd name="connsiteX30" fmla="*/ 722411 w 859705"/>
              <a:gd name="connsiteY30" fmla="*/ 338547 h 507653"/>
              <a:gd name="connsiteX31" fmla="*/ 703659 w 859705"/>
              <a:gd name="connsiteY31" fmla="*/ 274253 h 507653"/>
              <a:gd name="connsiteX32" fmla="*/ 653764 w 859705"/>
              <a:gd name="connsiteY32" fmla="*/ 253826 h 507653"/>
              <a:gd name="connsiteX33" fmla="*/ 615590 w 859705"/>
              <a:gd name="connsiteY33" fmla="*/ 263537 h 507653"/>
              <a:gd name="connsiteX34" fmla="*/ 585452 w 859705"/>
              <a:gd name="connsiteY34" fmla="*/ 288987 h 507653"/>
              <a:gd name="connsiteX35" fmla="*/ 469255 w 859705"/>
              <a:gd name="connsiteY35" fmla="*/ 272244 h 507653"/>
              <a:gd name="connsiteX36" fmla="*/ 203931 w 859705"/>
              <a:gd name="connsiteY36" fmla="*/ 0 h 507653"/>
              <a:gd name="connsiteX37" fmla="*/ 285303 w 859705"/>
              <a:gd name="connsiteY37" fmla="*/ 12223 h 507653"/>
              <a:gd name="connsiteX38" fmla="*/ 337207 w 859705"/>
              <a:gd name="connsiteY38" fmla="*/ 44035 h 507653"/>
              <a:gd name="connsiteX39" fmla="*/ 368851 w 859705"/>
              <a:gd name="connsiteY39" fmla="*/ 85223 h 507653"/>
              <a:gd name="connsiteX40" fmla="*/ 387436 w 859705"/>
              <a:gd name="connsiteY40" fmla="*/ 135620 h 507653"/>
              <a:gd name="connsiteX41" fmla="*/ 401166 w 859705"/>
              <a:gd name="connsiteY41" fmla="*/ 250143 h 507653"/>
              <a:gd name="connsiteX42" fmla="*/ 355959 w 859705"/>
              <a:gd name="connsiteY42" fmla="*/ 445703 h 507653"/>
              <a:gd name="connsiteX43" fmla="*/ 200248 w 859705"/>
              <a:gd name="connsiteY43" fmla="*/ 507653 h 507653"/>
              <a:gd name="connsiteX44" fmla="*/ 100124 w 859705"/>
              <a:gd name="connsiteY44" fmla="*/ 487896 h 507653"/>
              <a:gd name="connsiteX45" fmla="*/ 37504 w 859705"/>
              <a:gd name="connsiteY45" fmla="*/ 429965 h 507653"/>
              <a:gd name="connsiteX46" fmla="*/ 9878 w 859705"/>
              <a:gd name="connsiteY46" fmla="*/ 355792 h 507653"/>
              <a:gd name="connsiteX47" fmla="*/ 0 w 859705"/>
              <a:gd name="connsiteY47" fmla="*/ 251817 h 507653"/>
              <a:gd name="connsiteX48" fmla="*/ 50396 w 859705"/>
              <a:gd name="connsiteY48" fmla="*/ 55922 h 507653"/>
              <a:gd name="connsiteX49" fmla="*/ 203931 w 859705"/>
              <a:gd name="connsiteY49" fmla="*/ 0 h 5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59705" h="507653">
                <a:moveTo>
                  <a:pt x="199243" y="90748"/>
                </a:moveTo>
                <a:cubicBezTo>
                  <a:pt x="176696" y="90748"/>
                  <a:pt x="160399" y="102189"/>
                  <a:pt x="150353" y="125072"/>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1"/>
                </a:cubicBezTo>
                <a:cubicBezTo>
                  <a:pt x="263146" y="332966"/>
                  <a:pt x="265546" y="300261"/>
                  <a:pt x="265546" y="255836"/>
                </a:cubicBezTo>
                <a:cubicBezTo>
                  <a:pt x="265546" y="190649"/>
                  <a:pt x="260021" y="146838"/>
                  <a:pt x="248970" y="124402"/>
                </a:cubicBezTo>
                <a:cubicBezTo>
                  <a:pt x="237920" y="101966"/>
                  <a:pt x="221344" y="90748"/>
                  <a:pt x="199243" y="90748"/>
                </a:cubicBezTo>
                <a:close/>
                <a:moveTo>
                  <a:pt x="512452" y="8372"/>
                </a:moveTo>
                <a:lnTo>
                  <a:pt x="836265" y="8372"/>
                </a:lnTo>
                <a:lnTo>
                  <a:pt x="836265" y="117202"/>
                </a:lnTo>
                <a:lnTo>
                  <a:pt x="616929" y="117202"/>
                </a:lnTo>
                <a:lnTo>
                  <a:pt x="605209" y="190872"/>
                </a:lnTo>
                <a:cubicBezTo>
                  <a:pt x="620390" y="183728"/>
                  <a:pt x="635403" y="178371"/>
                  <a:pt x="650248" y="174799"/>
                </a:cubicBezTo>
                <a:cubicBezTo>
                  <a:pt x="665094" y="171227"/>
                  <a:pt x="679772" y="169441"/>
                  <a:pt x="694283" y="169441"/>
                </a:cubicBezTo>
                <a:cubicBezTo>
                  <a:pt x="743396" y="169441"/>
                  <a:pt x="783245" y="184287"/>
                  <a:pt x="813829" y="213978"/>
                </a:cubicBezTo>
                <a:cubicBezTo>
                  <a:pt x="844413" y="243669"/>
                  <a:pt x="859705" y="281062"/>
                  <a:pt x="859705" y="326157"/>
                </a:cubicBezTo>
                <a:cubicBezTo>
                  <a:pt x="859705" y="357857"/>
                  <a:pt x="851836" y="388330"/>
                  <a:pt x="836097" y="417575"/>
                </a:cubicBezTo>
                <a:cubicBezTo>
                  <a:pt x="820359" y="446819"/>
                  <a:pt x="798034" y="469144"/>
                  <a:pt x="769125" y="484547"/>
                </a:cubicBezTo>
                <a:cubicBezTo>
                  <a:pt x="740215" y="499951"/>
                  <a:pt x="703212" y="507653"/>
                  <a:pt x="658118" y="507653"/>
                </a:cubicBezTo>
                <a:cubicBezTo>
                  <a:pt x="625747" y="507653"/>
                  <a:pt x="598010" y="504583"/>
                  <a:pt x="574904" y="498444"/>
                </a:cubicBezTo>
                <a:cubicBezTo>
                  <a:pt x="551798" y="492305"/>
                  <a:pt x="532153" y="483152"/>
                  <a:pt x="515968" y="470985"/>
                </a:cubicBezTo>
                <a:cubicBezTo>
                  <a:pt x="499783" y="458819"/>
                  <a:pt x="486668" y="445033"/>
                  <a:pt x="476622" y="429630"/>
                </a:cubicBezTo>
                <a:cubicBezTo>
                  <a:pt x="466576" y="414226"/>
                  <a:pt x="458204" y="395027"/>
                  <a:pt x="451507" y="372033"/>
                </a:cubicBezTo>
                <a:lnTo>
                  <a:pt x="589470" y="356964"/>
                </a:lnTo>
                <a:cubicBezTo>
                  <a:pt x="592819" y="379065"/>
                  <a:pt x="600633" y="395864"/>
                  <a:pt x="612911" y="407361"/>
                </a:cubicBezTo>
                <a:cubicBezTo>
                  <a:pt x="625189" y="418858"/>
                  <a:pt x="639812" y="424607"/>
                  <a:pt x="656778" y="424607"/>
                </a:cubicBezTo>
                <a:cubicBezTo>
                  <a:pt x="675754" y="424607"/>
                  <a:pt x="691436" y="417407"/>
                  <a:pt x="703826" y="403008"/>
                </a:cubicBezTo>
                <a:cubicBezTo>
                  <a:pt x="716216" y="388609"/>
                  <a:pt x="722411" y="367122"/>
                  <a:pt x="722411" y="338547"/>
                </a:cubicBezTo>
                <a:cubicBezTo>
                  <a:pt x="722411" y="309302"/>
                  <a:pt x="716160" y="287871"/>
                  <a:pt x="703659" y="274253"/>
                </a:cubicBezTo>
                <a:cubicBezTo>
                  <a:pt x="691157" y="260635"/>
                  <a:pt x="674526" y="253826"/>
                  <a:pt x="653764" y="253826"/>
                </a:cubicBezTo>
                <a:cubicBezTo>
                  <a:pt x="640593" y="253826"/>
                  <a:pt x="627868" y="257063"/>
                  <a:pt x="615590" y="263537"/>
                </a:cubicBezTo>
                <a:cubicBezTo>
                  <a:pt x="606437" y="268226"/>
                  <a:pt x="596391" y="276709"/>
                  <a:pt x="585452" y="288987"/>
                </a:cubicBezTo>
                <a:lnTo>
                  <a:pt x="469255" y="272244"/>
                </a:lnTo>
                <a:close/>
                <a:moveTo>
                  <a:pt x="203931" y="0"/>
                </a:moveTo>
                <a:cubicBezTo>
                  <a:pt x="236971" y="0"/>
                  <a:pt x="264095" y="4074"/>
                  <a:pt x="285303" y="12223"/>
                </a:cubicBezTo>
                <a:cubicBezTo>
                  <a:pt x="306511" y="20371"/>
                  <a:pt x="323812" y="30975"/>
                  <a:pt x="337207" y="44035"/>
                </a:cubicBezTo>
                <a:cubicBezTo>
                  <a:pt x="350601" y="57094"/>
                  <a:pt x="361150" y="70824"/>
                  <a:pt x="368851" y="85223"/>
                </a:cubicBezTo>
                <a:cubicBezTo>
                  <a:pt x="376553" y="99622"/>
                  <a:pt x="382748" y="116421"/>
                  <a:pt x="387436" y="135620"/>
                </a:cubicBezTo>
                <a:cubicBezTo>
                  <a:pt x="396589" y="172231"/>
                  <a:pt x="401166" y="210406"/>
                  <a:pt x="401166" y="250143"/>
                </a:cubicBezTo>
                <a:cubicBezTo>
                  <a:pt x="401166" y="339217"/>
                  <a:pt x="386097" y="404403"/>
                  <a:pt x="355959" y="445703"/>
                </a:cubicBezTo>
                <a:cubicBezTo>
                  <a:pt x="325821" y="487003"/>
                  <a:pt x="273918" y="507653"/>
                  <a:pt x="200248" y="507653"/>
                </a:cubicBezTo>
                <a:cubicBezTo>
                  <a:pt x="158948" y="507653"/>
                  <a:pt x="125573" y="501067"/>
                  <a:pt x="100124" y="487896"/>
                </a:cubicBezTo>
                <a:cubicBezTo>
                  <a:pt x="74674" y="474725"/>
                  <a:pt x="53801" y="455414"/>
                  <a:pt x="37504" y="429965"/>
                </a:cubicBezTo>
                <a:cubicBezTo>
                  <a:pt x="25672" y="411882"/>
                  <a:pt x="16464" y="387158"/>
                  <a:pt x="9878" y="355792"/>
                </a:cubicBezTo>
                <a:cubicBezTo>
                  <a:pt x="3292" y="324427"/>
                  <a:pt x="0" y="289768"/>
                  <a:pt x="0" y="251817"/>
                </a:cubicBezTo>
                <a:cubicBezTo>
                  <a:pt x="0" y="158502"/>
                  <a:pt x="16798" y="93204"/>
                  <a:pt x="50396" y="55922"/>
                </a:cubicBezTo>
                <a:cubicBezTo>
                  <a:pt x="83994"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pic>
        <p:nvPicPr>
          <p:cNvPr id="63" name="Immagine 62">
            <a:extLst>
              <a:ext uri="{FF2B5EF4-FFF2-40B4-BE49-F238E27FC236}">
                <a16:creationId xmlns:a16="http://schemas.microsoft.com/office/drawing/2014/main" id="{C2BE732F-E1EB-9572-E97E-7E44FA3D76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4471" y="4267550"/>
            <a:ext cx="3241472" cy="1094873"/>
          </a:xfrm>
          <a:prstGeom prst="rect">
            <a:avLst/>
          </a:prstGeom>
        </p:spPr>
      </p:pic>
      <p:pic>
        <p:nvPicPr>
          <p:cNvPr id="78" name="Immagine 77">
            <a:extLst>
              <a:ext uri="{FF2B5EF4-FFF2-40B4-BE49-F238E27FC236}">
                <a16:creationId xmlns:a16="http://schemas.microsoft.com/office/drawing/2014/main" id="{8454E655-DA7C-FA9F-579D-33123AED05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4857" y="3477598"/>
            <a:ext cx="392400" cy="392400"/>
          </a:xfrm>
          <a:prstGeom prst="rect">
            <a:avLst/>
          </a:prstGeom>
        </p:spPr>
      </p:pic>
      <p:pic>
        <p:nvPicPr>
          <p:cNvPr id="80" name="Immagine 79">
            <a:extLst>
              <a:ext uri="{FF2B5EF4-FFF2-40B4-BE49-F238E27FC236}">
                <a16:creationId xmlns:a16="http://schemas.microsoft.com/office/drawing/2014/main" id="{DDA785EF-F7B1-BFF7-DE7B-20AD38CCB6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9742" y="1555704"/>
            <a:ext cx="392400" cy="392400"/>
          </a:xfrm>
          <a:prstGeom prst="rect">
            <a:avLst/>
          </a:prstGeom>
        </p:spPr>
      </p:pic>
    </p:spTree>
    <p:extLst>
      <p:ext uri="{BB962C8B-B14F-4D97-AF65-F5344CB8AC3E}">
        <p14:creationId xmlns:p14="http://schemas.microsoft.com/office/powerpoint/2010/main" val="162258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3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D8311-230B-DA2D-F607-5777659909D8}"/>
              </a:ext>
            </a:extLst>
          </p:cNvPr>
          <p:cNvSpPr txBox="1">
            <a:spLocks/>
          </p:cNvSpPr>
          <p:nvPr/>
        </p:nvSpPr>
        <p:spPr>
          <a:xfrm>
            <a:off x="9036543" y="2023110"/>
            <a:ext cx="2853372" cy="2846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kern="1200" dirty="0">
                <a:solidFill>
                  <a:schemeClr val="tx1"/>
                </a:solidFill>
                <a:latin typeface="Georgia" panose="02040502050405020303" pitchFamily="18" charset="0"/>
              </a:rPr>
              <a:t>SCHEMA DI AUDO4RIAS</a:t>
            </a:r>
          </a:p>
        </p:txBody>
      </p:sp>
      <p:sp>
        <p:nvSpPr>
          <p:cNvPr id="142" name="Rectangle 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Immagine 33">
            <a:extLst>
              <a:ext uri="{FF2B5EF4-FFF2-40B4-BE49-F238E27FC236}">
                <a16:creationId xmlns:a16="http://schemas.microsoft.com/office/drawing/2014/main" id="{C27BA57D-7635-3449-A73B-A68B6BAC2C3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45238" y="1087696"/>
            <a:ext cx="7608304" cy="4753564"/>
          </a:xfrm>
          <a:prstGeom prst="rect">
            <a:avLst/>
          </a:prstGeom>
        </p:spPr>
      </p:pic>
      <p:sp>
        <p:nvSpPr>
          <p:cNvPr id="144" name="Rectangle 4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83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D8311-230B-DA2D-F607-5777659909D8}"/>
              </a:ext>
            </a:extLst>
          </p:cNvPr>
          <p:cNvSpPr txBox="1">
            <a:spLocks/>
          </p:cNvSpPr>
          <p:nvPr/>
        </p:nvSpPr>
        <p:spPr>
          <a:xfrm>
            <a:off x="359172" y="1144769"/>
            <a:ext cx="3724217" cy="28964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dirty="0">
                <a:latin typeface="Georgia" panose="02040502050405020303" pitchFamily="18" charset="0"/>
              </a:rPr>
              <a:t>GUI DI AUDO4RIAS</a:t>
            </a:r>
          </a:p>
        </p:txBody>
      </p:sp>
      <p:sp>
        <p:nvSpPr>
          <p:cNvPr id="61" name="Rectangle 60">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Immagine 11" descr="Immagine che contiene testo&#10;&#10;Descrizione generata automaticamente">
            <a:extLst>
              <a:ext uri="{FF2B5EF4-FFF2-40B4-BE49-F238E27FC236}">
                <a16:creationId xmlns:a16="http://schemas.microsoft.com/office/drawing/2014/main" id="{3BA7330D-C2C1-C456-CA29-CE2C77318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563" y="379158"/>
            <a:ext cx="3669064" cy="2926079"/>
          </a:xfrm>
          <a:prstGeom prst="rect">
            <a:avLst/>
          </a:prstGeom>
        </p:spPr>
      </p:pic>
      <p:pic>
        <p:nvPicPr>
          <p:cNvPr id="5" name="Immagine 4">
            <a:extLst>
              <a:ext uri="{FF2B5EF4-FFF2-40B4-BE49-F238E27FC236}">
                <a16:creationId xmlns:a16="http://schemas.microsoft.com/office/drawing/2014/main" id="{80158B67-094C-A51B-BFF3-A5902A330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1896" y="417792"/>
            <a:ext cx="3675888" cy="2848812"/>
          </a:xfrm>
          <a:prstGeom prst="rect">
            <a:avLst/>
          </a:prstGeom>
        </p:spPr>
      </p:pic>
      <p:sp>
        <p:nvSpPr>
          <p:cNvPr id="63" name="Rectangle 6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ical user interface, text, application&#10;&#10;Description automatically generated">
            <a:extLst>
              <a:ext uri="{FF2B5EF4-FFF2-40B4-BE49-F238E27FC236}">
                <a16:creationId xmlns:a16="http://schemas.microsoft.com/office/drawing/2014/main" id="{DDC0A9FF-A4BC-4972-BA08-A284B1833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151" y="3461922"/>
            <a:ext cx="3675888" cy="2848812"/>
          </a:xfrm>
          <a:prstGeom prst="rect">
            <a:avLst/>
          </a:prstGeom>
        </p:spPr>
      </p:pic>
      <p:pic>
        <p:nvPicPr>
          <p:cNvPr id="9" name="Immagine 8" descr="Immagine che contiene testo, screenshot, monitor&#10;&#10;Descrizione generata automaticamente">
            <a:extLst>
              <a:ext uri="{FF2B5EF4-FFF2-40B4-BE49-F238E27FC236}">
                <a16:creationId xmlns:a16="http://schemas.microsoft.com/office/drawing/2014/main" id="{90E7380E-9C1C-8E7A-0B70-D105264AD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0333" y="3461924"/>
            <a:ext cx="3675888" cy="2848812"/>
          </a:xfrm>
          <a:prstGeom prst="rect">
            <a:avLst/>
          </a:prstGeom>
        </p:spPr>
      </p:pic>
    </p:spTree>
    <p:extLst>
      <p:ext uri="{BB962C8B-B14F-4D97-AF65-F5344CB8AC3E}">
        <p14:creationId xmlns:p14="http://schemas.microsoft.com/office/powerpoint/2010/main" val="368878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B415-2D5C-FCE2-EFED-9A318762AD76}"/>
              </a:ext>
            </a:extLst>
          </p:cNvPr>
          <p:cNvSpPr txBox="1">
            <a:spLocks/>
          </p:cNvSpPr>
          <p:nvPr/>
        </p:nvSpPr>
        <p:spPr>
          <a:xfrm>
            <a:off x="642996" y="4571216"/>
            <a:ext cx="10906008" cy="111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latin typeface="Georgia" panose="02040502050405020303" pitchFamily="18" charset="0"/>
              </a:rPr>
              <a:t>LOG DI AUDO4RIAS</a:t>
            </a:r>
          </a:p>
        </p:txBody>
      </p:sp>
      <p:pic>
        <p:nvPicPr>
          <p:cNvPr id="6" name="Picture 5" descr="Text&#10;&#10;Description automatically generated with medium confidence">
            <a:extLst>
              <a:ext uri="{FF2B5EF4-FFF2-40B4-BE49-F238E27FC236}">
                <a16:creationId xmlns:a16="http://schemas.microsoft.com/office/drawing/2014/main" id="{E6B161CB-E40A-4120-A2B8-B36951886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46" y="1065123"/>
            <a:ext cx="3529109" cy="2597816"/>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B7907FCE-E2B6-2FD6-8A2F-9C1920E65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788" y="1066111"/>
            <a:ext cx="3526424" cy="2595839"/>
          </a:xfrm>
          <a:prstGeom prst="rect">
            <a:avLst/>
          </a:prstGeom>
        </p:spPr>
      </p:pic>
      <p:pic>
        <p:nvPicPr>
          <p:cNvPr id="9" name="Immagine 8" descr="Immagine che contiene tavolo&#10;&#10;Descrizione generata automaticamente">
            <a:extLst>
              <a:ext uri="{FF2B5EF4-FFF2-40B4-BE49-F238E27FC236}">
                <a16:creationId xmlns:a16="http://schemas.microsoft.com/office/drawing/2014/main" id="{92A00985-8E2A-5783-E98C-D2E486105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096503"/>
            <a:ext cx="3553968" cy="2535055"/>
          </a:xfrm>
          <a:prstGeom prst="rect">
            <a:avLst/>
          </a:prstGeom>
        </p:spPr>
      </p:pic>
      <p:cxnSp>
        <p:nvCxnSpPr>
          <p:cNvPr id="52" name="Straight Connector 51">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E9AE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92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15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94B415-2D5C-FCE2-EFED-9A318762AD76}"/>
              </a:ext>
            </a:extLst>
          </p:cNvPr>
          <p:cNvSpPr txBox="1">
            <a:spLocks/>
          </p:cNvSpPr>
          <p:nvPr/>
        </p:nvSpPr>
        <p:spPr>
          <a:xfrm>
            <a:off x="804672" y="1122362"/>
            <a:ext cx="3308130" cy="24871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kern="1200">
                <a:solidFill>
                  <a:srgbClr val="FFFFFF"/>
                </a:solidFill>
                <a:latin typeface="+mj-lt"/>
                <a:ea typeface="+mj-ea"/>
                <a:cs typeface="+mj-cs"/>
              </a:rPr>
              <a:t>RISULTATI SPERIMENTALI</a:t>
            </a:r>
          </a:p>
        </p:txBody>
      </p:sp>
      <p:pic>
        <p:nvPicPr>
          <p:cNvPr id="8" name="Picture 7" descr="Chart, line chart&#10;&#10;Description automatically generated">
            <a:extLst>
              <a:ext uri="{FF2B5EF4-FFF2-40B4-BE49-F238E27FC236}">
                <a16:creationId xmlns:a16="http://schemas.microsoft.com/office/drawing/2014/main" id="{FAD3990C-DACB-4312-A7C7-A6E695626F56}"/>
              </a:ext>
            </a:extLst>
          </p:cNvPr>
          <p:cNvPicPr>
            <a:picLocks noChangeAspect="1"/>
          </p:cNvPicPr>
          <p:nvPr/>
        </p:nvPicPr>
        <p:blipFill rotWithShape="1">
          <a:blip r:embed="rId2">
            <a:extLst>
              <a:ext uri="{28A0092B-C50C-407E-A947-70E740481C1C}">
                <a14:useLocalDpi xmlns:a14="http://schemas.microsoft.com/office/drawing/2010/main" val="0"/>
              </a:ext>
            </a:extLst>
          </a:blip>
          <a:srcRect r="2" b="1994"/>
          <a:stretch/>
        </p:blipFill>
        <p:spPr>
          <a:xfrm>
            <a:off x="5320995" y="595798"/>
            <a:ext cx="6274295" cy="3013159"/>
          </a:xfrm>
          <a:prstGeom prst="rect">
            <a:avLst/>
          </a:prstGeom>
        </p:spPr>
      </p:pic>
      <p:pic>
        <p:nvPicPr>
          <p:cNvPr id="7" name="Picture 6" descr="A picture containing outdoor object&#10;&#10;Description automatically generated">
            <a:extLst>
              <a:ext uri="{FF2B5EF4-FFF2-40B4-BE49-F238E27FC236}">
                <a16:creationId xmlns:a16="http://schemas.microsoft.com/office/drawing/2014/main" id="{0825AC92-87EA-4D32-803E-C79C3E9BCB1A}"/>
              </a:ext>
            </a:extLst>
          </p:cNvPr>
          <p:cNvPicPr>
            <a:picLocks noChangeAspect="1"/>
          </p:cNvPicPr>
          <p:nvPr/>
        </p:nvPicPr>
        <p:blipFill rotWithShape="1">
          <a:blip r:embed="rId3">
            <a:extLst>
              <a:ext uri="{28A0092B-C50C-407E-A947-70E740481C1C}">
                <a14:useLocalDpi xmlns:a14="http://schemas.microsoft.com/office/drawing/2010/main" val="0"/>
              </a:ext>
            </a:extLst>
          </a:blip>
          <a:srcRect t="5584" r="-3" b="8464"/>
          <a:stretch/>
        </p:blipFill>
        <p:spPr>
          <a:xfrm>
            <a:off x="5320995" y="3747453"/>
            <a:ext cx="3059687" cy="2419411"/>
          </a:xfrm>
          <a:prstGeom prst="rect">
            <a:avLst/>
          </a:prstGeom>
        </p:spPr>
      </p:pic>
      <p:pic>
        <p:nvPicPr>
          <p:cNvPr id="5" name="Picture 4" descr="A picture containing plant&#10;&#10;Description automatically generated">
            <a:extLst>
              <a:ext uri="{FF2B5EF4-FFF2-40B4-BE49-F238E27FC236}">
                <a16:creationId xmlns:a16="http://schemas.microsoft.com/office/drawing/2014/main" id="{3242016C-FAA1-4E13-B18F-894EAF6DA7A0}"/>
              </a:ext>
            </a:extLst>
          </p:cNvPr>
          <p:cNvPicPr>
            <a:picLocks noChangeAspect="1"/>
          </p:cNvPicPr>
          <p:nvPr/>
        </p:nvPicPr>
        <p:blipFill rotWithShape="1">
          <a:blip r:embed="rId4">
            <a:extLst>
              <a:ext uri="{28A0092B-C50C-407E-A947-70E740481C1C}">
                <a14:useLocalDpi xmlns:a14="http://schemas.microsoft.com/office/drawing/2010/main" val="0"/>
              </a:ext>
            </a:extLst>
          </a:blip>
          <a:srcRect l="1042" r="3" b="3"/>
          <a:stretch/>
        </p:blipFill>
        <p:spPr>
          <a:xfrm>
            <a:off x="8535603" y="3747453"/>
            <a:ext cx="3059687" cy="2419411"/>
          </a:xfrm>
          <a:prstGeom prst="rect">
            <a:avLst/>
          </a:prstGeom>
        </p:spPr>
      </p:pic>
    </p:spTree>
    <p:extLst>
      <p:ext uri="{BB962C8B-B14F-4D97-AF65-F5344CB8AC3E}">
        <p14:creationId xmlns:p14="http://schemas.microsoft.com/office/powerpoint/2010/main" val="6857733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862</Words>
  <Application>Microsoft Office PowerPoint</Application>
  <PresentationFormat>Widescreen</PresentationFormat>
  <Paragraphs>106</Paragraphs>
  <Slides>13</Slides>
  <Notes>7</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Calibri</vt:lpstr>
      <vt:lpstr>Calibri Light</vt:lpstr>
      <vt:lpstr>Georgia</vt:lpstr>
      <vt:lpstr>Helvetica</vt:lpstr>
      <vt:lpstr>Roboto</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Alfredo Mungari</dc:creator>
  <cp:lastModifiedBy>Alfredo Mungari</cp:lastModifiedBy>
  <cp:revision>4</cp:revision>
  <dcterms:created xsi:type="dcterms:W3CDTF">2022-12-06T21:56:51Z</dcterms:created>
  <dcterms:modified xsi:type="dcterms:W3CDTF">2022-12-13T10:42:14Z</dcterms:modified>
</cp:coreProperties>
</file>