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9B00A9-9B9C-3F41-89AE-108511D98505}" v="8" dt="2024-05-31T13:16:13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1"/>
    <p:restoredTop sz="94694"/>
  </p:normalViewPr>
  <p:slideViewPr>
    <p:cSldViewPr snapToGrid="0">
      <p:cViewPr varScale="1">
        <p:scale>
          <a:sx n="121" d="100"/>
          <a:sy n="121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redo Mungari" userId="714efbae-ed0e-42da-b652-158b7e3e3a9d" providerId="ADAL" clId="{4C9B00A9-9B9C-3F41-89AE-108511D98505}"/>
    <pc:docChg chg="undo redo custSel addSld modSld">
      <pc:chgData name="Alfredo Mungari" userId="714efbae-ed0e-42da-b652-158b7e3e3a9d" providerId="ADAL" clId="{4C9B00A9-9B9C-3F41-89AE-108511D98505}" dt="2024-05-31T13:16:30.118" v="75" actId="26606"/>
      <pc:docMkLst>
        <pc:docMk/>
      </pc:docMkLst>
      <pc:sldChg chg="modSp mod">
        <pc:chgData name="Alfredo Mungari" userId="714efbae-ed0e-42da-b652-158b7e3e3a9d" providerId="ADAL" clId="{4C9B00A9-9B9C-3F41-89AE-108511D98505}" dt="2024-05-31T13:09:03.097" v="7" actId="20577"/>
        <pc:sldMkLst>
          <pc:docMk/>
          <pc:sldMk cId="4293226412" sldId="256"/>
        </pc:sldMkLst>
        <pc:spChg chg="mod">
          <ac:chgData name="Alfredo Mungari" userId="714efbae-ed0e-42da-b652-158b7e3e3a9d" providerId="ADAL" clId="{4C9B00A9-9B9C-3F41-89AE-108511D98505}" dt="2024-05-31T13:09:03.097" v="7" actId="20577"/>
          <ac:spMkLst>
            <pc:docMk/>
            <pc:sldMk cId="4293226412" sldId="256"/>
            <ac:spMk id="2" creationId="{F20EB82F-CDE9-5DE6-5EC6-677827212289}"/>
          </ac:spMkLst>
        </pc:spChg>
      </pc:sldChg>
      <pc:sldChg chg="addSp delSp modSp new mod setBg">
        <pc:chgData name="Alfredo Mungari" userId="714efbae-ed0e-42da-b652-158b7e3e3a9d" providerId="ADAL" clId="{4C9B00A9-9B9C-3F41-89AE-108511D98505}" dt="2024-05-31T13:16:30.118" v="75" actId="26606"/>
        <pc:sldMkLst>
          <pc:docMk/>
          <pc:sldMk cId="3677371565" sldId="260"/>
        </pc:sldMkLst>
        <pc:spChg chg="mod ord">
          <ac:chgData name="Alfredo Mungari" userId="714efbae-ed0e-42da-b652-158b7e3e3a9d" providerId="ADAL" clId="{4C9B00A9-9B9C-3F41-89AE-108511D98505}" dt="2024-05-31T13:16:30.118" v="75" actId="26606"/>
          <ac:spMkLst>
            <pc:docMk/>
            <pc:sldMk cId="3677371565" sldId="260"/>
            <ac:spMk id="2" creationId="{07414425-74D0-5088-9B7F-303E0D664569}"/>
          </ac:spMkLst>
        </pc:spChg>
        <pc:spChg chg="del">
          <ac:chgData name="Alfredo Mungari" userId="714efbae-ed0e-42da-b652-158b7e3e3a9d" providerId="ADAL" clId="{4C9B00A9-9B9C-3F41-89AE-108511D98505}" dt="2024-05-31T13:10:32.276" v="9" actId="931"/>
          <ac:spMkLst>
            <pc:docMk/>
            <pc:sldMk cId="3677371565" sldId="260"/>
            <ac:spMk id="3" creationId="{1152CDF8-B04E-DD44-5706-6EBD3F6AA5E0}"/>
          </ac:spMkLst>
        </pc:spChg>
        <pc:spChg chg="add del mod ord">
          <ac:chgData name="Alfredo Mungari" userId="714efbae-ed0e-42da-b652-158b7e3e3a9d" providerId="ADAL" clId="{4C9B00A9-9B9C-3F41-89AE-108511D98505}" dt="2024-05-31T13:15:45.897" v="66" actId="26606"/>
          <ac:spMkLst>
            <pc:docMk/>
            <pc:sldMk cId="3677371565" sldId="260"/>
            <ac:spMk id="6" creationId="{2894C56F-BEFC-041D-AF1A-C0C1D88696EE}"/>
          </ac:spMkLst>
        </pc:spChg>
        <pc:spChg chg="add mod">
          <ac:chgData name="Alfredo Mungari" userId="714efbae-ed0e-42da-b652-158b7e3e3a9d" providerId="ADAL" clId="{4C9B00A9-9B9C-3F41-89AE-108511D98505}" dt="2024-05-31T13:16:30.118" v="75" actId="26606"/>
          <ac:spMkLst>
            <pc:docMk/>
            <pc:sldMk cId="3677371565" sldId="260"/>
            <ac:spMk id="7" creationId="{E077C037-3403-A75D-C3D4-6A30E6B5E596}"/>
          </ac:spMkLst>
        </pc:spChg>
        <pc:spChg chg="add del">
          <ac:chgData name="Alfredo Mungari" userId="714efbae-ed0e-42da-b652-158b7e3e3a9d" providerId="ADAL" clId="{4C9B00A9-9B9C-3F41-89AE-108511D98505}" dt="2024-05-31T13:15:45.889" v="65" actId="26606"/>
          <ac:spMkLst>
            <pc:docMk/>
            <pc:sldMk cId="3677371565" sldId="260"/>
            <ac:spMk id="9" creationId="{4AC6B390-BC59-4F1D-A0EE-D71A92F0A0B2}"/>
          </ac:spMkLst>
        </pc:spChg>
        <pc:spChg chg="add del">
          <ac:chgData name="Alfredo Mungari" userId="714efbae-ed0e-42da-b652-158b7e3e3a9d" providerId="ADAL" clId="{4C9B00A9-9B9C-3F41-89AE-108511D98505}" dt="2024-05-31T13:15:45.889" v="65" actId="26606"/>
          <ac:spMkLst>
            <pc:docMk/>
            <pc:sldMk cId="3677371565" sldId="260"/>
            <ac:spMk id="10" creationId="{B6C60D79-16F1-4C4B-B7E3-7634E7069CDE}"/>
          </ac:spMkLst>
        </pc:spChg>
        <pc:spChg chg="add del">
          <ac:chgData name="Alfredo Mungari" userId="714efbae-ed0e-42da-b652-158b7e3e3a9d" providerId="ADAL" clId="{4C9B00A9-9B9C-3F41-89AE-108511D98505}" dt="2024-05-31T13:15:45.889" v="65" actId="26606"/>
          <ac:spMkLst>
            <pc:docMk/>
            <pc:sldMk cId="3677371565" sldId="260"/>
            <ac:spMk id="11" creationId="{426B127E-6498-4C77-9C9D-4553A5113B80}"/>
          </ac:spMkLst>
        </pc:spChg>
        <pc:spChg chg="add del">
          <ac:chgData name="Alfredo Mungari" userId="714efbae-ed0e-42da-b652-158b7e3e3a9d" providerId="ADAL" clId="{4C9B00A9-9B9C-3F41-89AE-108511D98505}" dt="2024-05-31T13:12:22.132" v="53" actId="26606"/>
          <ac:spMkLst>
            <pc:docMk/>
            <pc:sldMk cId="3677371565" sldId="260"/>
            <ac:spMk id="12" creationId="{C3420C89-0B09-4632-A4AF-3971D08BF7A8}"/>
          </ac:spMkLst>
        </pc:spChg>
        <pc:spChg chg="add del">
          <ac:chgData name="Alfredo Mungari" userId="714efbae-ed0e-42da-b652-158b7e3e3a9d" providerId="ADAL" clId="{4C9B00A9-9B9C-3F41-89AE-108511D98505}" dt="2024-05-31T13:12:22.132" v="53" actId="26606"/>
          <ac:spMkLst>
            <pc:docMk/>
            <pc:sldMk cId="3677371565" sldId="260"/>
            <ac:spMk id="14" creationId="{4E5CBA61-BF74-40B4-A3A8-366BBA626CCF}"/>
          </ac:spMkLst>
        </pc:spChg>
        <pc:spChg chg="add">
          <ac:chgData name="Alfredo Mungari" userId="714efbae-ed0e-42da-b652-158b7e3e3a9d" providerId="ADAL" clId="{4C9B00A9-9B9C-3F41-89AE-108511D98505}" dt="2024-05-31T13:16:30.118" v="75" actId="26606"/>
          <ac:spMkLst>
            <pc:docMk/>
            <pc:sldMk cId="3677371565" sldId="260"/>
            <ac:spMk id="21" creationId="{CBC4F608-B4B8-48C3-9572-C0F061B1CD99}"/>
          </ac:spMkLst>
        </pc:spChg>
        <pc:spChg chg="add">
          <ac:chgData name="Alfredo Mungari" userId="714efbae-ed0e-42da-b652-158b7e3e3a9d" providerId="ADAL" clId="{4C9B00A9-9B9C-3F41-89AE-108511D98505}" dt="2024-05-31T13:16:30.118" v="75" actId="26606"/>
          <ac:spMkLst>
            <pc:docMk/>
            <pc:sldMk cId="3677371565" sldId="260"/>
            <ac:spMk id="22" creationId="{1382A32C-5B0C-4B1C-A074-76C6DBCC9F87}"/>
          </ac:spMkLst>
        </pc:spChg>
        <pc:spChg chg="add">
          <ac:chgData name="Alfredo Mungari" userId="714efbae-ed0e-42da-b652-158b7e3e3a9d" providerId="ADAL" clId="{4C9B00A9-9B9C-3F41-89AE-108511D98505}" dt="2024-05-31T13:16:30.118" v="75" actId="26606"/>
          <ac:spMkLst>
            <pc:docMk/>
            <pc:sldMk cId="3677371565" sldId="260"/>
            <ac:spMk id="23" creationId="{6EFC920F-B85A-4068-BD93-41064EDE93D3}"/>
          </ac:spMkLst>
        </pc:spChg>
        <pc:spChg chg="add del">
          <ac:chgData name="Alfredo Mungari" userId="714efbae-ed0e-42da-b652-158b7e3e3a9d" providerId="ADAL" clId="{4C9B00A9-9B9C-3F41-89AE-108511D98505}" dt="2024-05-31T13:14:50.617" v="58" actId="26606"/>
          <ac:spMkLst>
            <pc:docMk/>
            <pc:sldMk cId="3677371565" sldId="260"/>
            <ac:spMk id="29" creationId="{1B15ED52-F352-441B-82BF-E0EA34836D08}"/>
          </ac:spMkLst>
        </pc:spChg>
        <pc:spChg chg="add del">
          <ac:chgData name="Alfredo Mungari" userId="714efbae-ed0e-42da-b652-158b7e3e3a9d" providerId="ADAL" clId="{4C9B00A9-9B9C-3F41-89AE-108511D98505}" dt="2024-05-31T13:14:50.617" v="58" actId="26606"/>
          <ac:spMkLst>
            <pc:docMk/>
            <pc:sldMk cId="3677371565" sldId="260"/>
            <ac:spMk id="30" creationId="{3B2E3793-BFE6-45A2-9B7B-E18844431C99}"/>
          </ac:spMkLst>
        </pc:spChg>
        <pc:spChg chg="add del">
          <ac:chgData name="Alfredo Mungari" userId="714efbae-ed0e-42da-b652-158b7e3e3a9d" providerId="ADAL" clId="{4C9B00A9-9B9C-3F41-89AE-108511D98505}" dt="2024-05-31T13:14:50.617" v="58" actId="26606"/>
          <ac:spMkLst>
            <pc:docMk/>
            <pc:sldMk cId="3677371565" sldId="260"/>
            <ac:spMk id="31" creationId="{BC4C4868-CB8F-4AF9-9CDB-8108F2C19B67}"/>
          </ac:spMkLst>
        </pc:spChg>
        <pc:spChg chg="add del">
          <ac:chgData name="Alfredo Mungari" userId="714efbae-ed0e-42da-b652-158b7e3e3a9d" providerId="ADAL" clId="{4C9B00A9-9B9C-3F41-89AE-108511D98505}" dt="2024-05-31T13:14:50.617" v="58" actId="26606"/>
          <ac:spMkLst>
            <pc:docMk/>
            <pc:sldMk cId="3677371565" sldId="260"/>
            <ac:spMk id="32" creationId="{375E0459-6403-40CD-989D-56A4407CA12E}"/>
          </ac:spMkLst>
        </pc:spChg>
        <pc:spChg chg="add del">
          <ac:chgData name="Alfredo Mungari" userId="714efbae-ed0e-42da-b652-158b7e3e3a9d" providerId="ADAL" clId="{4C9B00A9-9B9C-3F41-89AE-108511D98505}" dt="2024-05-31T13:14:50.617" v="58" actId="26606"/>
          <ac:spMkLst>
            <pc:docMk/>
            <pc:sldMk cId="3677371565" sldId="260"/>
            <ac:spMk id="33" creationId="{53E5B1A8-3AC9-4BD1-9BBC-78CA94F2D1BA}"/>
          </ac:spMkLst>
        </pc:spChg>
        <pc:grpChg chg="add del">
          <ac:chgData name="Alfredo Mungari" userId="714efbae-ed0e-42da-b652-158b7e3e3a9d" providerId="ADAL" clId="{4C9B00A9-9B9C-3F41-89AE-108511D98505}" dt="2024-05-31T13:12:22.132" v="53" actId="26606"/>
          <ac:grpSpMkLst>
            <pc:docMk/>
            <pc:sldMk cId="3677371565" sldId="260"/>
            <ac:grpSpMk id="16" creationId="{AC27E70C-5470-4262-B9CE-AE52C51CF4C1}"/>
          </ac:grpSpMkLst>
        </pc:grpChg>
        <pc:grpChg chg="add del">
          <ac:chgData name="Alfredo Mungari" userId="714efbae-ed0e-42da-b652-158b7e3e3a9d" providerId="ADAL" clId="{4C9B00A9-9B9C-3F41-89AE-108511D98505}" dt="2024-05-31T13:12:22.132" v="53" actId="26606"/>
          <ac:grpSpMkLst>
            <pc:docMk/>
            <pc:sldMk cId="3677371565" sldId="260"/>
            <ac:grpSpMk id="20" creationId="{E27AF472-EAE3-4572-AB69-B92BD10DBC6D}"/>
          </ac:grpSpMkLst>
        </pc:grpChg>
        <pc:grpChg chg="add">
          <ac:chgData name="Alfredo Mungari" userId="714efbae-ed0e-42da-b652-158b7e3e3a9d" providerId="ADAL" clId="{4C9B00A9-9B9C-3F41-89AE-108511D98505}" dt="2024-05-31T13:16:30.118" v="75" actId="26606"/>
          <ac:grpSpMkLst>
            <pc:docMk/>
            <pc:sldMk cId="3677371565" sldId="260"/>
            <ac:grpSpMk id="25" creationId="{1C559108-BBAE-426C-8564-051D2BA6DDC8}"/>
          </ac:grpSpMkLst>
        </pc:grpChg>
        <pc:picChg chg="add mod ord">
          <ac:chgData name="Alfredo Mungari" userId="714efbae-ed0e-42da-b652-158b7e3e3a9d" providerId="ADAL" clId="{4C9B00A9-9B9C-3F41-89AE-108511D98505}" dt="2024-05-31T13:16:30.118" v="75" actId="26606"/>
          <ac:picMkLst>
            <pc:docMk/>
            <pc:sldMk cId="3677371565" sldId="260"/>
            <ac:picMk id="5" creationId="{64352CC8-DA41-CE6F-7ADC-CEC50C00BD93}"/>
          </ac:picMkLst>
        </pc:picChg>
        <pc:cxnChg chg="add del">
          <ac:chgData name="Alfredo Mungari" userId="714efbae-ed0e-42da-b652-158b7e3e3a9d" providerId="ADAL" clId="{4C9B00A9-9B9C-3F41-89AE-108511D98505}" dt="2024-05-31T13:16:17.047" v="72" actId="26606"/>
          <ac:cxnSpMkLst>
            <pc:docMk/>
            <pc:sldMk cId="3677371565" sldId="260"/>
            <ac:cxnSpMk id="13" creationId="{1503BFE4-729B-D9D0-C17B-501E6AF1127A}"/>
          </ac:cxnSpMkLst>
        </pc:cxnChg>
        <pc:cxnChg chg="add del">
          <ac:chgData name="Alfredo Mungari" userId="714efbae-ed0e-42da-b652-158b7e3e3a9d" providerId="ADAL" clId="{4C9B00A9-9B9C-3F41-89AE-108511D98505}" dt="2024-05-31T13:16:30.118" v="75" actId="26606"/>
          <ac:cxnSpMkLst>
            <pc:docMk/>
            <pc:sldMk cId="3677371565" sldId="260"/>
            <ac:cxnSpMk id="18" creationId="{1503BFE4-729B-D9D0-C17B-501E6AF1127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F901C0-F75B-DF63-AD24-B32CAC0D6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46D855E-775F-22F5-9D80-25AFF77B0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656A45-D009-A592-8CD4-16407A9E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pPr/>
              <a:t>6/5/24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990284-FB79-EA18-36DA-D12E0FD2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8DFF4F-E166-9214-D33A-206D8C0D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4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CFE85-52DB-5FF3-17FA-C53EEFBA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2780EE7-6B93-331E-9CDD-E16CEC1ED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08E974-2006-DAA8-D157-358F298DE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pPr/>
              <a:t>6/5/24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351143-5948-C0BB-9A48-9399F6AE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089EE1-104A-94BF-0BC4-F660030E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32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BD2CEAD-0599-1754-4BF8-B4FF585B3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D48C534-1734-4F8C-04ED-11B74E8EB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78001E-DB6E-4082-2FA4-CBE6639B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pPr/>
              <a:t>6/5/24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C68769-D548-0753-5406-6F301F7EB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A66016-A821-7331-0014-725EB486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8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061F4-002F-93FD-DBC5-F0D428F8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BEC36A-2322-DC99-3492-345FE222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7D3E42-FB30-E18A-3038-1A94B0E6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pPr/>
              <a:t>6/5/24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B039D9-D6E4-5BAB-6DF2-C6BBE00BF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7C51B0-6517-04F7-884F-9B26764B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1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596FB5-814A-B7C4-4068-5BED205B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6B81D4C-F1DD-351A-E992-F15A6C3DB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31C8A8-22A1-A9E9-6DF3-3E874B70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pPr/>
              <a:t>6/5/24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5347D8-7180-6642-EEF7-1E30AAEE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968198-2871-1852-F240-29DB4174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02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550923-BFBF-1F7D-3853-6CBE8DD9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F085BA-0413-2967-6B26-4F9C29119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6C204FD-E9F3-9616-B1E4-5B918094B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012324A-A052-A69B-5165-82850A10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pPr/>
              <a:t>6/5/24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F3E7CE-5B54-8509-C25B-E2B72C74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0D9CCA-A60E-01EA-8110-07DDC9F6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E137AC-8064-BE0B-7872-E62FCC2ED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8F9CD3-8E9B-432B-B3A1-E3FF9652E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45ED906-1DF2-B205-FF39-0BEF96BF0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8CE4288-DAE4-B52B-512A-33028B68F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DE82FE0-D533-C424-0E16-28A57DEED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2FE0FE7-A7F5-EE8E-A06F-FEFBAD53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pPr/>
              <a:t>6/5/24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B49389E-5FBD-8D35-A15D-13969613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4B81C9A-BA77-A5AD-1C22-5BCB1F8F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73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3801B3-C5B2-97FB-A868-22EADC1C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7468C04-80B2-ED30-8225-F71A84F3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pPr/>
              <a:t>6/5/24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C3E4BB0-ED5B-75EF-C2D1-1613DFDB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893665-0FCA-D89F-61E9-84B0911E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3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E050C9-0489-45A3-B050-9A5E9127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pPr/>
              <a:t>6/5/24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DCF9926-0216-BFD8-C7E0-27E4DD44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68FAC34-906B-D34D-930D-C1E5E9A0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2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92140D-92E5-768F-D8BD-C42942E0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74A3EF-7F20-ABF5-6B5A-20043A12C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BF79E28-9366-7ACD-2733-F4FEA1EEC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A0C2D4C-FADC-E654-6E90-451308AF5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pPr/>
              <a:t>6/5/24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0115590-716D-7C8B-7909-79B410A0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BBD8C4E-2375-9D00-2AAE-C2BD928A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87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A6C7A5-A5AA-610A-4A8C-0C125B2A3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DF254F6-47D2-2173-346F-CFFA9CD3B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B85FC2-25BD-54DC-850A-12C1BBCF2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2349685-3ADE-7FB1-4A3A-F7899C38B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pPr/>
              <a:t>6/5/24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7723E66-B4E2-B29D-7BB8-0EB8028D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57F0F5-D766-88D2-607D-CDFE8D63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8E9F65E-FC2D-BCF6-E760-20195805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C06DB5-049A-6AA9-E99B-4B5FB4824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05DB3D-A6D2-11E3-2CE6-DB447EC7B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57AA7F-BE72-4467-897E-7A302F46504F}" type="datetimeFigureOut">
              <a:rPr lang="en-US" smtClean="0"/>
              <a:pPr/>
              <a:t>6/5/24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900EFF-D6A4-EDA3-84FC-547DA3B59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9542AD-9DE3-0673-C70E-232C65904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2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8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414425-74D0-5088-9B7F-303E0D664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700"/>
              <a:t>Logical Battleship presentation</a:t>
            </a:r>
            <a:br>
              <a:rPr lang="en-US" sz="2700"/>
            </a:br>
            <a:endParaRPr lang="en-US" sz="2700"/>
          </a:p>
        </p:txBody>
      </p:sp>
      <p:sp>
        <p:nvSpPr>
          <p:cNvPr id="22" name="Rectangle 30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077C037-3403-A75D-C3D4-6A30E6B5E596}"/>
              </a:ext>
            </a:extLst>
          </p:cNvPr>
          <p:cNvSpPr txBox="1"/>
          <p:nvPr/>
        </p:nvSpPr>
        <p:spPr>
          <a:xfrm>
            <a:off x="1100736" y="2508105"/>
            <a:ext cx="4709345" cy="363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Student: Alfredo Mungari – 0120000287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Exam: Artificial Intelligence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A.A: 2023/2024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5" name="Segnaposto contenuto 4" descr="Immagine che contiene Rettangolo, quadrato, arte, mosaico&#10;&#10;Descrizione generata automaticamente">
            <a:extLst>
              <a:ext uri="{FF2B5EF4-FFF2-40B4-BE49-F238E27FC236}">
                <a16:creationId xmlns:a16="http://schemas.microsoft.com/office/drawing/2014/main" id="{64352CC8-DA41-CE6F-7ADC-CEC50C00B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94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894C56F-BEFC-041D-AF1A-C0C1D88696EE}"/>
              </a:ext>
            </a:extLst>
          </p:cNvPr>
          <p:cNvSpPr txBox="1"/>
          <p:nvPr/>
        </p:nvSpPr>
        <p:spPr>
          <a:xfrm>
            <a:off x="-1371600" y="-16646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37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20BA75-588F-3296-66F5-4E121D07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US" sz="3200"/>
              <a:t>Players and components</a:t>
            </a:r>
          </a:p>
        </p:txBody>
      </p:sp>
      <p:cxnSp>
        <p:nvCxnSpPr>
          <p:cNvPr id="24" name="Straight Connector 19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3A3886-770F-5636-02AE-E861764B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r>
              <a:rPr lang="en-US" sz="2000" dirty="0"/>
              <a:t>2 players</a:t>
            </a:r>
          </a:p>
          <a:p>
            <a:r>
              <a:rPr lang="en-US" sz="2000" dirty="0"/>
              <a:t>4 tables or grids (2 for each player)</a:t>
            </a:r>
          </a:p>
          <a:p>
            <a:r>
              <a:rPr lang="en-US" sz="2000" dirty="0"/>
              <a:t>10 ships:</a:t>
            </a:r>
          </a:p>
          <a:p>
            <a:pPr lvl="1"/>
            <a:r>
              <a:rPr lang="en-US" sz="2000" dirty="0"/>
              <a:t>1 aircraft carrier</a:t>
            </a:r>
          </a:p>
          <a:p>
            <a:pPr lvl="1"/>
            <a:r>
              <a:rPr lang="en-US" sz="2000" dirty="0"/>
              <a:t>2 ironclads</a:t>
            </a:r>
          </a:p>
          <a:p>
            <a:pPr lvl="1"/>
            <a:r>
              <a:rPr lang="en-US" sz="2000" dirty="0"/>
              <a:t>3 cruisers </a:t>
            </a:r>
          </a:p>
          <a:p>
            <a:pPr lvl="1"/>
            <a:r>
              <a:rPr lang="en-US" sz="2000" dirty="0"/>
              <a:t>4 torpedo boats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C0083D3F-9585-1552-827F-53B3F6C22E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06" r="5506"/>
          <a:stretch/>
        </p:blipFill>
        <p:spPr>
          <a:xfrm>
            <a:off x="6384484" y="771753"/>
            <a:ext cx="4730687" cy="53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4D14FB-25C1-CC69-DFC5-CF66162E0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US" sz="3200"/>
              <a:t>Structure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841988-6691-95D2-08BE-1D6279CB9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r>
              <a:rPr lang="en-US" sz="2000" dirty="0"/>
              <a:t>Playground structure:</a:t>
            </a:r>
          </a:p>
          <a:p>
            <a:pPr lvl="1"/>
            <a:r>
              <a:rPr lang="en-US" sz="2000" dirty="0"/>
              <a:t>Each grid is 10 x 10 in size</a:t>
            </a:r>
          </a:p>
          <a:p>
            <a:pPr lvl="1"/>
            <a:r>
              <a:rPr lang="en-US" sz="2000" dirty="0"/>
              <a:t>Letters as column indices</a:t>
            </a:r>
          </a:p>
          <a:p>
            <a:pPr lvl="1"/>
            <a:r>
              <a:rPr lang="en-US" sz="2000" dirty="0"/>
              <a:t>Numbers as row indices</a:t>
            </a:r>
          </a:p>
          <a:p>
            <a:r>
              <a:rPr lang="en-US" sz="2000" dirty="0"/>
              <a:t>Ships structure:</a:t>
            </a:r>
          </a:p>
          <a:p>
            <a:pPr lvl="1"/>
            <a:r>
              <a:rPr lang="en-US" sz="2000" dirty="0"/>
              <a:t>Aircraft carrier ➡️ 6 boxes</a:t>
            </a:r>
          </a:p>
          <a:p>
            <a:pPr lvl="1"/>
            <a:r>
              <a:rPr lang="en-US" sz="2000" dirty="0"/>
              <a:t>Ironclads ➡️ 4 boxes</a:t>
            </a:r>
          </a:p>
          <a:p>
            <a:pPr lvl="1"/>
            <a:r>
              <a:rPr lang="en-US" sz="2000" dirty="0"/>
              <a:t>Cruisers ➡️ 3 boxes</a:t>
            </a:r>
          </a:p>
          <a:p>
            <a:pPr lvl="1"/>
            <a:r>
              <a:rPr lang="en-US" sz="2000" dirty="0"/>
              <a:t>Torpedo boats ➡️ 2 boxes</a:t>
            </a:r>
          </a:p>
        </p:txBody>
      </p:sp>
      <p:pic>
        <p:nvPicPr>
          <p:cNvPr id="7" name="Graphic 6" descr="Immagine che contiene testo, schermata, quadrato, parole crociate&#10;&#10;Descrizione generata automaticamente">
            <a:extLst>
              <a:ext uri="{FF2B5EF4-FFF2-40B4-BE49-F238E27FC236}">
                <a16:creationId xmlns:a16="http://schemas.microsoft.com/office/drawing/2014/main" id="{07C2DD4B-AB63-20B2-22CC-4A893B9A7B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99" t="-1" r="11195" b="-1"/>
          <a:stretch/>
        </p:blipFill>
        <p:spPr>
          <a:xfrm>
            <a:off x="6183765" y="771753"/>
            <a:ext cx="5132126" cy="53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4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CA033B-D17C-FF69-24A2-CB47020FE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US" sz="3200"/>
              <a:t>Rules</a:t>
            </a:r>
          </a:p>
        </p:txBody>
      </p:sp>
      <p:cxnSp>
        <p:nvCxnSpPr>
          <p:cNvPr id="47" name="Straight Connector 42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5BE44A-CA3B-B4C5-1287-DEF4E3688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r>
              <a:rPr lang="en-US" sz="1100"/>
              <a:t>Each player chooses where to place their ships on one of its grids</a:t>
            </a:r>
          </a:p>
          <a:p>
            <a:r>
              <a:rPr lang="en-US" sz="1100"/>
              <a:t>It's a turn-based game</a:t>
            </a:r>
          </a:p>
          <a:p>
            <a:r>
              <a:rPr lang="en-US" sz="1100"/>
              <a:t>When the players have deployed their fleet, the game begins </a:t>
            </a:r>
          </a:p>
          <a:p>
            <a:r>
              <a:rPr lang="en-US" sz="1100"/>
              <a:t>The player in their turn defines a coordinate pair consisting of a number (for rows) and a letter (for columns)</a:t>
            </a:r>
          </a:p>
          <a:p>
            <a:r>
              <a:rPr lang="en-US" sz="1100"/>
              <a:t>If the coordinate pair matches the part of a ship in the opponent's field the latter declares “hit” otherwise “miss”</a:t>
            </a:r>
          </a:p>
          <a:p>
            <a:r>
              <a:rPr lang="en-US" sz="1100"/>
              <a:t>If all parts of a ship have been hit the opponent declares that he has lost a ship by saying “hit and sunk”</a:t>
            </a:r>
          </a:p>
          <a:p>
            <a:r>
              <a:rPr lang="en-US" sz="1100"/>
              <a:t>The player on duty will mark on the second of the two grids the squares hit, missed hits, and ships centered</a:t>
            </a:r>
          </a:p>
          <a:p>
            <a:r>
              <a:rPr lang="en-US" sz="1100"/>
              <a:t>After each shot, the turn passes to the other player</a:t>
            </a:r>
          </a:p>
          <a:p>
            <a:r>
              <a:rPr lang="en-US" sz="1100"/>
              <a:t>The game is won by the first player who manages to sink all the ships in the opposing fleet</a:t>
            </a:r>
          </a:p>
        </p:txBody>
      </p:sp>
      <p:pic>
        <p:nvPicPr>
          <p:cNvPr id="33" name="Graphic 6">
            <a:extLst>
              <a:ext uri="{FF2B5EF4-FFF2-40B4-BE49-F238E27FC236}">
                <a16:creationId xmlns:a16="http://schemas.microsoft.com/office/drawing/2014/main" id="{DBA8A906-A76F-B6A7-CADB-B2199BBDD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6091780" y="771753"/>
            <a:ext cx="5316095" cy="53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641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243</Words>
  <Application>Microsoft Macintosh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di Office</vt:lpstr>
      <vt:lpstr>Logical Battleship presentation </vt:lpstr>
      <vt:lpstr>Players and components</vt:lpstr>
      <vt:lpstr>Structure</vt:lpstr>
      <vt:lpstr>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Alfredo Mungari</dc:creator>
  <cp:lastModifiedBy>Alfredo Mungari</cp:lastModifiedBy>
  <cp:revision>4</cp:revision>
  <dcterms:created xsi:type="dcterms:W3CDTF">2024-05-31T11:10:24Z</dcterms:created>
  <dcterms:modified xsi:type="dcterms:W3CDTF">2024-06-05T14:10:07Z</dcterms:modified>
</cp:coreProperties>
</file>