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D41B-1110-B4B4-1D53-9BBE7A15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B0FF4-521D-0717-E820-640122FC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271F-4EFE-84B2-1FD0-739EC563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0751-2392-1ED9-0B03-B8AD40D8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829A-B551-F2E6-6419-20DC5977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9297-BDC1-4ED8-96CA-34C5C8DE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1FF4-2F16-38C9-50ED-8B8CD97A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632F-8E47-08D7-185D-067ECF6E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F07D-12C7-CCAF-3BD1-F7A9510E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5ECE-44D7-8E9D-6F52-8C645CBF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82AB7-B119-2714-4DCA-3651E3E94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B4CC-E53A-F4FB-A0E1-508FD183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39A1-1DB9-AC24-84D7-7E0508C3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629D-C27A-A6E0-F83D-B1E379AB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3168-4076-63F6-7F47-9FAD9628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A225-CE7C-1D66-2AB9-609CE4AB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8A9E-AC72-425B-06BD-23179F04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E381-5DFA-76CA-384A-7FC0E476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5E61-7D46-0B7F-EB7B-D7A7B25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D6D9-0839-008F-0A98-3B4A9F1E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478B-7585-3410-41DF-FBBB9BEF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9E87-A421-6818-F8A7-699267C9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6791-C71C-6FB9-9EBA-0C984EBE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331A-904A-939B-EE92-A841C17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9ECD-D5CF-8BAB-E069-2979E624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9B3B-F339-B153-FF78-55FA3B52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2AE8-61D5-F0F8-1C63-EBDB7B39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E3DCF-07FC-036C-5111-8EBECF04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10565-1BF9-1E77-1DC3-CC7006DC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E7373-5DFE-A54D-CDFB-B2F896A3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DBF7E-E56C-A71B-22B5-11F9B8B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4B75-6580-6F62-09E9-C2E252EF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A667-790D-E20A-B7E6-09B5013A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E8A70-1EAA-D614-6235-CD0B9846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92D90-9CEA-7AB8-1955-51D673BEF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D3924-BDB4-51FF-7EF1-12BCC7D66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0B5ED-EA4B-A481-02DE-91B0861C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2413B-77BA-3873-ECD7-5A363C11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C620E-D5CA-A4B1-9B5A-B817B16B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1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653-BC6B-51DF-64F3-1861A945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C4C95-1781-E833-6A5B-50854C4F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B1E1-83FE-C09F-1B21-DE9CDD77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D51CC-ED6A-7E42-1038-A0BED1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33C04-1D23-7305-E612-BB52DBE2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85CC8-C06C-5E41-BF4B-12D268FD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586D6-FB24-4C2E-4293-963FAC0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8F32-53FB-9A5B-0D78-C5A02489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27BF-2E3D-CED8-F7DD-FCB202DD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E451-EB3B-9F2A-39C6-8027D55B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F4245-4FCE-1259-DBED-72F42DC6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2F0CF-133B-3E7C-2C87-850CF081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FF55-349E-C86C-B48D-2CB72674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2506-481F-2D39-2437-843429A2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6966A-D27D-8E2C-6AC3-A6974CA49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C92F3-495F-6920-05CA-B4AA2988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AB6C-4892-3CC9-C6B7-1625C57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DA8A-F641-CDC8-A8F9-07CB59D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76774-4882-B35E-9DF8-0522254D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98007-5084-776D-1E36-E67A2B89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02D28-C617-3620-29CD-6B197416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6C94-8B58-951B-CFD6-D57B0BFFA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017E-0F13-4A49-AC49-815EEF5B315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F1D4-72EF-2C9B-6C15-7BBEBE342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0444-26C0-F885-6009-B6A909BE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ED7F-6466-40CC-8894-9740D72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m.gov.au/climat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7BED-5359-9CAF-D591-D61A426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61"/>
            <a:ext cx="10515600" cy="2734321"/>
          </a:xfrm>
        </p:spPr>
        <p:txBody>
          <a:bodyPr>
            <a:normAutofit fontScale="90000"/>
          </a:bodyPr>
          <a:lstStyle/>
          <a:p>
            <a:r>
              <a:rPr lang="en-US" sz="5300" b="1" i="1" dirty="0"/>
              <a:t>	WEATHER PREDICTION</a:t>
            </a:r>
            <a:br>
              <a:rPr lang="en-US" sz="5300" b="1" i="1" dirty="0"/>
            </a:br>
            <a:br>
              <a:rPr lang="en-US" b="1" i="1" dirty="0"/>
            </a:br>
            <a:r>
              <a:rPr lang="en-US" b="1" i="1" dirty="0"/>
              <a:t>CASE STUDY :</a:t>
            </a:r>
            <a:br>
              <a:rPr lang="en-US" b="1" i="1" dirty="0"/>
            </a:br>
            <a:r>
              <a:rPr lang="en-US" b="1" i="1" dirty="0"/>
              <a:t>	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Rain in Australia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15D5-8452-EA23-2A65-949AF082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2610034"/>
            <a:ext cx="9925236" cy="24236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r>
              <a:rPr lang="en-US" altLang="zh-CN" sz="2400" dirty="0"/>
              <a:t>Mungunsi</a:t>
            </a:r>
            <a:r>
              <a:rPr lang="zh-CN" altLang="en-US" sz="2400" dirty="0"/>
              <a:t> </a:t>
            </a:r>
            <a:r>
              <a:rPr lang="en-US" altLang="zh-CN" sz="2400" dirty="0"/>
              <a:t>W. N.</a:t>
            </a:r>
          </a:p>
          <a:p>
            <a:pPr marL="914400" lvl="2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4213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B7CD-BE92-7520-7617-9ED080BF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b="1" i="1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00F8F-C7A4-3DB6-2DE0-D8D40ECD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98" y="1047565"/>
            <a:ext cx="9880847" cy="5445310"/>
          </a:xfrm>
        </p:spPr>
      </p:pic>
    </p:spTree>
    <p:extLst>
      <p:ext uri="{BB962C8B-B14F-4D97-AF65-F5344CB8AC3E}">
        <p14:creationId xmlns:p14="http://schemas.microsoft.com/office/powerpoint/2010/main" val="411621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D4E-0B04-2BA2-EB6E-873CAB79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US" b="1" i="1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4F564-C38F-3A60-EEE1-20803B0B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01" y="1367161"/>
            <a:ext cx="10129421" cy="5125714"/>
          </a:xfrm>
        </p:spPr>
      </p:pic>
    </p:spTree>
    <p:extLst>
      <p:ext uri="{BB962C8B-B14F-4D97-AF65-F5344CB8AC3E}">
        <p14:creationId xmlns:p14="http://schemas.microsoft.com/office/powerpoint/2010/main" val="93710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0B81-2880-46B3-EF91-1DDED22E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b="1" i="1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DCC06-3822-FF84-710D-000F58FE8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58" y="1455938"/>
            <a:ext cx="10164932" cy="4721025"/>
          </a:xfrm>
        </p:spPr>
      </p:pic>
    </p:spTree>
    <p:extLst>
      <p:ext uri="{BB962C8B-B14F-4D97-AF65-F5344CB8AC3E}">
        <p14:creationId xmlns:p14="http://schemas.microsoft.com/office/powerpoint/2010/main" val="113272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2251-FC2E-958C-EC17-43B2F23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en-US" b="1" i="1" dirty="0"/>
              <a:t>SCALE NUMERICAL DATA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977EB-BA9C-B359-B416-B77AD7AE3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70" y="1287263"/>
            <a:ext cx="10804124" cy="4740676"/>
          </a:xfrm>
        </p:spPr>
      </p:pic>
    </p:spTree>
    <p:extLst>
      <p:ext uri="{BB962C8B-B14F-4D97-AF65-F5344CB8AC3E}">
        <p14:creationId xmlns:p14="http://schemas.microsoft.com/office/powerpoint/2010/main" val="304737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4181-7299-E2C3-D242-CB4BDC06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Encode categorical data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055B1-1786-1121-DD3F-B65EE0E76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97" y="1278384"/>
            <a:ext cx="10306975" cy="5104661"/>
          </a:xfrm>
        </p:spPr>
      </p:pic>
    </p:spTree>
    <p:extLst>
      <p:ext uri="{BB962C8B-B14F-4D97-AF65-F5344CB8AC3E}">
        <p14:creationId xmlns:p14="http://schemas.microsoft.com/office/powerpoint/2010/main" val="316424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A88F-7752-90CE-06E9-85B4361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971"/>
          </a:xfrm>
        </p:spPr>
        <p:txBody>
          <a:bodyPr>
            <a:normAutofit/>
          </a:bodyPr>
          <a:lstStyle/>
          <a:p>
            <a:r>
              <a:rPr lang="en-US" sz="2800" b="1" i="1" dirty="0"/>
              <a:t>SPLIT THE DATASET INTO TRAIN, VALIDATION AND TEST PARTITIONS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53843-A86A-5208-9854-F00DA9B1E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8" y="1154097"/>
            <a:ext cx="9845336" cy="5157926"/>
          </a:xfrm>
        </p:spPr>
      </p:pic>
    </p:spTree>
    <p:extLst>
      <p:ext uri="{BB962C8B-B14F-4D97-AF65-F5344CB8AC3E}">
        <p14:creationId xmlns:p14="http://schemas.microsoft.com/office/powerpoint/2010/main" val="215121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5AF6-1BBF-EA56-3AC7-FBC5C14E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US" b="1" i="1" dirty="0"/>
              <a:t>TRAINING AND TESTING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3E10E-E92A-174A-7379-F9BB1AC2E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19" y="1376039"/>
            <a:ext cx="9277165" cy="4971495"/>
          </a:xfrm>
        </p:spPr>
      </p:pic>
    </p:spTree>
    <p:extLst>
      <p:ext uri="{BB962C8B-B14F-4D97-AF65-F5344CB8AC3E}">
        <p14:creationId xmlns:p14="http://schemas.microsoft.com/office/powerpoint/2010/main" val="106245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18DE-3CC1-3882-CAFE-A71747E0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AIM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CB86-D478-D333-C075-95F20329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i="1" dirty="0"/>
              <a:t>AIM</a:t>
            </a:r>
          </a:p>
          <a:p>
            <a:pPr marL="457200" lvl="1" indent="0">
              <a:buNone/>
            </a:pPr>
            <a:r>
              <a:rPr lang="en-US" dirty="0"/>
              <a:t>	The aim of our work is to realize a model that predict if there will be rain fall tomorrow from data we have today. So we will build a supervised learning data learning model with our historic data.</a:t>
            </a:r>
          </a:p>
          <a:p>
            <a:pPr marL="0" indent="0">
              <a:buNone/>
            </a:pPr>
            <a:r>
              <a:rPr lang="en-US" i="1" dirty="0"/>
              <a:t>REQUIREMENTS</a:t>
            </a:r>
          </a:p>
          <a:p>
            <a:pPr marL="0" indent="0">
              <a:buNone/>
            </a:pPr>
            <a:r>
              <a:rPr lang="en-US" dirty="0"/>
              <a:t>	For this project to come to completion we will use the following big data tools:</a:t>
            </a:r>
          </a:p>
          <a:p>
            <a:pPr marL="0" indent="0">
              <a:buNone/>
            </a:pPr>
            <a:r>
              <a:rPr lang="en-US" dirty="0"/>
              <a:t>*QuickTable</a:t>
            </a:r>
          </a:p>
          <a:p>
            <a:pPr marL="0" indent="0">
              <a:buNone/>
            </a:pPr>
            <a:r>
              <a:rPr lang="en-US" dirty="0"/>
              <a:t>*Vscode </a:t>
            </a:r>
          </a:p>
          <a:p>
            <a:pPr marL="0" indent="0">
              <a:buNone/>
            </a:pPr>
            <a:r>
              <a:rPr lang="en-US" dirty="0"/>
              <a:t>*Python 3.7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421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9E4A-89D6-B555-0856-5C50646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F9F9-560B-D6B7-212B-BF93AD3D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	Our dataset is the </a:t>
            </a: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weatherAUS.csv </a:t>
            </a:r>
            <a:r>
              <a:rPr lang="en-US" i="0" dirty="0">
                <a:solidFill>
                  <a:srgbClr val="202124"/>
                </a:solidFill>
                <a:effectLst/>
                <a:latin typeface="Inter"/>
              </a:rPr>
              <a:t>dataset</a:t>
            </a: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  <a:latin typeface="Inter"/>
              </a:rPr>
              <a:t>gotten from </a:t>
            </a:r>
            <a:r>
              <a:rPr lang="en-US" b="0" i="0" dirty="0">
                <a:effectLst/>
                <a:latin typeface="Inter"/>
              </a:rPr>
              <a:t>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http://www.bom.gov.au/climate/data</a:t>
            </a:r>
            <a:r>
              <a:rPr lang="en-US" b="0" i="0" dirty="0">
                <a:effectLst/>
                <a:latin typeface="Inter"/>
              </a:rPr>
              <a:t>.This dataset contains about 10 years of daily weather observations from numerous Australian weather stations.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RainTomorrow is the target variable to predict. It means -- did it rain the next day, Yes or No?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This column is Yes if the rain for that day was 1mm or more.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The dataset contains about 145460rows and  23columns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7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6EE3-8338-9700-0459-9C0B8FD0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8393-47EF-26E7-DE51-97F7FA32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For exploratory data analysis we are going to use QuickTable. After uploading our dataset to QuickTable, it looks like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FCC28-9C56-1799-81AA-034A9C8C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462967"/>
            <a:ext cx="8433786" cy="37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1B1-1153-6470-1AF8-1488A9BF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en-US" sz="2400" dirty="0"/>
              <a:t>Below is a line plot of </a:t>
            </a:r>
            <a:r>
              <a:rPr lang="en-US" sz="2400" b="1" dirty="0"/>
              <a:t>MaxTemp</a:t>
            </a:r>
            <a:r>
              <a:rPr lang="en-US" sz="2400" dirty="0"/>
              <a:t> and </a:t>
            </a:r>
            <a:r>
              <a:rPr lang="en-US" sz="2400" b="1" dirty="0"/>
              <a:t>Temp3pm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375B2-1C52-3069-E60A-461A5385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565" y="1447060"/>
            <a:ext cx="9090734" cy="4729903"/>
          </a:xfrm>
        </p:spPr>
      </p:pic>
    </p:spTree>
    <p:extLst>
      <p:ext uri="{BB962C8B-B14F-4D97-AF65-F5344CB8AC3E}">
        <p14:creationId xmlns:p14="http://schemas.microsoft.com/office/powerpoint/2010/main" val="285151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3423-C378-0554-D234-BB96C7C6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Below is a histogram of year and RainToday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79F48-D2BF-B400-A3FD-92A352965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8139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00AD-A4AD-001E-96F4-CAF018B1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Below is a histogram of month and RainToday count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90CA1-D81A-9EA4-CD62-FE02A9366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765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3524-68F3-CCF8-7B26-2A2961E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Below is a heatmap of month and MaxTemp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623AA-C8E1-5467-0F48-F7DB99AF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825625"/>
            <a:ext cx="8951802" cy="4351338"/>
          </a:xfrm>
        </p:spPr>
      </p:pic>
    </p:spTree>
    <p:extLst>
      <p:ext uri="{BB962C8B-B14F-4D97-AF65-F5344CB8AC3E}">
        <p14:creationId xmlns:p14="http://schemas.microsoft.com/office/powerpoint/2010/main" val="21136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FEF-C878-35E4-C528-289860FF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FB362-3956-B840-8FBF-211D2F31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665" y="176348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50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270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Inter</vt:lpstr>
      <vt:lpstr>zeitung</vt:lpstr>
      <vt:lpstr>Arial</vt:lpstr>
      <vt:lpstr>Calibri</vt:lpstr>
      <vt:lpstr>Calibri Light</vt:lpstr>
      <vt:lpstr>Office Theme</vt:lpstr>
      <vt:lpstr> WEATHER PREDICTION  CASE STUDY :  Rain in Australia </vt:lpstr>
      <vt:lpstr>AIM AND REQUIREMENTS</vt:lpstr>
      <vt:lpstr>DATASET</vt:lpstr>
      <vt:lpstr>EXPLORATORY DATA ANALYSIS</vt:lpstr>
      <vt:lpstr>Below is a line plot of MaxTemp and Temp3pm </vt:lpstr>
      <vt:lpstr>Below is a histogram of year and RainToday count</vt:lpstr>
      <vt:lpstr>Below is a histogram of month and RainToday count</vt:lpstr>
      <vt:lpstr>Below is a heatmap of month and MaxTemp</vt:lpstr>
      <vt:lpstr>DATA CLEANING</vt:lpstr>
      <vt:lpstr>DATA CLEANING</vt:lpstr>
      <vt:lpstr>DATA CLEANING</vt:lpstr>
      <vt:lpstr>DATA CLEANING</vt:lpstr>
      <vt:lpstr>SCALE NUMERICAL DATA COLUMNS</vt:lpstr>
      <vt:lpstr>Encode categorical data COLUMNS</vt:lpstr>
      <vt:lpstr>SPLIT THE DATASET INTO TRAIN, VALIDATION AND TEST PARTITIONS</vt:lpstr>
      <vt:lpstr>TRAINING AND TESTING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</dc:title>
  <dc:creator>Mungunsi wilson</dc:creator>
  <cp:lastModifiedBy>Mungunsi wilson</cp:lastModifiedBy>
  <cp:revision>9</cp:revision>
  <dcterms:created xsi:type="dcterms:W3CDTF">2022-06-03T08:57:17Z</dcterms:created>
  <dcterms:modified xsi:type="dcterms:W3CDTF">2022-07-09T09:33:07Z</dcterms:modified>
</cp:coreProperties>
</file>