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16-Aug-21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16-Aug-21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16-Aug-21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16-Aug-21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16-Aug-21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16-Aug-21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16-Aug-21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16-Aug-21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16-Aug-21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16-Aug-21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16-Aug-21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16-Aug-21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70" y="1554480"/>
            <a:ext cx="3680460" cy="26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74879" y="4424154"/>
            <a:ext cx="44422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[Car Rental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[Mwanzia William Munguti]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[656333]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8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System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456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Functional</a:t>
            </a:r>
          </a:p>
          <a:p>
            <a:r>
              <a:rPr lang="en-US" sz="2800" dirty="0" smtClean="0"/>
              <a:t>The system displays the vehicles available</a:t>
            </a:r>
          </a:p>
          <a:p>
            <a:r>
              <a:rPr lang="en-US" sz="2800" dirty="0" smtClean="0"/>
              <a:t>The system displays their location</a:t>
            </a:r>
          </a:p>
          <a:p>
            <a:r>
              <a:rPr lang="en-US" sz="2800" dirty="0" smtClean="0"/>
              <a:t>The system displays their features (color, registration number)</a:t>
            </a:r>
            <a:endParaRPr lang="en-US" sz="2800" dirty="0"/>
          </a:p>
          <a:p>
            <a:r>
              <a:rPr lang="en-US" sz="2800" dirty="0" smtClean="0"/>
              <a:t>The system prompts the user before closing the software</a:t>
            </a:r>
          </a:p>
          <a:p>
            <a:r>
              <a:rPr lang="en-US" sz="2800" dirty="0" smtClean="0"/>
              <a:t>The system prompts the user when they add a vehicle and a customer</a:t>
            </a:r>
          </a:p>
          <a:p>
            <a:r>
              <a:rPr lang="en-US" sz="2800" dirty="0" smtClean="0"/>
              <a:t>The system allows the user to return the vehicle</a:t>
            </a:r>
          </a:p>
        </p:txBody>
      </p:sp>
    </p:spTree>
    <p:extLst>
      <p:ext uri="{BB962C8B-B14F-4D97-AF65-F5344CB8AC3E}">
        <p14:creationId xmlns:p14="http://schemas.microsoft.com/office/powerpoint/2010/main" val="217495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Proposed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4562856"/>
          </a:xfrm>
        </p:spPr>
        <p:txBody>
          <a:bodyPr>
            <a:normAutofit/>
          </a:bodyPr>
          <a:lstStyle/>
          <a:p>
            <a:r>
              <a:rPr lang="en-US" sz="2400" dirty="0"/>
              <a:t>Agile development </a:t>
            </a:r>
            <a:r>
              <a:rPr lang="en-US" sz="2400" dirty="0"/>
              <a:t> </a:t>
            </a:r>
            <a:r>
              <a:rPr lang="en-US" sz="2400" dirty="0" smtClean="0"/>
              <a:t>was used in the development pf the project.</a:t>
            </a:r>
          </a:p>
          <a:p>
            <a:r>
              <a:rPr lang="en-US" sz="2400" dirty="0" smtClean="0"/>
              <a:t> The use of agile development enabled getting past milestones that were reached which made it possible to do something else to save time</a:t>
            </a:r>
          </a:p>
          <a:p>
            <a:r>
              <a:rPr lang="en-US" sz="2400" dirty="0" smtClean="0"/>
              <a:t>With </a:t>
            </a:r>
            <a:r>
              <a:rPr lang="en-US" sz="2400" dirty="0"/>
              <a:t>the iterative development of the </a:t>
            </a:r>
            <a:r>
              <a:rPr lang="en-US" sz="2400" dirty="0" smtClean="0"/>
              <a:t>project the development was done </a:t>
            </a:r>
            <a:r>
              <a:rPr lang="en-US" sz="2400" dirty="0"/>
              <a:t>in bits </a:t>
            </a:r>
            <a:r>
              <a:rPr lang="en-US" sz="2400" dirty="0" smtClean="0"/>
              <a:t>or.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It </a:t>
            </a:r>
            <a:r>
              <a:rPr lang="en-US" sz="2400" dirty="0" smtClean="0"/>
              <a:t>was flexible </a:t>
            </a:r>
            <a:r>
              <a:rPr lang="en-US" sz="2400" dirty="0"/>
              <a:t>to accommodate the changes that </a:t>
            </a:r>
            <a:r>
              <a:rPr lang="en-US" sz="2400" dirty="0" smtClean="0"/>
              <a:t>were taking place.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It accommodates changes in </a:t>
            </a:r>
            <a:r>
              <a:rPr lang="en-US" sz="2400" dirty="0" smtClean="0"/>
              <a:t>the software.</a:t>
            </a:r>
            <a:endParaRPr lang="en-US" sz="2400" dirty="0"/>
          </a:p>
          <a:p>
            <a:pPr lvl="0"/>
            <a:r>
              <a:rPr lang="en-US" sz="2400" dirty="0"/>
              <a:t>It </a:t>
            </a:r>
            <a:r>
              <a:rPr lang="en-US" sz="2400" dirty="0" smtClean="0"/>
              <a:t>was </a:t>
            </a:r>
            <a:r>
              <a:rPr lang="en-US" sz="2400" dirty="0"/>
              <a:t>cost </a:t>
            </a:r>
            <a:r>
              <a:rPr lang="en-US" sz="2400" dirty="0" smtClean="0"/>
              <a:t>effective</a:t>
            </a:r>
          </a:p>
        </p:txBody>
      </p:sp>
    </p:spTree>
    <p:extLst>
      <p:ext uri="{BB962C8B-B14F-4D97-AF65-F5344CB8AC3E}">
        <p14:creationId xmlns:p14="http://schemas.microsoft.com/office/powerpoint/2010/main" val="31608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Proposed system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12661"/>
              </p:ext>
            </p:extLst>
          </p:nvPr>
        </p:nvGraphicFramePr>
        <p:xfrm>
          <a:off x="1069848" y="1106423"/>
          <a:ext cx="9898380" cy="575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5229303" imgH="4038582" progId="Visio.Drawing.15">
                  <p:embed/>
                </p:oleObj>
              </mc:Choice>
              <mc:Fallback>
                <p:oleObj name="Visio" r:id="rId3" imgW="5229303" imgH="403858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848" y="1106423"/>
                        <a:ext cx="9898380" cy="5751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90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4562856"/>
          </a:xfrm>
        </p:spPr>
        <p:txBody>
          <a:bodyPr/>
          <a:lstStyle/>
          <a:p>
            <a:r>
              <a:rPr lang="en-US" dirty="0" smtClean="0"/>
              <a:t>Splash 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66496"/>
            <a:ext cx="7616952" cy="42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5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76654"/>
            <a:ext cx="7818120" cy="43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6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Vehicle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1" y="2120900"/>
            <a:ext cx="9390888" cy="4051300"/>
          </a:xfrm>
        </p:spPr>
      </p:pic>
    </p:spTree>
    <p:extLst>
      <p:ext uri="{BB962C8B-B14F-4D97-AF65-F5344CB8AC3E}">
        <p14:creationId xmlns:p14="http://schemas.microsoft.com/office/powerpoint/2010/main" val="361995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customer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81" y="2093976"/>
            <a:ext cx="9006840" cy="4078224"/>
          </a:xfrm>
        </p:spPr>
      </p:pic>
    </p:spTree>
    <p:extLst>
      <p:ext uri="{BB962C8B-B14F-4D97-AF65-F5344CB8AC3E}">
        <p14:creationId xmlns:p14="http://schemas.microsoft.com/office/powerpoint/2010/main" val="3568907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 vehicle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1527811"/>
            <a:ext cx="9052560" cy="508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Vehicle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1" y="2120900"/>
            <a:ext cx="9189720" cy="4508500"/>
          </a:xfrm>
        </p:spPr>
      </p:pic>
    </p:spTree>
    <p:extLst>
      <p:ext uri="{BB962C8B-B14F-4D97-AF65-F5344CB8AC3E}">
        <p14:creationId xmlns:p14="http://schemas.microsoft.com/office/powerpoint/2010/main" val="114911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User-Booking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093976"/>
            <a:ext cx="9006839" cy="4078224"/>
          </a:xfrm>
        </p:spPr>
      </p:pic>
    </p:spTree>
    <p:extLst>
      <p:ext uri="{BB962C8B-B14F-4D97-AF65-F5344CB8AC3E}">
        <p14:creationId xmlns:p14="http://schemas.microsoft.com/office/powerpoint/2010/main" val="100883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18488"/>
            <a:ext cx="10268712" cy="407365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first car to be hired was traced back in the year 1904, when a bicycle shop in the town of Minneapolis started offering cars for rent. The first car rental company was started in Germany in the year 1912 and was called S</a:t>
            </a:r>
            <a:r>
              <a:rPr lang="en-US" sz="2800" b="1" dirty="0"/>
              <a:t>IXT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71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2317120" lvl="8" indent="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		Live demo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8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37360"/>
            <a:ext cx="10058400" cy="4434840"/>
          </a:xfrm>
        </p:spPr>
        <p:txBody>
          <a:bodyPr>
            <a:normAutofit/>
          </a:bodyPr>
          <a:lstStyle/>
          <a:p>
            <a:r>
              <a:rPr lang="en-US" sz="2400" dirty="0"/>
              <a:t>The high rise in the demands of renting of cars has brought this to be a pretty good investment opportunity.  Renting of a car starts with the customer calling the car renting company and talking to the secretary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customer enquiries for available cars and the secretary of the company checks the records to see if the exact type is available for renting or a vehicle similar to that is available. When the vehicle is available the secretary will then declare the status of the vehicle booked. This process sometimes takes a long time since the secretary has to get the callers’ information which includes their address and the mode of payment as well.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795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12014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20140"/>
            <a:ext cx="10058400" cy="5052060"/>
          </a:xfrm>
        </p:spPr>
        <p:txBody>
          <a:bodyPr>
            <a:normAutofit/>
          </a:bodyPr>
          <a:lstStyle/>
          <a:p>
            <a:r>
              <a:rPr lang="en-US" sz="2800" b="1" dirty="0"/>
              <a:t>Rent a ride</a:t>
            </a:r>
            <a:r>
              <a:rPr lang="en-US" sz="2800" dirty="0"/>
              <a:t> is a successful car business and is well known, therefore a mobile application will be ideal. The application will enable user to choose their location from available listed towns, since Rent a Ride has different branches all over the country. </a:t>
            </a:r>
            <a:endParaRPr lang="en-US" sz="2800" dirty="0" smtClean="0"/>
          </a:p>
          <a:p>
            <a:r>
              <a:rPr lang="en-US" sz="2800" dirty="0" smtClean="0"/>
              <a:t>The user should be able to log in, see the vehicles available and book it and get a confirmation message after booking the vehicle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1973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45920"/>
          </a:xfrm>
        </p:spPr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7380"/>
            <a:ext cx="10058400" cy="427482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r>
              <a:rPr lang="en-US" sz="3200" b="1" dirty="0" smtClean="0"/>
              <a:t>General </a:t>
            </a:r>
            <a:r>
              <a:rPr lang="en-US" sz="3200" b="1" dirty="0"/>
              <a:t>Objectives</a:t>
            </a:r>
          </a:p>
          <a:p>
            <a:r>
              <a:rPr lang="en-US" sz="3200" dirty="0"/>
              <a:t>Create </a:t>
            </a:r>
            <a:r>
              <a:rPr lang="en-US" sz="3200" dirty="0" smtClean="0"/>
              <a:t>a software that </a:t>
            </a:r>
            <a:r>
              <a:rPr lang="en-US" sz="3200" dirty="0"/>
              <a:t>enables a user to select a car to rent according to the client’s location and </a:t>
            </a:r>
            <a:r>
              <a:rPr lang="en-US" sz="3200" dirty="0" smtClean="0"/>
              <a:t>choose the type of vehicle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408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14500"/>
            <a:ext cx="10058400" cy="445770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548640" lvl="2" indent="0">
              <a:buNone/>
            </a:pPr>
            <a:r>
              <a:rPr lang="en-US" sz="2800" b="1" dirty="0"/>
              <a:t>Specific Objectives</a:t>
            </a:r>
          </a:p>
          <a:p>
            <a:pPr marL="0" indent="0">
              <a:buNone/>
            </a:pPr>
            <a:r>
              <a:rPr lang="en-US" sz="2800" dirty="0"/>
              <a:t>The Application will be able to:</a:t>
            </a:r>
          </a:p>
          <a:p>
            <a:pPr lvl="0"/>
            <a:r>
              <a:rPr lang="en-US" sz="2800" dirty="0"/>
              <a:t>List all branches of </a:t>
            </a:r>
            <a:r>
              <a:rPr lang="en-US" sz="2800" b="1" dirty="0"/>
              <a:t>Rent a ride</a:t>
            </a:r>
            <a:r>
              <a:rPr lang="en-US" sz="2800" dirty="0"/>
              <a:t> and user will select the location they are located at.</a:t>
            </a:r>
          </a:p>
          <a:p>
            <a:pPr lvl="0"/>
            <a:r>
              <a:rPr lang="en-US" sz="2800" dirty="0"/>
              <a:t>List all cars available at a branch</a:t>
            </a:r>
          </a:p>
          <a:p>
            <a:pPr lvl="0"/>
            <a:r>
              <a:rPr lang="en-US" sz="2800" dirty="0"/>
              <a:t>Allow user to book a car</a:t>
            </a:r>
          </a:p>
          <a:p>
            <a:pPr lvl="0"/>
            <a:r>
              <a:rPr lang="en-US" sz="2800" dirty="0"/>
              <a:t>Give feedback after is booked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17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Proposed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4562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Functional </a:t>
            </a:r>
            <a:r>
              <a:rPr lang="en-US" sz="2800" b="1" dirty="0"/>
              <a:t>Requirements</a:t>
            </a:r>
          </a:p>
          <a:p>
            <a:pPr lvl="0"/>
            <a:r>
              <a:rPr lang="en-US" sz="2800" dirty="0"/>
              <a:t>The user will be able to choose between existing user and admin.</a:t>
            </a:r>
          </a:p>
          <a:p>
            <a:pPr lvl="0"/>
            <a:r>
              <a:rPr lang="en-US" sz="2800" dirty="0"/>
              <a:t>The user will have to be authenticated when they log in.</a:t>
            </a:r>
          </a:p>
          <a:p>
            <a:pPr lvl="0"/>
            <a:r>
              <a:rPr lang="en-US" sz="2800" dirty="0"/>
              <a:t>If user is not existing, they will have to sign up entering their personal details.</a:t>
            </a:r>
          </a:p>
          <a:p>
            <a:pPr lvl="0"/>
            <a:r>
              <a:rPr lang="en-US" sz="2800" dirty="0"/>
              <a:t>The app should be able to store and retrieve data in a database.</a:t>
            </a:r>
          </a:p>
          <a:p>
            <a:pPr lvl="0"/>
            <a:r>
              <a:rPr lang="en-US" sz="2800" dirty="0"/>
              <a:t>The user should be able to select the location they are in from the listed ones.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58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/>
              <a:t>Functional </a:t>
            </a:r>
            <a:r>
              <a:rPr lang="en-US" b="1" dirty="0" smtClean="0"/>
              <a:t>Requirements…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The app should be able to show the list of available cars in categories</a:t>
            </a:r>
          </a:p>
          <a:p>
            <a:pPr lvl="0"/>
            <a:r>
              <a:rPr lang="en-US" sz="2800" dirty="0"/>
              <a:t>The app should be able to give back feedback when a customer chooses their vehicle of choice</a:t>
            </a:r>
          </a:p>
          <a:p>
            <a:pPr lvl="0"/>
            <a:r>
              <a:rPr lang="en-US" sz="2800" dirty="0"/>
              <a:t>The app should be able to show the user/ customer the history of previously rented cars.</a:t>
            </a:r>
          </a:p>
          <a:p>
            <a:pPr lvl="0"/>
            <a:r>
              <a:rPr lang="en-US" sz="2800" dirty="0"/>
              <a:t>The app should generate reports on the data to the admin.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989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 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119372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Performance- </a:t>
            </a:r>
            <a:r>
              <a:rPr lang="en-US" sz="3600" dirty="0"/>
              <a:t>the app requires a connection to the internet for it to properly</a:t>
            </a:r>
          </a:p>
          <a:p>
            <a:pPr lvl="0"/>
            <a:r>
              <a:rPr lang="en-US" sz="3600" dirty="0"/>
              <a:t>Operating system- the app will run on an android device.</a:t>
            </a:r>
          </a:p>
          <a:p>
            <a:pPr lvl="0"/>
            <a:r>
              <a:rPr lang="en-US" sz="3600" dirty="0"/>
              <a:t>Usability- the app will be easy to use by people of all ages and will be self-explanatory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6231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190</TotalTime>
  <Words>667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Microsoft Visio Drawing</vt:lpstr>
      <vt:lpstr>PowerPoint Presentation</vt:lpstr>
      <vt:lpstr>Introduction</vt:lpstr>
      <vt:lpstr>Introduction</vt:lpstr>
      <vt:lpstr>Problem Statement</vt:lpstr>
      <vt:lpstr>objectives</vt:lpstr>
      <vt:lpstr>objectives</vt:lpstr>
      <vt:lpstr>Proposed functionality</vt:lpstr>
      <vt:lpstr>Functional Requirements…</vt:lpstr>
      <vt:lpstr>Non Functional Requirements</vt:lpstr>
      <vt:lpstr>System Functionality</vt:lpstr>
      <vt:lpstr>Proposed Methodology</vt:lpstr>
      <vt:lpstr>Proposed system design</vt:lpstr>
      <vt:lpstr>System DEsign</vt:lpstr>
      <vt:lpstr>Log in</vt:lpstr>
      <vt:lpstr>Add Vehicle</vt:lpstr>
      <vt:lpstr>Add customer</vt:lpstr>
      <vt:lpstr>Rent vehicle</vt:lpstr>
      <vt:lpstr>Return Vehicle</vt:lpstr>
      <vt:lpstr>User-Booking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2021-08-16T07:12:24Z</dcterms:created>
  <dcterms:modified xsi:type="dcterms:W3CDTF">2021-08-16T10:23:20Z</dcterms:modified>
</cp:coreProperties>
</file>