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78ED-F5AF-8E5C-4C0C-7B0908BC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BF3BD6-BBED-2501-22C0-CB214550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2E5F-90F6-DFCB-9460-25A99849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DBD02-AA61-EF3D-A40C-3E0D5014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1C739-CF4D-2611-61AE-0665AED3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EAAA2-2C6B-61C2-D74F-17328911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487AB-DA10-71F6-4E54-7CA14F36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9AB39-1066-81AB-EF09-FCAED63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51F9B-5066-6B96-61FF-1ACDC849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7A85F-6044-44F0-0EB9-C2A6E55A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D66127-8D8F-68C1-1729-515734E6C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7595B-BADA-3359-9CA8-7A520F9E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8C6AE-DCA7-0D7A-22AA-1D2611B1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47645-91CA-C062-9DCF-5532D7B1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006BA-6E63-1D51-449C-12F94D4D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7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740F1-B26A-4D1B-0D51-ED60CCBC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738ED-7F91-107F-5CFA-04B47D81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A2412-7C7C-59BC-5B7E-AFDC1EA8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C38E-9AFA-D782-CB4E-23CF104F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D29D-0502-E5B3-81D3-E267D1FC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49F1-645A-8F62-50B0-83884B8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01D8B-A693-B31B-8304-2D169F9E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69D75-7364-BB84-4D0E-1D4C7CCB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0A283-415E-947E-CBCE-FC656CD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1351D-02D0-70D7-334D-2ADCC8C6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1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BB9D1-E039-5C40-9704-0BC71E0F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9846B-A06E-DED6-7D5B-F1030880C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B6DAC-7F09-9B57-415E-4D0966B9F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C53C10-31B5-32DA-05FB-162B640E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4EB9-B598-EA33-DAA6-0CD7D45A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27EDD-BEC8-35EB-EC60-9754F51A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9B43-7FE9-956C-5753-0E283D8B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DC9E9-9538-EB1D-265D-C4A29DDB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90D7B-7B94-2609-6CE9-C91AB9D24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A67577-815D-E6DC-EC9F-54CD81979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2D3B7-9E16-0109-BEB8-626D2C0D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AF79E-8B13-A4F7-A69D-2398204B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E53AAD-F28F-AAD4-7DAE-EE657E09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FEA1E-D6BA-D246-9B04-508A7A2B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326BB-72E1-B39A-FA8B-F71D1584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3569-526F-35BC-F401-333D6982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70517A-3008-DBE5-5A86-32750998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ADCB4-6263-CE27-AF2E-77FC035E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8850D-EF55-C493-4D5E-E47D31EC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578BC8-4326-42FA-28CD-5E23325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0F09C4-F9BA-3F68-4906-8B5AE5C3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3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785E-539E-4D0C-4E8B-EDAC9CE3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33472-C0F8-D665-8949-E4738790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A862A-8060-65B5-51FB-E6BEB285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F70C5-90D3-1654-79E2-7A4EC1BD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6A158-2463-CBAF-FBA8-4EB9178C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375A5-83A5-E159-B2F4-B327DD2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32CB7-32DF-0D57-7211-48D2A452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6BFE7-AC64-9B64-C165-03775627B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567CE-9FBF-6D37-3A36-FE5B9E31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79243-3F4C-96D1-5CA6-09DCA4B8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A6FDE0-9DCC-6B47-23B1-9D9AFBF5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094DF-95D9-3834-B16B-ED106349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5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25E885-C18E-7208-9119-BDF951BF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695F9-39A9-D441-A7C3-AEDC968B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3A0EF-D5AF-2A01-3C63-102170D1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4B56D-BA12-4F47-9219-4A90E698F435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9E49F-6FF0-5A5D-F526-3176E8AB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ED5E-62F1-A2B6-F227-D90C2DF9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4A83B-4B83-4B10-86A6-946CF4003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5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C77A2-FE4F-83F4-CEE4-7183039A8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 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B891B-A2D6-B41D-0963-0972F55B7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5302-8780-DBE2-AB98-42BAFC34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722F0-1962-279E-B640-4C3093447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싫어하는 채널이 같은 사람이 뒤에 나오면 채널 변경에는 아무런 영향을 끼치지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하나를 만들어서 싫어하는 채널 </a:t>
            </a:r>
            <a:r>
              <a:rPr lang="en-US" altLang="ko-KR" dirty="0"/>
              <a:t>index</a:t>
            </a:r>
            <a:r>
              <a:rPr lang="ko-KR" altLang="en-US" dirty="0"/>
              <a:t>에 좋아하는 번호로 초기화한다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순서대로 젊은 사람이니까 처음 초기화된 값과 다르면 그냥 넘어간다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 넘버 </a:t>
            </a:r>
            <a:r>
              <a:rPr lang="en-US" altLang="ko-KR" dirty="0"/>
              <a:t>k</a:t>
            </a:r>
            <a:r>
              <a:rPr lang="ko-KR" altLang="en-US" dirty="0"/>
              <a:t>부터 리스트를 탐색한다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52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8888-08CF-D64A-E5D8-088F039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F0395-CCAF-4763-F2D2-21DE0583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r>
              <a:rPr lang="en-US" altLang="ko-KR" dirty="0"/>
              <a:t>4 5 2</a:t>
            </a:r>
          </a:p>
          <a:p>
            <a:pPr marL="0" indent="0">
              <a:buNone/>
            </a:pPr>
            <a:r>
              <a:rPr lang="en-US" altLang="ko-KR" dirty="0"/>
              <a:t>1 3</a:t>
            </a:r>
          </a:p>
          <a:p>
            <a:pPr marL="0" indent="0">
              <a:buNone/>
            </a:pPr>
            <a:r>
              <a:rPr lang="en-US" altLang="ko-KR" dirty="0"/>
              <a:t>2 3</a:t>
            </a:r>
          </a:p>
          <a:p>
            <a:pPr marL="0" indent="0">
              <a:buNone/>
            </a:pPr>
            <a:r>
              <a:rPr lang="en-US" altLang="ko-KR" dirty="0"/>
              <a:t>3 2</a:t>
            </a:r>
          </a:p>
          <a:p>
            <a:pPr marL="0" indent="0">
              <a:buNone/>
            </a:pPr>
            <a:r>
              <a:rPr lang="en-US" altLang="ko-KR" dirty="0"/>
              <a:t>5 1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[5, 3, 1, 0, 0]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이라는 리스트가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62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D35-AF90-0D15-34AB-D2665D48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부등호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6AC74-4DD9-4A9F-CE0A-8A44AD70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숫자를 주어진 부등호에 맞게 나열하여 가장 </a:t>
            </a:r>
            <a:r>
              <a:rPr lang="ko-KR" altLang="en-US" dirty="0" err="1"/>
              <a:t>큰수와</a:t>
            </a:r>
            <a:r>
              <a:rPr lang="ko-KR" altLang="en-US" dirty="0"/>
              <a:t> 가장 </a:t>
            </a:r>
            <a:r>
              <a:rPr lang="ko-KR" altLang="en-US" dirty="0" err="1"/>
              <a:t>작은수를</a:t>
            </a:r>
            <a:r>
              <a:rPr lang="ko-KR" altLang="en-US" dirty="0"/>
              <a:t> 구하는 문제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9, &gt; &lt; &lt; &lt; &gt; &gt; &gt; &lt; &lt;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9567843012, 1023765489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Deqeue</a:t>
            </a:r>
            <a:r>
              <a:rPr lang="ko-KR" altLang="en-US" dirty="0"/>
              <a:t>를 사용하여 부등호에 따라 </a:t>
            </a:r>
            <a:r>
              <a:rPr lang="en-US" altLang="ko-KR" dirty="0"/>
              <a:t>list(range(10))</a:t>
            </a:r>
            <a:r>
              <a:rPr lang="ko-KR" altLang="en-US" dirty="0"/>
              <a:t>을 </a:t>
            </a:r>
            <a:r>
              <a:rPr lang="ko-KR" altLang="en-US" dirty="0" err="1"/>
              <a:t>작은수는</a:t>
            </a:r>
            <a:r>
              <a:rPr lang="ko-KR" altLang="en-US" dirty="0"/>
              <a:t> 왼쪽</a:t>
            </a:r>
            <a:r>
              <a:rPr lang="en-US" altLang="ko-KR" dirty="0"/>
              <a:t>, </a:t>
            </a:r>
            <a:r>
              <a:rPr lang="ko-KR" altLang="en-US" dirty="0" err="1"/>
              <a:t>큰수는</a:t>
            </a:r>
            <a:r>
              <a:rPr lang="ko-KR" altLang="en-US" dirty="0"/>
              <a:t> 오른쪽에서 꺼내 붙이기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0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AD35-AF90-0D15-34AB-D2665D48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부등호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6AC74-4DD9-4A9F-CE0A-8A44AD70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Ex) 9, &gt; &lt; &lt; &lt; </a:t>
            </a:r>
            <a:r>
              <a:rPr lang="en-US" altLang="ko-KR" dirty="0">
                <a:highlight>
                  <a:srgbClr val="FFFF00"/>
                </a:highlight>
              </a:rPr>
              <a:t>&gt;</a:t>
            </a:r>
            <a:r>
              <a:rPr lang="en-US" altLang="ko-KR" dirty="0"/>
              <a:t> &gt; &gt; &lt; &lt;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9567843012, 1023765489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9/5678/43/012</a:t>
            </a:r>
          </a:p>
          <a:p>
            <a:pPr marL="0" indent="0">
              <a:buNone/>
            </a:pPr>
            <a:r>
              <a:rPr lang="ko-KR" altLang="en-US" dirty="0"/>
              <a:t>이렇게 연속된 숫자를 나눠서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가장 큰 수를 구하는 예시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‘&lt;’</a:t>
            </a:r>
            <a:r>
              <a:rPr lang="ko-KR" altLang="en-US" dirty="0"/>
              <a:t>가 나오면 </a:t>
            </a:r>
            <a:r>
              <a:rPr lang="en-US" altLang="ko-KR" dirty="0" err="1"/>
              <a:t>tmpNum</a:t>
            </a:r>
            <a:r>
              <a:rPr lang="en-US" altLang="ko-KR" dirty="0"/>
              <a:t> = </a:t>
            </a:r>
            <a:r>
              <a:rPr lang="en-US" altLang="ko-KR" dirty="0" err="1"/>
              <a:t>nums.pop</a:t>
            </a:r>
            <a:r>
              <a:rPr lang="en-US" altLang="ko-KR" dirty="0"/>
              <a:t>() + </a:t>
            </a:r>
            <a:r>
              <a:rPr lang="en-US" altLang="ko-KR" dirty="0" err="1"/>
              <a:t>tmpNum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‘&gt;’</a:t>
            </a:r>
            <a:r>
              <a:rPr lang="ko-KR" altLang="en-US" dirty="0"/>
              <a:t>가 나오면 </a:t>
            </a:r>
            <a:r>
              <a:rPr lang="en-US" altLang="ko-KR" dirty="0" err="1"/>
              <a:t>tmpNum</a:t>
            </a:r>
            <a:r>
              <a:rPr lang="ko-KR" altLang="en-US" dirty="0"/>
              <a:t>을 </a:t>
            </a:r>
            <a:r>
              <a:rPr lang="en-US" altLang="ko-KR" dirty="0" err="1"/>
              <a:t>mainNum</a:t>
            </a:r>
            <a:r>
              <a:rPr lang="ko-KR" altLang="en-US" dirty="0"/>
              <a:t>에 붙이기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에 있는 </a:t>
            </a:r>
            <a:r>
              <a:rPr lang="en-US" altLang="ko-KR" dirty="0"/>
              <a:t>‘&gt;’</a:t>
            </a:r>
            <a:r>
              <a:rPr lang="ko-KR" altLang="en-US" dirty="0"/>
              <a:t>가 나오면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mainNum</a:t>
            </a:r>
            <a:r>
              <a:rPr lang="en-US" altLang="ko-KR" dirty="0"/>
              <a:t> = 9</a:t>
            </a:r>
          </a:p>
          <a:p>
            <a:pPr marL="0" indent="0">
              <a:buNone/>
            </a:pPr>
            <a:r>
              <a:rPr lang="en-US" altLang="ko-KR" dirty="0" err="1"/>
              <a:t>tmpNum</a:t>
            </a:r>
            <a:r>
              <a:rPr lang="en-US" altLang="ko-KR" dirty="0"/>
              <a:t> = 5678</a:t>
            </a:r>
          </a:p>
          <a:p>
            <a:pPr marL="0" indent="0">
              <a:buNone/>
            </a:pPr>
            <a:r>
              <a:rPr lang="ko-KR" altLang="en-US" dirty="0"/>
              <a:t>에서 </a:t>
            </a:r>
            <a:r>
              <a:rPr lang="en-US" altLang="ko-KR" dirty="0" err="1"/>
              <a:t>mainNum</a:t>
            </a:r>
            <a:r>
              <a:rPr lang="en-US" altLang="ko-KR" dirty="0"/>
              <a:t> = 95678</a:t>
            </a:r>
            <a:r>
              <a:rPr lang="ko-KR" altLang="en-US" dirty="0"/>
              <a:t>인 상태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010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B3AE0-CD44-A6B0-583A-3AA23D56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90DDD-A1C7-149F-AC6B-2BB93A8B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이 나오면 배열을 뒤집고 </a:t>
            </a:r>
            <a:r>
              <a:rPr lang="en-US" altLang="ko-KR" dirty="0"/>
              <a:t>D</a:t>
            </a:r>
            <a:r>
              <a:rPr lang="ko-KR" altLang="en-US" dirty="0"/>
              <a:t>가나오면 배열</a:t>
            </a:r>
            <a:r>
              <a:rPr lang="en-US" altLang="ko-KR" dirty="0"/>
              <a:t>[0]</a:t>
            </a:r>
            <a:r>
              <a:rPr lang="ko-KR" altLang="en-US" dirty="0"/>
              <a:t>을 지우는 문제</a:t>
            </a:r>
            <a:endParaRPr lang="en-US" altLang="ko-KR" dirty="0"/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있는 </a:t>
            </a:r>
            <a:r>
              <a:rPr lang="en-US" altLang="ko-KR" dirty="0"/>
              <a:t>exec()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1"/>
            <a:r>
              <a:rPr lang="en-US" altLang="ko-KR" dirty="0"/>
              <a:t>Exec() : </a:t>
            </a:r>
            <a:r>
              <a:rPr lang="ko-KR" altLang="en-US" dirty="0"/>
              <a:t>문자열을 하나의 </a:t>
            </a:r>
            <a:r>
              <a:rPr lang="en-US" altLang="ko-KR" dirty="0"/>
              <a:t>line</a:t>
            </a:r>
            <a:r>
              <a:rPr lang="ko-KR" altLang="en-US" dirty="0" err="1"/>
              <a:t>으로로</a:t>
            </a:r>
            <a:r>
              <a:rPr lang="ko-KR" altLang="en-US" dirty="0"/>
              <a:t> 보고 실행하는 함수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CEC44F-05BC-D055-A341-197977F7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3" y="3429000"/>
            <a:ext cx="3714750" cy="260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FA7D0-5D94-6620-51BC-FE610366F15B}"/>
              </a:ext>
            </a:extLst>
          </p:cNvPr>
          <p:cNvSpPr txBox="1"/>
          <p:nvPr/>
        </p:nvSpPr>
        <p:spPr>
          <a:xfrm>
            <a:off x="5108448" y="3645408"/>
            <a:ext cx="588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이 나오면 앞에서 </a:t>
            </a:r>
            <a:r>
              <a:rPr lang="ko-KR" altLang="en-US" dirty="0" err="1"/>
              <a:t>뺄지</a:t>
            </a:r>
            <a:r>
              <a:rPr lang="ko-KR" altLang="en-US" dirty="0"/>
              <a:t> 뒤에서 </a:t>
            </a:r>
            <a:r>
              <a:rPr lang="ko-KR" altLang="en-US" dirty="0" err="1"/>
              <a:t>뺄지를</a:t>
            </a:r>
            <a:r>
              <a:rPr lang="ko-KR" altLang="en-US" dirty="0"/>
              <a:t> 결정할 </a:t>
            </a:r>
            <a:r>
              <a:rPr lang="en-US" altLang="ko-KR" dirty="0" err="1"/>
              <a:t>fnum</a:t>
            </a:r>
            <a:r>
              <a:rPr lang="ko-KR" altLang="en-US" dirty="0"/>
              <a:t>에 </a:t>
            </a:r>
            <a:r>
              <a:rPr lang="en-US" altLang="ko-KR" dirty="0"/>
              <a:t>-1</a:t>
            </a:r>
            <a:r>
              <a:rPr lang="ko-KR" altLang="en-US" dirty="0"/>
              <a:t>을 곱해준다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array[-1]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array[n-1]</a:t>
            </a:r>
            <a:r>
              <a:rPr lang="ko-KR" altLang="en-US" dirty="0"/>
              <a:t>과 같음</a:t>
            </a:r>
          </a:p>
        </p:txBody>
      </p:sp>
    </p:spTree>
    <p:extLst>
      <p:ext uri="{BB962C8B-B14F-4D97-AF65-F5344CB8AC3E}">
        <p14:creationId xmlns:p14="http://schemas.microsoft.com/office/powerpoint/2010/main" val="33550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27689-F190-C3D7-DA97-EB84D98C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37561-F807-FB7F-0009-37531DB1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뱀 이동 게임</a:t>
            </a:r>
            <a:endParaRPr lang="en-US" altLang="ko-KR" dirty="0"/>
          </a:p>
          <a:p>
            <a:r>
              <a:rPr lang="ko-KR" altLang="en-US" dirty="0"/>
              <a:t>특별한 것은 뱀이 회전할 때 그 회전한 위치에 </a:t>
            </a:r>
            <a:r>
              <a:rPr lang="en-US" altLang="ko-KR" dirty="0"/>
              <a:t>“D”</a:t>
            </a:r>
            <a:r>
              <a:rPr lang="ko-KR" altLang="en-US" dirty="0"/>
              <a:t>나 </a:t>
            </a:r>
            <a:r>
              <a:rPr lang="en-US" altLang="ko-KR" dirty="0"/>
              <a:t>“L”</a:t>
            </a:r>
            <a:r>
              <a:rPr lang="ko-KR" altLang="en-US" dirty="0"/>
              <a:t>을 저장시켜놓고</a:t>
            </a:r>
            <a:r>
              <a:rPr lang="en-US" altLang="ko-KR" dirty="0"/>
              <a:t>, </a:t>
            </a:r>
            <a:r>
              <a:rPr lang="ko-KR" altLang="en-US" dirty="0"/>
              <a:t>꼬리가 그 회전해야 하는 곳에 도착하면 회전시키는 방식으로 풀었음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43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5991-5487-2B99-60C4-37CD8056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복구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72567-8264-0270-9203-6DDBE429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컴퓨터에서 </a:t>
            </a:r>
            <a:r>
              <a:rPr lang="en-US" altLang="ko-KR" dirty="0"/>
              <a:t>n</a:t>
            </a:r>
            <a:r>
              <a:rPr lang="ko-KR" altLang="en-US" dirty="0"/>
              <a:t>번까지 갈 수 있는 가장 비용이 적은 </a:t>
            </a:r>
            <a:r>
              <a:rPr lang="en-US" altLang="ko-KR" dirty="0"/>
              <a:t>edge </a:t>
            </a:r>
            <a:r>
              <a:rPr lang="ko-KR" altLang="en-US" dirty="0"/>
              <a:t>만 남겨놓는 문제</a:t>
            </a:r>
            <a:endParaRPr lang="en-US" altLang="ko-KR" dirty="0"/>
          </a:p>
          <a:p>
            <a:r>
              <a:rPr lang="ko-KR" altLang="en-US" dirty="0"/>
              <a:t>처음에 </a:t>
            </a:r>
            <a:r>
              <a:rPr lang="en-US" altLang="ko-KR" dirty="0" err="1"/>
              <a:t>mst</a:t>
            </a:r>
            <a:r>
              <a:rPr lang="ko-KR" altLang="en-US" dirty="0"/>
              <a:t>로 풀었다가 </a:t>
            </a:r>
            <a:r>
              <a:rPr lang="ko-KR" altLang="en-US" dirty="0" err="1"/>
              <a:t>맞왜틀</a:t>
            </a:r>
            <a:r>
              <a:rPr lang="ko-KR" altLang="en-US" dirty="0"/>
              <a:t> 시전</a:t>
            </a:r>
            <a:r>
              <a:rPr lang="en-US" altLang="ko-KR" dirty="0"/>
              <a:t>. -&gt; 1</a:t>
            </a:r>
            <a:r>
              <a:rPr lang="ko-KR" altLang="en-US" dirty="0"/>
              <a:t>에서의 최단거리라 </a:t>
            </a:r>
            <a:r>
              <a:rPr lang="en-US" altLang="ko-KR" dirty="0" err="1"/>
              <a:t>mst</a:t>
            </a:r>
            <a:r>
              <a:rPr lang="ko-KR" altLang="en-US" dirty="0"/>
              <a:t>랑은 전혀 상관 없음</a:t>
            </a:r>
            <a:endParaRPr lang="en-US" altLang="ko-KR" dirty="0"/>
          </a:p>
          <a:p>
            <a:r>
              <a:rPr lang="en-US" altLang="ko-KR" dirty="0"/>
              <a:t>Heap queue </a:t>
            </a:r>
            <a:r>
              <a:rPr lang="ko-KR" altLang="en-US" dirty="0" err="1"/>
              <a:t>안쓰면</a:t>
            </a:r>
            <a:r>
              <a:rPr lang="ko-KR" altLang="en-US"/>
              <a:t> 시간초과 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6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323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Symbol</vt:lpstr>
      <vt:lpstr>Office 테마</vt:lpstr>
      <vt:lpstr>Week 12</vt:lpstr>
      <vt:lpstr>DOM</vt:lpstr>
      <vt:lpstr>DOM</vt:lpstr>
      <vt:lpstr>부등호</vt:lpstr>
      <vt:lpstr>부등호</vt:lpstr>
      <vt:lpstr>AC</vt:lpstr>
      <vt:lpstr>뱀</vt:lpstr>
      <vt:lpstr>네트워크 복구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김세호(학부생-소프트웨어전공)</dc:creator>
  <cp:lastModifiedBy>김세호(학부생-소프트웨어전공)</cp:lastModifiedBy>
  <cp:revision>2</cp:revision>
  <dcterms:created xsi:type="dcterms:W3CDTF">2024-09-08T13:05:07Z</dcterms:created>
  <dcterms:modified xsi:type="dcterms:W3CDTF">2024-09-14T07:27:21Z</dcterms:modified>
</cp:coreProperties>
</file>