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5C66E-F448-6233-EAF2-9CC96150D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41BF84-0C50-4C9F-E85D-E25879D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A44B8F-00D2-5C1C-12EB-ECF101E76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933E-37A2-440A-A31A-40C97CD226F2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036580-CB6B-F49E-5A6B-0504666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5F9713-28F7-E5BE-AFF6-03B923A15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BCBB-EE8E-40C2-8CEF-2D74E6DEC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901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DE78F-56C9-B5CA-D77C-567715151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43CCEF-920F-E5B9-1395-1B32F7973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D79F6-8038-6B1B-2A74-ACDB97AD9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933E-37A2-440A-A31A-40C97CD226F2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6601FD-789C-78FB-0879-545C04CDB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EF429A-5277-8810-0943-138C53AAE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BCBB-EE8E-40C2-8CEF-2D74E6DEC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163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C5303AB-EE46-382F-C00A-61E9CCA825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ED0870-A4CF-DF36-42A0-133210359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626AE3-1617-17F4-F669-9239CF27C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933E-37A2-440A-A31A-40C97CD226F2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647D87-D6C7-853A-C200-D5C1A7663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83C57-909E-83AF-20BF-5C80F455F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BCBB-EE8E-40C2-8CEF-2D74E6DEC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03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FDB96-C54E-E020-B2AD-4D5E5EC13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E20478-F659-A076-0AC5-520A3BFE8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6F425F-4B87-8FA0-3234-C7232E6E9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933E-37A2-440A-A31A-40C97CD226F2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517058-3292-E7AB-6887-F7178084A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387DC-AEAD-3DD5-093B-4CF40FCA8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BCBB-EE8E-40C2-8CEF-2D74E6DEC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320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8E279-9FDD-0F64-4DF5-F0EBE0840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8FF070-6EA6-AE81-C296-250C798ED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74CD4C-DD6F-93E8-579E-918811C76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933E-37A2-440A-A31A-40C97CD226F2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819F97-8B20-48E1-C488-06268447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D1D263-2706-5161-8E49-134DED5E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BCBB-EE8E-40C2-8CEF-2D74E6DEC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475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F7F59-A1FE-A303-9F57-728BA65F8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559FA5-F6E5-D999-3CEF-1B1639D11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38BB7A-8388-950F-8619-F82B50C32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0AFCD8-5796-BC1D-65F9-4D6641B69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933E-37A2-440A-A31A-40C97CD226F2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1E6337-2305-66BC-EB17-5AC80CFCD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567E30-D8D9-AD30-1FC0-2F4BFE40A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BCBB-EE8E-40C2-8CEF-2D74E6DEC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623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1D382-8D7A-CB31-19E8-6C30F3F3A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509048-3001-F86E-7B9F-F50538A1C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35A1B6-BF99-FC7D-0FA9-5C207A7B7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B97C28-7F5C-1E68-4F68-1E79A18F7F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770D85-82EF-339F-4466-36D285453C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602867B-B8D7-D08D-156D-3A4A1A6E6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933E-37A2-440A-A31A-40C97CD226F2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7905CA-890A-C1F1-765E-8AA0B4120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685977-97A8-28C2-9EC1-D4C9250FC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BCBB-EE8E-40C2-8CEF-2D74E6DEC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187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698DA-1FD5-771A-94ED-C8A366214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FFD03E-CA95-7B1F-EA9E-7B9BD0DBA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933E-37A2-440A-A31A-40C97CD226F2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099412-B23C-EAF6-C0F0-0C8E82F46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B7AC2D-092C-1E5D-BE55-C44927C33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BCBB-EE8E-40C2-8CEF-2D74E6DEC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987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3CA2A6-A4C7-841D-2C1D-DC3474561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933E-37A2-440A-A31A-40C97CD226F2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ACF7AB-897D-C307-EC8B-19BD1225C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A9D9EE-341A-DD8B-73F9-99B9F7A55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BCBB-EE8E-40C2-8CEF-2D74E6DEC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383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DC554-AAC7-1BB6-A66E-A36520B81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008E56-5FF8-61EC-5804-867759AC7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E2430E-D571-C40B-B6C9-DFC4F2F00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F98F5D-2483-E304-C325-74177204A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933E-37A2-440A-A31A-40C97CD226F2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34D583-ABBA-1D73-40D9-97AADAB7F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ED37F6-98E6-059F-8D74-05154582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BCBB-EE8E-40C2-8CEF-2D74E6DEC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87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A23A3-E0E9-A093-EA60-109D2985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FD3EB9-AA8B-AC71-679F-629495314C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59B0E0-9327-F58C-8BC9-16DD00864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433316-0726-B54E-C029-7DC993919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933E-37A2-440A-A31A-40C97CD226F2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021F4A-018F-3D3D-2443-B946A88AE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30F6E0-AADA-59C5-817A-CF69B85F4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BCBB-EE8E-40C2-8CEF-2D74E6DEC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866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7C405E-88B2-19C4-4F78-52DB3E965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D90553-E90F-1C50-3060-B29F3980F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08BFD9-AB93-893E-DBA3-1FECF71C53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C7933E-37A2-440A-A31A-40C97CD226F2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24CEA6-6DE0-44D6-0AE7-4C661DEE2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19F41-6191-3293-8D42-D0A66D37FD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EDBCBB-EE8E-40C2-8CEF-2D74E6DEC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07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C1470-F190-7024-9A20-6833DDA927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Week 9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D5D89B-299D-FA8F-7A92-6E90229BD4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24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7AFB1-BF70-B884-8A97-71AA98E67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인구 이동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6DEFB-5B00-4A8C-5AC9-CDAEE8F84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연합끼리 묶기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연합에 속해 있는 국가의 수</a:t>
            </a:r>
            <a:r>
              <a:rPr lang="en-US" altLang="ko-KR" dirty="0"/>
              <a:t>, </a:t>
            </a:r>
            <a:r>
              <a:rPr lang="ko-KR" altLang="en-US" dirty="0"/>
              <a:t>총 인원수 세기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인원 분배하기</a:t>
            </a:r>
          </a:p>
        </p:txBody>
      </p:sp>
    </p:spTree>
    <p:extLst>
      <p:ext uri="{BB962C8B-B14F-4D97-AF65-F5344CB8AC3E}">
        <p14:creationId xmlns:p14="http://schemas.microsoft.com/office/powerpoint/2010/main" val="2544096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B26E87F-8214-EBF2-77B6-4D6CDC2FF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95" y="614867"/>
            <a:ext cx="5129605" cy="32518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79AB94-8375-78DF-7441-749B7430A9CF}"/>
              </a:ext>
            </a:extLst>
          </p:cNvPr>
          <p:cNvSpPr txBox="1"/>
          <p:nvPr/>
        </p:nvSpPr>
        <p:spPr>
          <a:xfrm>
            <a:off x="376518" y="139849"/>
            <a:ext cx="337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연합끼리 묶기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BB7C45-6BA3-3130-1B8C-6DD8C37BC7E6}"/>
              </a:ext>
            </a:extLst>
          </p:cNvPr>
          <p:cNvSpPr txBox="1"/>
          <p:nvPr/>
        </p:nvSpPr>
        <p:spPr>
          <a:xfrm>
            <a:off x="356795" y="4034118"/>
            <a:ext cx="4645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Guild</a:t>
            </a:r>
            <a:r>
              <a:rPr lang="ko-KR" altLang="en-US" dirty="0"/>
              <a:t>라는 </a:t>
            </a:r>
            <a:r>
              <a:rPr lang="en-US" altLang="ko-KR" dirty="0"/>
              <a:t>2*2 </a:t>
            </a:r>
            <a:r>
              <a:rPr lang="ko-KR" altLang="en-US" dirty="0"/>
              <a:t>배열에 연합을 숫자로 표시해줌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B4A6ED9-87D0-2354-B112-EDEB80D8E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818" y="926445"/>
            <a:ext cx="5076825" cy="44672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EC68D5-BF45-3962-6FDF-3905D41E3BCC}"/>
              </a:ext>
            </a:extLst>
          </p:cNvPr>
          <p:cNvSpPr txBox="1"/>
          <p:nvPr/>
        </p:nvSpPr>
        <p:spPr>
          <a:xfrm>
            <a:off x="7333077" y="5054392"/>
            <a:ext cx="30983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</a:p>
          <a:p>
            <a:r>
              <a:rPr lang="en-US" altLang="ko-KR" dirty="0"/>
              <a:t>   [1, 1, 2],</a:t>
            </a:r>
          </a:p>
          <a:p>
            <a:r>
              <a:rPr lang="en-US" altLang="ko-KR" dirty="0"/>
              <a:t>   [1, 1, 2],</a:t>
            </a:r>
          </a:p>
          <a:p>
            <a:r>
              <a:rPr lang="en-US" altLang="ko-KR" dirty="0"/>
              <a:t>   [3, 2, 2]</a:t>
            </a:r>
          </a:p>
          <a:p>
            <a:r>
              <a:rPr lang="en-US" altLang="ko-KR" dirty="0"/>
              <a:t>]</a:t>
            </a:r>
          </a:p>
          <a:p>
            <a:r>
              <a:rPr lang="ko-KR" altLang="en-US" dirty="0"/>
              <a:t>이런 식으로</a:t>
            </a:r>
          </a:p>
        </p:txBody>
      </p:sp>
    </p:spTree>
    <p:extLst>
      <p:ext uri="{BB962C8B-B14F-4D97-AF65-F5344CB8AC3E}">
        <p14:creationId xmlns:p14="http://schemas.microsoft.com/office/powerpoint/2010/main" val="644474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79AB94-8375-78DF-7441-749B7430A9CF}"/>
              </a:ext>
            </a:extLst>
          </p:cNvPr>
          <p:cNvSpPr txBox="1"/>
          <p:nvPr/>
        </p:nvSpPr>
        <p:spPr>
          <a:xfrm>
            <a:off x="376518" y="139849"/>
            <a:ext cx="490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연합에 속하는 국가의 수</a:t>
            </a:r>
            <a:r>
              <a:rPr lang="en-US" altLang="ko-KR" dirty="0"/>
              <a:t>, </a:t>
            </a:r>
            <a:r>
              <a:rPr lang="ko-KR" altLang="en-US" dirty="0"/>
              <a:t>인원수 세기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BB7C45-6BA3-3130-1B8C-6DD8C37BC7E6}"/>
              </a:ext>
            </a:extLst>
          </p:cNvPr>
          <p:cNvSpPr txBox="1"/>
          <p:nvPr/>
        </p:nvSpPr>
        <p:spPr>
          <a:xfrm>
            <a:off x="356795" y="4034118"/>
            <a:ext cx="4645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동시에 </a:t>
            </a:r>
            <a:r>
              <a:rPr lang="en-US" altLang="ko-KR" dirty="0" err="1"/>
              <a:t>guildDict</a:t>
            </a:r>
            <a:r>
              <a:rPr lang="ko-KR" altLang="en-US" dirty="0"/>
              <a:t>라는 </a:t>
            </a:r>
            <a:r>
              <a:rPr lang="en-US" altLang="ko-KR" dirty="0"/>
              <a:t>map</a:t>
            </a:r>
            <a:r>
              <a:rPr lang="ko-KR" altLang="en-US" dirty="0"/>
              <a:t>에</a:t>
            </a:r>
            <a:endParaRPr lang="en-US" altLang="ko-KR" dirty="0"/>
          </a:p>
          <a:p>
            <a:r>
              <a:rPr lang="en-US" altLang="ko-KR" dirty="0"/>
              <a:t>{</a:t>
            </a:r>
            <a:r>
              <a:rPr lang="ko-KR" altLang="en-US" dirty="0"/>
              <a:t>연합번호 </a:t>
            </a:r>
            <a:r>
              <a:rPr lang="en-US" altLang="ko-KR" dirty="0"/>
              <a:t>: [</a:t>
            </a:r>
            <a:r>
              <a:rPr lang="ko-KR" altLang="en-US" dirty="0"/>
              <a:t>연합국의 수</a:t>
            </a:r>
            <a:r>
              <a:rPr lang="en-US" altLang="ko-KR" dirty="0"/>
              <a:t>, </a:t>
            </a:r>
            <a:r>
              <a:rPr lang="ko-KR" altLang="en-US" dirty="0"/>
              <a:t>총인원</a:t>
            </a:r>
            <a:r>
              <a:rPr lang="en-US" altLang="ko-KR" dirty="0"/>
              <a:t>]}</a:t>
            </a:r>
          </a:p>
          <a:p>
            <a:r>
              <a:rPr lang="ko-KR" altLang="en-US" dirty="0" err="1"/>
              <a:t>를</a:t>
            </a:r>
            <a:r>
              <a:rPr lang="ko-KR" altLang="en-US" dirty="0"/>
              <a:t> 삽입해줌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BD76A1-399A-3DE8-D851-3AEBBA616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18" y="630679"/>
            <a:ext cx="5169440" cy="328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611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79AB94-8375-78DF-7441-749B7430A9CF}"/>
              </a:ext>
            </a:extLst>
          </p:cNvPr>
          <p:cNvSpPr txBox="1"/>
          <p:nvPr/>
        </p:nvSpPr>
        <p:spPr>
          <a:xfrm>
            <a:off x="376518" y="139849"/>
            <a:ext cx="490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인원 분배하기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BB7C45-6BA3-3130-1B8C-6DD8C37BC7E6}"/>
              </a:ext>
            </a:extLst>
          </p:cNvPr>
          <p:cNvSpPr txBox="1"/>
          <p:nvPr/>
        </p:nvSpPr>
        <p:spPr>
          <a:xfrm>
            <a:off x="376518" y="2915322"/>
            <a:ext cx="4645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반복문을 통해 연합번호에 따른 인원 분배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AC0421-3088-7F24-991C-7C02291C8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18" y="686913"/>
            <a:ext cx="5931045" cy="191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995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11075C-5006-560F-1F77-A8D845F6D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Labyrinth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348903-6F17-0E8B-D5EF-39B585C8F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임의의 </a:t>
            </a:r>
            <a:r>
              <a:rPr lang="en-US" altLang="ko-KR" dirty="0"/>
              <a:t>free block</a:t>
            </a:r>
            <a:r>
              <a:rPr lang="ko-KR" altLang="en-US" dirty="0"/>
              <a:t>에서 로프 길이가 최대가 되는 </a:t>
            </a:r>
            <a:r>
              <a:rPr lang="en-US" altLang="ko-KR" dirty="0"/>
              <a:t>free block</a:t>
            </a:r>
            <a:r>
              <a:rPr lang="ko-KR" altLang="en-US" dirty="0"/>
              <a:t>의 위치를 구한다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그 </a:t>
            </a:r>
            <a:r>
              <a:rPr lang="en-US" altLang="ko-KR" dirty="0"/>
              <a:t>free block</a:t>
            </a:r>
            <a:r>
              <a:rPr lang="ko-KR" altLang="en-US" dirty="0"/>
              <a:t>에서부터 가장 먼 </a:t>
            </a:r>
            <a:r>
              <a:rPr lang="en-US" altLang="ko-KR" dirty="0"/>
              <a:t>free </a:t>
            </a:r>
            <a:r>
              <a:rPr lang="en-US" altLang="ko-KR" dirty="0" err="1"/>
              <a:t>blcok</a:t>
            </a:r>
            <a:r>
              <a:rPr lang="ko-KR" altLang="en-US" dirty="0"/>
              <a:t>까지의 길이가 최대 </a:t>
            </a:r>
            <a:r>
              <a:rPr lang="en-US" altLang="ko-KR" dirty="0"/>
              <a:t>rope </a:t>
            </a:r>
            <a:r>
              <a:rPr lang="ko-KR" altLang="en-US" dirty="0"/>
              <a:t>길이이다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=&gt; </a:t>
            </a:r>
            <a:r>
              <a:rPr lang="ko-KR" altLang="en-US" dirty="0"/>
              <a:t>트리의 지름길</a:t>
            </a:r>
          </a:p>
        </p:txBody>
      </p:sp>
    </p:spTree>
    <p:extLst>
      <p:ext uri="{BB962C8B-B14F-4D97-AF65-F5344CB8AC3E}">
        <p14:creationId xmlns:p14="http://schemas.microsoft.com/office/powerpoint/2010/main" val="2381253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5A9346E-5D5F-6B9B-FCDD-F29FF1F5C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245" y="674819"/>
            <a:ext cx="2125509" cy="27541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C5A52C-77D4-A9C2-80E2-474E238B0DB2}"/>
              </a:ext>
            </a:extLst>
          </p:cNvPr>
          <p:cNvSpPr txBox="1"/>
          <p:nvPr/>
        </p:nvSpPr>
        <p:spPr>
          <a:xfrm>
            <a:off x="568171" y="3799643"/>
            <a:ext cx="94547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이런 미로가 있다고 할 때</a:t>
            </a:r>
            <a:endParaRPr lang="en-US" altLang="ko-KR" dirty="0"/>
          </a:p>
          <a:p>
            <a:r>
              <a:rPr lang="ko-KR" altLang="en-US" dirty="0">
                <a:solidFill>
                  <a:srgbClr val="FFFF00"/>
                </a:solidFill>
              </a:rPr>
              <a:t>노란색 동그라미 </a:t>
            </a:r>
            <a:r>
              <a:rPr lang="ko-KR" altLang="en-US" dirty="0"/>
              <a:t>친 곳</a:t>
            </a:r>
            <a:r>
              <a:rPr lang="en-US" altLang="ko-KR" dirty="0"/>
              <a:t>(</a:t>
            </a:r>
            <a:r>
              <a:rPr lang="ko-KR" altLang="en-US" dirty="0"/>
              <a:t>임의의 </a:t>
            </a:r>
            <a:r>
              <a:rPr lang="en-US" altLang="ko-KR" dirty="0"/>
              <a:t>free block)</a:t>
            </a:r>
            <a:r>
              <a:rPr lang="ko-KR" altLang="en-US" dirty="0"/>
              <a:t>부터 </a:t>
            </a:r>
            <a:r>
              <a:rPr lang="ko-KR" altLang="en-US" dirty="0">
                <a:solidFill>
                  <a:srgbClr val="0070C0"/>
                </a:solidFill>
              </a:rPr>
              <a:t>가장 먼 곳을 찾으면 파란색 동그라미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파란색 동그라미에서 가장 먼 </a:t>
            </a:r>
            <a:r>
              <a:rPr lang="en-US" altLang="ko-KR" dirty="0"/>
              <a:t>free block</a:t>
            </a:r>
            <a:r>
              <a:rPr lang="ko-KR" altLang="en-US" dirty="0"/>
              <a:t>은 </a:t>
            </a:r>
            <a:r>
              <a:rPr lang="ko-KR" altLang="en-US" dirty="0">
                <a:solidFill>
                  <a:srgbClr val="00B050"/>
                </a:solidFill>
              </a:rPr>
              <a:t>초록색 동그라미</a:t>
            </a:r>
            <a:endParaRPr lang="en-US" altLang="ko-KR" dirty="0">
              <a:solidFill>
                <a:srgbClr val="00B050"/>
              </a:solidFill>
            </a:endParaRPr>
          </a:p>
          <a:p>
            <a:endParaRPr lang="en-US" altLang="ko-KR" dirty="0">
              <a:solidFill>
                <a:srgbClr val="00B050"/>
              </a:solidFill>
            </a:endParaRPr>
          </a:p>
          <a:p>
            <a:r>
              <a:rPr lang="ko-KR" altLang="en-US" dirty="0"/>
              <a:t>그래서 가장 쉬운 방법은 </a:t>
            </a:r>
            <a:r>
              <a:rPr lang="en-US" altLang="ko-KR" dirty="0" err="1"/>
              <a:t>bfs</a:t>
            </a:r>
            <a:r>
              <a:rPr lang="ko-KR" altLang="en-US" dirty="0"/>
              <a:t>를 두 번 돌리면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D3527EE-2396-07D2-7A2F-43A154AF12E8}"/>
              </a:ext>
            </a:extLst>
          </p:cNvPr>
          <p:cNvSpPr/>
          <p:nvPr/>
        </p:nvSpPr>
        <p:spPr>
          <a:xfrm>
            <a:off x="3278423" y="1651247"/>
            <a:ext cx="248576" cy="257452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373DAB2-668D-1ECA-E96E-D18869959495}"/>
              </a:ext>
            </a:extLst>
          </p:cNvPr>
          <p:cNvSpPr/>
          <p:nvPr/>
        </p:nvSpPr>
        <p:spPr>
          <a:xfrm>
            <a:off x="3773010" y="1651247"/>
            <a:ext cx="248576" cy="25745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AC6AAFD-ECA3-8D6C-928C-9AED0247B832}"/>
              </a:ext>
            </a:extLst>
          </p:cNvPr>
          <p:cNvSpPr/>
          <p:nvPr/>
        </p:nvSpPr>
        <p:spPr>
          <a:xfrm>
            <a:off x="3278423" y="2282671"/>
            <a:ext cx="248576" cy="25745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476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167</Words>
  <Application>Microsoft Office PowerPoint</Application>
  <PresentationFormat>와이드스크린</PresentationFormat>
  <Paragraphs>29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Week 9</vt:lpstr>
      <vt:lpstr>인구 이동</vt:lpstr>
      <vt:lpstr>PowerPoint 프레젠테이션</vt:lpstr>
      <vt:lpstr>PowerPoint 프레젠테이션</vt:lpstr>
      <vt:lpstr>PowerPoint 프레젠테이션</vt:lpstr>
      <vt:lpstr>Labyrinth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김세호(학부생-소프트웨어전공)</dc:creator>
  <cp:lastModifiedBy>김세호(학부생-소프트웨어전공)</cp:lastModifiedBy>
  <cp:revision>2</cp:revision>
  <dcterms:created xsi:type="dcterms:W3CDTF">2024-08-27T11:48:15Z</dcterms:created>
  <dcterms:modified xsi:type="dcterms:W3CDTF">2024-08-28T05:52:39Z</dcterms:modified>
</cp:coreProperties>
</file>