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19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4C7F2-40E7-40FF-AA54-FAACAFECC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548A48-325C-4F45-955D-669636972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5C2736-3E8B-4D0E-A7DA-90780232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FEAF-F6DF-4445-8BF2-36B482EB7698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AA6636-85B4-412F-B036-32800104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50F15F-2F31-4F95-984E-9043C46C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820A-AEDB-4906-91E6-DBA6F07E1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14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B37FB-0489-428F-97FD-BEA3FC3C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DAC5F8-3C1A-45B4-A93C-894C4C59F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FE8FDC-0527-45F5-9CA0-9AF8A19B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FEAF-F6DF-4445-8BF2-36B482EB7698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BA4F3-E0BD-4BD1-8BE9-8432186A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2D12C-153D-40C5-A55E-D84427B5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820A-AEDB-4906-91E6-DBA6F07E1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70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2E8F2A-92B8-4D60-BEEB-AE94618CF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BAE2D4-99FC-484F-98D4-B3F7CE590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9850BD-FC5C-4AE8-BA50-7C3F31D1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FEAF-F6DF-4445-8BF2-36B482EB7698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CF878B-CA90-4E12-9877-AB25ECF9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08F3F2-CB95-4F89-8767-6FF02483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820A-AEDB-4906-91E6-DBA6F07E1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25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292FE-F9AF-48A8-AB79-E86A7181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9BAA99-4E0B-47CC-A4EA-1F7935313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6B6EA9-F24B-40AD-BA5E-F70385F70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FEAF-F6DF-4445-8BF2-36B482EB7698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B9F4B-B04D-4C02-9DC3-131B81D6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E2AAF4-2336-476B-8575-1589BFD1B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820A-AEDB-4906-91E6-DBA6F07E1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56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D8EE7-1D2A-4D94-9711-7E9346578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F90CF5-8938-4EE9-9BFC-375B8059F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EC46B-BFCF-410B-9B62-803981CE1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FEAF-F6DF-4445-8BF2-36B482EB7698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775F26-C039-4CE5-BF09-2390B8D2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C7E-0D93-4A82-B306-7B4D8B2B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820A-AEDB-4906-91E6-DBA6F07E1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69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FA0EB-3F56-4F54-8327-D20F9D893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CE982-9447-46F4-BF8C-D5947E4A2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273005-3281-4CA3-943B-7647F0E59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267AC3-6CCA-40A9-91E1-64E2BD1B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FEAF-F6DF-4445-8BF2-36B482EB7698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B2569-FC19-4D78-885B-392D6D2C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D69344-A857-485D-AB31-F2F778C1E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820A-AEDB-4906-91E6-DBA6F07E1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97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CF95D-2E39-42D8-A129-51FB30598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C243E4-8918-446C-853A-37FE01AD7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9D4FB3-665B-484F-B331-1B4C1F9F5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E0FB21-6E5C-4F3C-ABDA-D3583A647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F18244-0F29-4DF3-8883-8A04F802D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927242-4F62-47C2-B73C-6D1E5AEC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FEAF-F6DF-4445-8BF2-36B482EB7698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42215B-0998-4378-A179-E343E65A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9C5384-2E98-401D-858C-E28FBFA9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820A-AEDB-4906-91E6-DBA6F07E1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20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34B7B-6081-445A-99E0-563BA22D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9DB8A0-1473-4FBE-A77B-C1130B23E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FEAF-F6DF-4445-8BF2-36B482EB7698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226D89-06D8-436F-8958-3F92A1C9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E19A0A-90D5-4918-81F9-F2044727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820A-AEDB-4906-91E6-DBA6F07E1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61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9BD096-A44B-4CE7-A7F2-C195710A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FEAF-F6DF-4445-8BF2-36B482EB7698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A1D004-5217-4469-8CEA-31AE3C47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0959AD-3373-4212-BE8B-1D0A82FC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820A-AEDB-4906-91E6-DBA6F07E1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30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1267A-CF7D-45CF-8BA4-48CE00DA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C20441-E4DF-4B88-A5BB-89985E1B7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007E3E-B661-4BAD-9F0D-51A612895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77A62D-4462-46A4-A217-0916ED3B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FEAF-F6DF-4445-8BF2-36B482EB7698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41F92A-1B75-44ED-BC9C-5FC971DCE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A6D5F8-DC7D-4DDB-8AE9-DAB6FB11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820A-AEDB-4906-91E6-DBA6F07E1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63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D5324-BE59-404E-8610-DF4864F4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8B43B9-25AA-4A09-B80C-A17A00609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0B1EA0-EFDD-4E03-BB59-B0970658B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E0B1B8-BC16-4DD1-8C97-EB44E415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FEAF-F6DF-4445-8BF2-36B482EB7698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34AE09-D521-47E8-8E08-73A104E9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C12CB2-1007-4F99-8C15-71209A1C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820A-AEDB-4906-91E6-DBA6F07E1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67CDBC-E82D-48AC-B75E-56E5D849A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6926D1-D6BA-4AC6-9814-2A13619B8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951A9F-A128-4784-908F-28AFC4C1E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FEAF-F6DF-4445-8BF2-36B482EB7698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1CD483-6600-4E7C-BCF9-913714A22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60AABC-5FB1-4876-BF52-B5560CCD0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0820A-AEDB-4906-91E6-DBA6F07E1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33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63644-45D7-4DFF-81F3-7EACAEEB7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week16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B7EC85-D849-48ED-9FCD-8748A623C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88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4C9F5-0352-40AF-935A-81743BEF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나머지 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9B727E-DECF-4415-9EC8-363374D9F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누적합과 그 값을 </a:t>
            </a:r>
            <a:r>
              <a:rPr lang="en-US" altLang="ko-KR" dirty="0"/>
              <a:t>m</a:t>
            </a:r>
            <a:r>
              <a:rPr lang="ko-KR" altLang="en-US" dirty="0"/>
              <a:t>으로 나눈 값을 저장한다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Counter</a:t>
            </a:r>
            <a:r>
              <a:rPr lang="ko-KR" altLang="en-US" dirty="0"/>
              <a:t>를 사용하여 값의 개수를 센다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나머지가 </a:t>
            </a:r>
            <a:r>
              <a:rPr lang="en-US" altLang="ko-KR" dirty="0"/>
              <a:t>0 </a:t>
            </a:r>
            <a:r>
              <a:rPr lang="ko-KR" altLang="en-US" dirty="0"/>
              <a:t>이면 ∑</a:t>
            </a:r>
            <a:r>
              <a:rPr lang="en-US" altLang="ko-KR" dirty="0"/>
              <a:t>(0</a:t>
            </a:r>
            <a:r>
              <a:rPr lang="ko-KR" altLang="en-US" dirty="0"/>
              <a:t>의 개수</a:t>
            </a:r>
            <a:r>
              <a:rPr lang="en-US" altLang="ko-KR" dirty="0"/>
              <a:t>), </a:t>
            </a:r>
            <a:r>
              <a:rPr lang="ko-KR" altLang="en-US" dirty="0"/>
              <a:t>그 외는 ∑</a:t>
            </a:r>
            <a:r>
              <a:rPr lang="en-US" altLang="ko-KR" dirty="0"/>
              <a:t>(</a:t>
            </a:r>
            <a:r>
              <a:rPr lang="ko-KR" altLang="en-US" dirty="0"/>
              <a:t>그 외 개수</a:t>
            </a:r>
            <a:r>
              <a:rPr lang="en-US" altLang="ko-KR" dirty="0"/>
              <a:t>-1)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184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AA168-55D6-43DF-AA4E-F191D4BC1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나머지 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D70B47-9B16-4CDA-B917-BA927B14A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ex)</a:t>
            </a:r>
          </a:p>
          <a:p>
            <a:endParaRPr lang="en-US" altLang="ko-KR" dirty="0"/>
          </a:p>
          <a:p>
            <a:r>
              <a:rPr lang="en-US" altLang="ko-KR" dirty="0"/>
              <a:t>1 2 3 1 2 2 2 1</a:t>
            </a:r>
          </a:p>
          <a:p>
            <a:r>
              <a:rPr lang="en-US" altLang="ko-KR" dirty="0"/>
              <a:t>1 3 6 7 9 11 13 14</a:t>
            </a:r>
          </a:p>
          <a:p>
            <a:r>
              <a:rPr lang="en-US" altLang="ko-KR" dirty="0"/>
              <a:t>1 0 0 1 0 2 1 2</a:t>
            </a:r>
            <a:endParaRPr lang="ko-KR" altLang="en-US" dirty="0"/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dirty="0"/>
              <a:t>0 : 9-3, 9-6, 9 // 6-3, 6 // 3 &gt;&gt; 3 + 2 + 1 </a:t>
            </a:r>
            <a:r>
              <a:rPr lang="ko-KR" altLang="en-US" dirty="0"/>
              <a:t>개</a:t>
            </a: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dirty="0"/>
              <a:t>1 : 13-7, 13-1 // 7-1 &gt;&gt; 2 + 1 </a:t>
            </a:r>
            <a:r>
              <a:rPr lang="ko-KR" altLang="en-US" dirty="0"/>
              <a:t>개</a:t>
            </a: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dirty="0"/>
              <a:t>2 : 14 – 11 &gt;&gt; 1 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365774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A2D8A-C4A2-49CE-9FC0-CE3237C8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나머지 합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6BFC3A2-1324-4CB6-8504-20F4E4BE5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384" y="1763202"/>
            <a:ext cx="7705725" cy="3733800"/>
          </a:xfrm>
        </p:spPr>
      </p:pic>
    </p:spTree>
    <p:extLst>
      <p:ext uri="{BB962C8B-B14F-4D97-AF65-F5344CB8AC3E}">
        <p14:creationId xmlns:p14="http://schemas.microsoft.com/office/powerpoint/2010/main" val="3032162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5572E-0D61-4C44-A412-01C52EEC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좋은수열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920D2-67EF-4DAD-B9B8-5B9CA39F2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1, 2, 3</a:t>
            </a:r>
            <a:r>
              <a:rPr lang="ko-KR" altLang="en-US" dirty="0"/>
              <a:t>을 시작으로 뒤에 </a:t>
            </a:r>
            <a:r>
              <a:rPr lang="en-US" altLang="ko-KR" dirty="0"/>
              <a:t>1,2,3</a:t>
            </a:r>
            <a:r>
              <a:rPr lang="ko-KR" altLang="en-US" dirty="0"/>
              <a:t>을 하나씩 붙여서 좋은 수열인지 확인하고</a:t>
            </a:r>
            <a:r>
              <a:rPr lang="en-US" altLang="ko-KR" dirty="0"/>
              <a:t>, </a:t>
            </a:r>
            <a:r>
              <a:rPr lang="ko-KR" altLang="en-US" dirty="0" err="1"/>
              <a:t>맞다면</a:t>
            </a:r>
            <a:r>
              <a:rPr lang="ko-KR" altLang="en-US" dirty="0"/>
              <a:t> 리스트에 하나씩 </a:t>
            </a:r>
            <a:r>
              <a:rPr lang="en-US" altLang="ko-KR" dirty="0"/>
              <a:t>n</a:t>
            </a:r>
            <a:r>
              <a:rPr lang="ko-KR" altLang="en-US" dirty="0"/>
              <a:t>자리 수까지 넣어주는 방식</a:t>
            </a:r>
            <a:endParaRPr lang="en-US" altLang="ko-KR" dirty="0"/>
          </a:p>
          <a:p>
            <a:r>
              <a:rPr lang="ko-KR" altLang="en-US" dirty="0"/>
              <a:t>매 </a:t>
            </a:r>
            <a:r>
              <a:rPr lang="en-US" altLang="ko-KR" dirty="0" err="1"/>
              <a:t>i</a:t>
            </a:r>
            <a:r>
              <a:rPr lang="ko-KR" altLang="en-US" dirty="0"/>
              <a:t>번째 마다 확인하고 넣는 방식은 시간초과가 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가장 작은 수를 출력하는 것이기 때문에 재귀를 이용하여 </a:t>
            </a:r>
            <a:r>
              <a:rPr lang="en-US" altLang="ko-KR" dirty="0"/>
              <a:t>1</a:t>
            </a:r>
            <a:r>
              <a:rPr lang="ko-KR" altLang="en-US" dirty="0"/>
              <a:t>부터 붙이고</a:t>
            </a:r>
            <a:r>
              <a:rPr lang="en-US" altLang="ko-KR" dirty="0"/>
              <a:t>, </a:t>
            </a:r>
            <a:r>
              <a:rPr lang="ko-KR" altLang="en-US" dirty="0"/>
              <a:t>가능하면 다음 수를 붙이고</a:t>
            </a:r>
            <a:r>
              <a:rPr lang="en-US" altLang="ko-KR" dirty="0"/>
              <a:t>, </a:t>
            </a:r>
            <a:r>
              <a:rPr lang="ko-KR" altLang="en-US" dirty="0"/>
              <a:t>불가능하면 함수에서 나와서 다음 수를 붙이는 방식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116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385A2-7FB0-43C6-B401-F4E7B9FC5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좋은수열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24649A-AF36-42BF-A5DF-E86C772D9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Ex)</a:t>
            </a:r>
          </a:p>
          <a:p>
            <a:r>
              <a:rPr lang="en-US" altLang="ko-KR" dirty="0"/>
              <a:t># 12</a:t>
            </a:r>
          </a:p>
          <a:p>
            <a:r>
              <a:rPr lang="en-US" altLang="ko-KR" dirty="0"/>
              <a:t># 121</a:t>
            </a:r>
          </a:p>
          <a:p>
            <a:r>
              <a:rPr lang="en-US" altLang="ko-KR" dirty="0"/>
              <a:t># 1213</a:t>
            </a:r>
          </a:p>
          <a:p>
            <a:r>
              <a:rPr lang="en-US" altLang="ko-KR" dirty="0"/>
              <a:t># 12131</a:t>
            </a:r>
          </a:p>
          <a:p>
            <a:r>
              <a:rPr lang="en-US" altLang="ko-KR" dirty="0"/>
              <a:t># 121312</a:t>
            </a:r>
          </a:p>
          <a:p>
            <a:r>
              <a:rPr lang="en-US" altLang="ko-KR" dirty="0"/>
              <a:t># </a:t>
            </a:r>
            <a:r>
              <a:rPr lang="en-US" altLang="ko-KR" dirty="0">
                <a:solidFill>
                  <a:srgbClr val="FF0000"/>
                </a:solidFill>
              </a:rPr>
              <a:t>1213121</a:t>
            </a:r>
          </a:p>
          <a:p>
            <a:r>
              <a:rPr lang="en-US" altLang="ko-KR" dirty="0"/>
              <a:t># </a:t>
            </a:r>
            <a:r>
              <a:rPr lang="en-US" altLang="ko-KR" dirty="0">
                <a:solidFill>
                  <a:srgbClr val="FF0000"/>
                </a:solidFill>
              </a:rPr>
              <a:t>1213123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# 121312313</a:t>
            </a:r>
          </a:p>
          <a:p>
            <a:r>
              <a:rPr lang="en-US" altLang="ko-KR" dirty="0"/>
              <a:t># 1213123132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71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DED01-358F-4EFE-9D85-105A5FD6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좋은수열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6108444-2075-46D6-BFA8-EEA126FD0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014206" cy="48346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BEA176-C09C-4CAC-87BA-101BE888C7AB}"/>
              </a:ext>
            </a:extLst>
          </p:cNvPr>
          <p:cNvSpPr txBox="1"/>
          <p:nvPr/>
        </p:nvSpPr>
        <p:spPr>
          <a:xfrm>
            <a:off x="5263978" y="2026508"/>
            <a:ext cx="60898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Tree</a:t>
            </a:r>
            <a:r>
              <a:rPr lang="ko-KR" altLang="en-US" dirty="0"/>
              <a:t>라는 리스트를 생성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자릿수에 해당하는 위치에 올바른 수열을 삽입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자릿수</a:t>
            </a:r>
            <a:r>
              <a:rPr lang="en-US" altLang="ko-KR" dirty="0"/>
              <a:t>+1</a:t>
            </a:r>
            <a:r>
              <a:rPr lang="ko-KR" altLang="en-US" dirty="0"/>
              <a:t>로 재귀를 반복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자릿수가 처음 </a:t>
            </a:r>
            <a:r>
              <a:rPr lang="en-US" altLang="ko-KR" dirty="0"/>
              <a:t>n</a:t>
            </a:r>
            <a:r>
              <a:rPr lang="ko-KR" altLang="en-US" dirty="0"/>
              <a:t>이 되면 그 수는 가장 작은 </a:t>
            </a:r>
            <a:r>
              <a:rPr lang="ko-KR" altLang="en-US" dirty="0" err="1"/>
              <a:t>좋은수열이다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828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와이드스크린</PresentationFormat>
  <Paragraphs>38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Symbol</vt:lpstr>
      <vt:lpstr>Office 테마</vt:lpstr>
      <vt:lpstr>week16</vt:lpstr>
      <vt:lpstr>나머지 합</vt:lpstr>
      <vt:lpstr>나머지 합</vt:lpstr>
      <vt:lpstr>나머지 합</vt:lpstr>
      <vt:lpstr>좋은수열</vt:lpstr>
      <vt:lpstr>좋은수열</vt:lpstr>
      <vt:lpstr>좋은수열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week16</dc:title>
  <dc:creator>세호 김</dc:creator>
  <cp:lastModifiedBy>세호 김</cp:lastModifiedBy>
  <cp:revision>1</cp:revision>
  <dcterms:created xsi:type="dcterms:W3CDTF">2024-10-16T09:37:26Z</dcterms:created>
  <dcterms:modified xsi:type="dcterms:W3CDTF">2024-10-16T09:37:29Z</dcterms:modified>
</cp:coreProperties>
</file>