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9" r:id="rId14"/>
    <p:sldId id="270" r:id="rId15"/>
    <p:sldId id="272" r:id="rId16"/>
    <p:sldId id="280" r:id="rId17"/>
    <p:sldId id="274" r:id="rId18"/>
    <p:sldId id="267" r:id="rId19"/>
    <p:sldId id="275" r:id="rId20"/>
    <p:sldId id="278" r:id="rId21"/>
    <p:sldId id="276" r:id="rId22"/>
    <p:sldId id="277" r:id="rId2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0"/>
    <p:restoredTop sz="94720"/>
  </p:normalViewPr>
  <p:slideViewPr>
    <p:cSldViewPr snapToGrid="0">
      <p:cViewPr varScale="1">
        <p:scale>
          <a:sx n="208" d="100"/>
          <a:sy n="208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8:06:5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24575,'35'35'0,"15"22"0,-13-21 0,4 2 0,2 3 0,3 0 0,11 1 0,4-3 0,0-4 0,2-3 0,0-1 0,2-3 0,4-2 0,0-2 0,-3-2 0,2-1 0,5 1 0,2 0 0,4 0 0,1 1 0,1 1 0,0-1 0,0 2 0,-1-1 0,-1 1 0,-1 0 0,1 2 0,1 0 0,0 0 0,0 0 0,1 0 0,0-1 0,1-1 0,0 0 0,-2-1 0,0-1 0,-1 0 0,-1-1 0,0 0 0,0-1 0,2-2 0,-1-1 0,0-3 0,1-2 0,-1-3 0,1-2 0,-2-3 0,-1-3 0,-4 0 0,-1-1 0,-3-1 0,-1 0 0,-4 0 0,-1 0 0,-1 0 0,0 0 0,2 0 0,0 0 0,2 0 0,1 0 0,2-1 0,-1-1 0,1-1 0,0-1 0,-3-2 0,-1-2 0,-4-1 0,0-1 0,-3 0 0,0 0 0,-2-1 0,0 0 0,-1 0 0,0 0 0,0-1 0,-1 0 0,1 0 0,-1-1 0,1 1 0,-1-1 0,0 0 0,-1-1 0,-2 0 0,0-1 0,-3-1 0,-1 0 0,44-17 0,-2 2 0,-1 1 0,-5 4 0,-3 1 0,3 0 0,1-2 0,-1 1 0,-3-2 0,-8 2 0,-5-1 0,-6 1 0,-1 2 0,4 1 0,8 3 0,7 0 0,6 0 0,2 0 0,-5-2 0,-5-1 0,-11 2 0,-4 2 0,1-3 0,3 1 0,6-2 0,3-2 0,-2 0 0,3 0 0,-1-2 0,-2 2 0,-1 3 0,-4 5 0,-10 6 0,-5-2 0,-3-4 0,1-7 0,2-4 0,-4 2 0,-7 5 0,-11 7 0,-8 5 0,-4 2 0,-3-1 0,3-4 0,0-1 0,1 1 0,-2 3 0,-3 3 0,-4 2 0,-5 2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8:06:5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24575,'11'0'0,"10"-1"0,15-5 0,21-6 0,10-6 0,-8-1 0,-14 5 0,-19 6 0,-9 5 0,-9 7 0,-3 9 0,-4 23 0,-1 25 0,0 21 0,0 12 0,0-10 0,0-15 0,0-22 0,0-18 0,0-10 0,0-5 0,0-4 0,0-2 0,0-4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8:08:46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24575,'35'35'0,"15"22"0,-13-21 0,4 2 0,2 3 0,3 0 0,11 1 0,4-3 0,0-4 0,2-3 0,0-1 0,2-3 0,4-2 0,0-2 0,-3-2 0,2-1 0,5 1 0,2 0 0,4 0 0,1 1 0,1 1 0,0-1 0,0 2 0,-1-1 0,-1 1 0,-1 0 0,1 2 0,1 0 0,0 0 0,0 0 0,1 0 0,0-1 0,1-1 0,0 0 0,-2-1 0,0-1 0,-1 0 0,-1-1 0,0 0 0,0-1 0,2-2 0,-1-1 0,0-3 0,1-2 0,-1-3 0,1-2 0,-2-3 0,-1-3 0,-4 0 0,-1-1 0,-3-1 0,-1 0 0,-4 0 0,-1 0 0,-1 0 0,0 0 0,2 0 0,0 0 0,2 0 0,1 0 0,2-1 0,-1-1 0,1-1 0,0-1 0,-3-2 0,-1-2 0,-4-1 0,0-1 0,-3 0 0,0 0 0,-2-1 0,0 0 0,-1 0 0,0 0 0,0-1 0,-1 0 0,1 0 0,-1-1 0,1 1 0,-1-1 0,0 0 0,-1-1 0,-2 0 0,0-1 0,-3-1 0,-1 0 0,44-17 0,-2 2 0,-1 1 0,-5 4 0,-3 1 0,3 0 0,1-2 0,-1 1 0,-3-2 0,-8 2 0,-5-1 0,-6 1 0,-1 2 0,4 1 0,8 3 0,7 0 0,6 0 0,2 0 0,-5-2 0,-5-1 0,-11 2 0,-4 2 0,1-3 0,3 1 0,6-2 0,3-2 0,-2 0 0,3 0 0,-1-2 0,-2 2 0,-1 3 0,-4 5 0,-10 6 0,-5-2 0,-3-4 0,1-7 0,2-4 0,-4 2 0,-7 5 0,-11 7 0,-8 5 0,-4 2 0,-3-1 0,3-4 0,0-1 0,1 1 0,-2 3 0,-3 3 0,-4 2 0,-5 2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8:08:46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24575,'11'0'0,"10"-1"0,15-5 0,21-6 0,10-6 0,-8-1 0,-14 5 0,-19 6 0,-9 5 0,-9 7 0,-3 9 0,-4 23 0,-1 25 0,0 21 0,0 12 0,0-10 0,0-15 0,0-22 0,0-18 0,0-10 0,0-5 0,0-4 0,0-2 0,0-4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9:03:1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5799 34 24575,'-26'-5'0,"-41"2"0,-11 2 0,-15 2 0,25-2 0,-6 1 0,-4 0 0,-3 1-1263,3 0 0,-3 1 0,-3 1 1,-3 0-1,-1 2 1263,-1 1 0,-3 2 0,-2 0 0,-2 2 0,1 0 0,1 1 0,-1 0 0,1 2 0,-1 0 0,0 1 0,1 2 0,0 1 0,1 1 0,-1 3 0,1 0 0,0 1 0,2 1 0,2 0 0,-8 3 0,1-1 0,2 2 0,3 1 0,4 0 58,-4 4 0,5 2 0,3 0 0,1 2-58,8 0 0,1 0 0,3 2 0,3 1 168,-8 11 1,5 1-1,2 4-168,-1 9 0,3 3 0,3 5 0,14-13 0,3 2 0,0 1 0,0 3-360,-3 5 0,1 2 0,0 1 0,0 2 360,-1 3 0,0 2 0,0 1 0,1-1 0,-1-1 0,0 0 0,1 0 0,1 0 0,3-4 0,1 0 0,1-1 0,1 0 462,3-7 1,1 0 0,1-2-1,1 0-462,-7 17 0,1-2 0,1 0 0,4 0 0,0-1 0,3 1 0,2 1 0,1-1 0,1 2 0,1 5 0,0 2 0,3 0 0,2-1 0,2 0 0,2 0 0,2-3 0,3-1 0,1 1 0,2-4 0,2-1 0,1 1 0,2-1 0,2-1 0,1 1 0,1 1 0,1 0 0,2 0 312,1-4 1,2-1 0,2-1-313,2-1 0,2-2 0,2 0 0,2-5 0,2-1 0,2 0 0,4 0 0,2-1 0,3 1 0,4 4 0,2 0 0,3 1-57,4 4 1,4 1 0,3 0 56,-8-14 0,3 1 0,1 0 0,2 0 0,3 3 0,3 1 0,1 0 0,1 0-21,5 4 1,1-1-1,3 0 1,1-1 20,5 1 0,2-2 0,2 0 0,1 0-313,-10-13 1,1-1-1,2 0 1,1-1 0,1 0 312,5 1 0,1 1 0,2-2 0,0 0 0,1 0 0,2 1 0,0-1 0,2 0 0,-1-1 0,0 0 0,-1-2 0,0 0 0,0 0 0,-1-2 0,0-1-226,-5-3 1,0-2 0,-1-1 0,-1 0 0,0-3 225,10 5 0,-1-1 0,-2-3 0,0-1 11,-7-5 0,0-2 0,-1-1 0,-1-1-11,18 6 0,-1-1 0,0-1 0,-5-3 0,0-1 0,-2 0 0,-2-3 0,-2 0 0,1-2 347,-1-1 0,-1-1 0,1-2-347,-2-3 0,0-1 0,0-1 0,2-1 0,0-1 0,-1 0 0,0-3 0,-1 0 0,2-1 0,4 0 0,2-1 0,0 0 0,2-1 0,1-1 0,-1-2 0,-1 1 0,-2-2 0,2-1 0,2-2 0,0-1 0,-1-3 0,-5-3 0,0-2 0,-1-4 0,1-3 0,0-3 0,1-2 0,4-5 0,0-2 0,0-2 0,-1-2 0,-1-2 0,0 0 0,-1-1 0,0 0 0,-1 0 0,3-2 0,-1 1 0,0-1 0,-6 2 0,-1 1 0,-1 0 0,-3 1 0,0 1 0,-2 0 0,-3 1 0,0 1 0,-3-1 0,18-10 0,-3 0 1234,0-4 0,-1-1-1234,-8 2 0,-2-2 902,-5-1 1,-1-2-903,0-2 0,-1-1 584,-4 1 1,-1-2-585,-2-1 0,-1-1 320,-4 2 1,-3-2-321,-3 3 0,-3-1 0,-2-1 0,-3 0 0,-1 1 0,-2-1 0,-1 1 0,-1 0 0,-3 1 0,-1 1 0,0 2 0,1 0 0,-1-2 0,1 1 0,-1 1 0,-1 1 0,20-42 0,-6 10 0,-8 10 0,-6 4 0,-6-6 0,-8-15 0,-7 31 0,0-4 0,-2-11 0,0-3 0,0-10 0,0-2 0,-2-5 0,-2 0 0,-5-6 0,-3-1-315,0 28 0,-2-1 0,-3-1 315,-4-5 0,-2-1 0,-2-1 0,-3-6 0,-2-1 0,-1 0 0,-2-1 0,-1-1 0,-1 1 0,-1-2 0,0 0 0,-1 1 0,0 2 0,0 0 0,-1 1 0,1 1 0,-2 0 0,0-1 0,-3-2 0,-1 0 0,-3-1 0,9 19 0,-2 0 0,-1 0 0,0 1-398,-4-4 0,0 1 0,-1 0 0,-1 1 398,0 0 0,-1 0 0,-1 1 0,1 1 0,2 4 0,1 1 0,-1 2 0,2 1-167,-9-11 0,1 2 0,2 2 167,3 6 0,2 2 0,0 1 0,-16-18 0,2 3-1,2 5 1,0 3 0,2 4 0,-1 2 421,0 7 1,0 3-422,1 6 0,-2 3 811,2 6 1,-1 3-812,-1 2 0,0 1 285,0 0 1,1-1-286,0-1 0,0 0 1,2-2 0,0-1-1,3 1 0,1-1 0,-1 1 0,0 0 0,-6-2 0,-4 2 0,-8-1 0,-4 1 0,-13-1 0,-2 0 0,25 10 0,-1 0 0,-1-1 0,-1 0 0,0-1 0,1-1 0,2 0 0,1 0 0,1-2 0,-26-14 0,3-1 0,3 0 0,3-2 0,3-3 0,3-3 0,0-4 0,2-4 0,3-2 0,3-1 0,4 0 0,3 1 0,8 7 0,5 4 0,-19-21 0,29 32 0,18 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9:03:2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7557 840 24575,'-40'0'0,"-7"0"0,-10 0 0,-29 0 0,-12 0 0,13 0 0,-6 0 0,-6 0 0,22 0 0,-5 0 0,-3 0 0,-1 0 0,1 0-959,-3 0 0,-1 0 1,-1 0-1,1 0 1,-1 0 958,0-1 0,-1 1 0,1-1 0,0 2 0,1 0 0,3 1 0,0 0 0,2 1 0,0 2 0,2 1-173,-8 3 1,1 2-1,2 2 1,-1 2 172,-2 1 0,1 3 0,-1 2 0,0 2 0,-3 3 0,-1 2 0,1 2 0,-2 1 0,18-6 0,-1 2 0,1 0 0,-1 0 0,0 2-173,-2 0 1,1 1 0,-1 1-1,1 0 1,-1 1 172,-3 2 0,0 1 0,0 0 0,0 1 0,1 0 0,0-1 0,2 1 0,-1 1 0,1-1 0,1 1 0,1 0 0,1 1 0,0 0 0,1 0 0,0 0-352,-13 9 1,0-1 0,2 2 0,1-1 351,4 0 0,2-1 0,1 2 0,2-1 0,6-1 0,2 0 0,1 1 0,2 1 329,-13 12 1,2 1 0,4 3-330,6 1 0,3 1 0,5 4 0,4 1 0,5 2 0,2 3 0,0 8 0,4 2 0,2 3 0,11-19 0,2 2 0,1 0 0,1 1 51,0 3 0,1 1 0,1 0 0,0 1-51,-1 3 0,1 1 0,0 0 0,0 1 0,0 1 0,-1 1 0,1 1 0,1 0 0,0 2 0,0 2 0,1-1 0,0 1 0,1 0 0,0 0 0,2 0 0,0 0 0,3-5 0,1 0 0,1 0 0,1-1 0,2-1 0,0 0 0,2-1 0,0-1 0,2-2 0,0-2 0,2 0 0,0 0 378,2 22 1,2-1 0,2 1-379,3-1 0,4 0 0,3-1 0,5-3 0,4-2 0,3-1 0,3-3 0,2-1 0,1-1 0,3-1 0,1-2 0,1 0 0,-2-4 0,-1 0 0,1 0 0,-1-2 0,1 0 0,0 0 0,2 1 0,0 0 0,2-1 0,1 1 0,2 0 0,2 0 0,4 2 0,2 0 0,1-1 0,-1-3 0,2 0 0,0-2 0,1 1 0,1-1 0,0-1 0,-2-4 0,0 0 0,-1-3 387,-2-4 1,-1-1 0,1-2-388,0 1 0,2-2 0,1-1 0,0-2 0,0-2 0,4 0 0,6 0 0,3-1 0,3-2-15,8 3 1,2-3-1,4-2 15,-15-11 0,2-2 0,1-1 0,2-2-33,6 1 0,1-2 0,2-2 0,1-1 33,4-2 0,0-2 0,4-2 0,2-1-420,-5-5 1,3 0 0,1-2 0,3-2 0,0 0 419,-9-2 0,0 0 0,2-2 0,1 0 0,1-1 0,1-1 0,8 1 0,1-1 0,2-1 0,0-1 0,1 1 0,0-1 0,-11-1 0,1 0 0,0 0 0,0-1 0,0 1 0,-1-1 0,0-1 0,12 1 0,-1 0 0,0-1 0,-1 0 0,1-2 0,-1 0 0,-13-1 0,0 0 0,0-2 0,0 0 0,0 0 0,0-2 0,-1 0-401,13-2 0,0-2 1,0-1-1,-1 0 0,0-2 1,0-1 400,0-1 0,-1-1 0,1-1 0,-2 0 0,1-2 0,-2-1 0,-3 1 0,0-2 0,-1-1 0,-1 0 0,0 0 0,-2 0-176,12-4 1,-1 1 0,-2-1 0,-1-1 0,-3 0 175,-9 2 0,-3 0 0,0-1 0,-3-1 0,-1-1 15,11-7 1,-3 0-1,-1-3 1,-2-1-16,-5-2 0,-1-1 0,-2-1 0,-3-1 0,-6 2 0,-1-2 0,-3 1 0,0-2 670,15-11 1,-3-2 0,-1 0-671,-5 2 0,-1 0 0,-2-1 0,-4 1 0,-1 0 0,-1-2 0,3-4 0,-1-2 0,-2-3 624,1-4 0,-1-3 1,-3-3-625,-12 13 0,-1-2 0,-1-2 0,-1-3-11,1-8 0,-1-1 0,-1-5 0,-2-3 11,-5 3 0,-1-4 0,-2-3 0,-1-2 0,-1-1-294,-4 10 1,-1-1-1,-1-2 1,-1 0 0,-2-2-1,0-1 294,-4 6 0,0 0 0,-1-2 0,-1-1 0,-1 0 0,-1-2 0,-1 0-379,1-6 1,-2-1 0,0-1 0,-1-1 0,-1 0 0,-1 0 0,-2 0 378,0 1 0,-2 0 0,-1 0 0,-2 0 0,0-1 0,-1 1 0,0-1 0,-2 11 0,1-1 0,-2 0 0,0-1 0,-1 1 0,-1 1 0,-1 0 0,0 1 0,-1-7 0,-1 1 0,-1 0 0,-1 1 0,-1 1 0,-1 1 0,-1 2 0,-2-7 0,-3 2 0,0 1 0,-1 1 0,0 1 0,-1 3-126,-4-9 0,0 2 1,0 2-1,-2 1 1,1 2 125,2 8 0,-1 2 0,0 1 0,0 0 0,-1 1 78,-6-16 1,-1 0-1,0 2 1,1 0-79,2 5 0,1 1 0,0 0 0,1 1 0,2 3 0,-1 1 0,2 0 0,-1 3 643,-5-17 0,0 2 1,1 4-644,3 13 0,1 3 0,-2 3 0,0 5 0,-2 2 0,-3 2 0,-20-21 0,-5 3 0,-2 3 0,-6 3 0,19 24 0,-3 1 0,-3 3 0,-3 1 0,-2 4 0,-3 2 0,-5 3 0,-3 4 0,-3 2 0,-10 1 0,-4 3 0,-2 2 801,-6 3 1,-2 2-1,-1 3-801,23 4 0,-2 1 0,0 2 0,1 0 0,1 1 0,0 1 0,1 0 0,0 2 0,-19-1 0,2 1 0,1 1 611,10 3 0,2 1 1,2 2-612,6 0 0,1 2 0,2 2 0,-27 7 0,3 4 936,9 2 0,3 2-936,7-1 0,4 1 346,13-3 0,5-2-346,-22 8 1397,32-10-1397,19-3 500,5 4-500,-10 14 0,-22 10 0,-18 3 0,-5-6 0,12-14-1696,16-9 0,27-9 0,6-3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9:03:32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24575,'21'-5'0,"17"2"0,28 3 0,22 0 0,4 0 0,-7 0 0,-4 0 0,12 0 0,-31 0 0,4 0 0,11 0 0,2 0 0,8 0 0,0 0 0,-1 0 0,-3 0 0,-13 0 0,-5 0 0,34 0 0,-41 0 0,-28 0 0,-14 0 0,-3 0 0,-1 0 0,0 0 0,0 0 0,0 0 0,1 0 0,0 0 0,-2 0 0,-1 0 0,1 0 0,2 0 0,3 0 0,1 0 0,0 0 0,-1 0 0,1 0 0,-1 0 0,-1 0 0,-1-1 0,-1-1 0,-5 1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9:03:3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24575,'23'3'0,"0"0"0,4 4 0,-3 0 0,-7 0 0,2 3 0,-1 2 0,2 3 0,2 2 0,-2 1 0,-1-3 0,-2-2 0,-1-3 0,-3-4 0,-1-3 0,-2 3 0,-2 0 0,2 2 0,0 2 0,3-1 0,1-1 0,-1-1 0,-2-1 0,-3-3 0,-1 2 0,-1-1 0,-2 2 0,-1 1 0,-2 0 0,-1 3 0,0 3 0,0 2 0,-1 6 0,-5 8 0,-8 10 0,-8 10 0,-7 4 0,-2-1 0,4-5 0,3-11 0,7-9 0,5-8 0,4-8 0,3-2 0,-3-3 0,1-2 0,1 1 0,-2 1 0,-2 0 0,-4 1 0,-1-3 0,2-3 0,3-1 0,5 0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1T09:03:3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24575,'0'13'0,"-4"1"0,-8 2 0,-7 6 0,-8 7 0,-2 2 0,3 0 0,0-2 0,3-3 0,2-2 0,1-4 0,2-1 0,1 1 0,-1 2 0,-2 0 0,0-2 0,-2 0 0,2-3 0,4-3 0,4-2 0,5-3 0,1-3 0,-1 1 0,0 0 0,-1 0 0,0-1 0,6-2 0,5-1 0,10-1 0,14-2 0,13 7 0,11 6 0,1 8 0,-6 4 0,-11-4 0,-9-2 0,-5-5 0,-4-2 0,-2-3 0,-3-2 0,0 0 0,-3-3 0,1 2 0,1-1 0,0 0 0,1 2 0,-2-2 0,1 0 0,0 1 0,1 1 0,1 1 0,-2-1 0,-2 0 0,-2-2 0,-2 0 0,-1-1 0,0 0 0,1 1 0,2 1 0,2 2 0,1 0 0,-1 0 0,-1 0 0,-2 0 0,-2-1 0,-2 0 0,-2 2 0,0-5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589CD-106F-CA4F-8CFF-C687D5F46276}" type="datetimeFigureOut">
              <a:rPr lang="en-KR" smtClean="0"/>
              <a:t>7/12/24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DDEC0-5933-CF42-AAC8-B037851F8B1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793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DDEC0-5933-CF42-AAC8-B037851F8B1E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53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DDEC0-5933-CF42-AAC8-B037851F8B1E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335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DDEC0-5933-CF42-AAC8-B037851F8B1E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000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DDEC0-5933-CF42-AAC8-B037851F8B1E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135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DDEC0-5933-CF42-AAC8-B037851F8B1E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543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45A-12E9-BF4F-FD91-D5AA5834D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0902-3B56-6643-0504-85820302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87CD-A9AF-3F3D-16C5-34CFEDA8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83A1-22F8-C0DF-07E9-30796BB4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852E-E51D-C323-2204-2CBF5607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361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726F-E1ED-21CA-1E13-CB7469D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34734-FE97-00D9-928A-AB8C3E296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CDBC-3FD0-519C-38C8-BA41D9B0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A49C-7CD2-E45B-6B54-A0BCE08B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664C-255B-BFA4-B5AE-DCE10109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22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1438-B4B7-DCD5-8031-ADC57C14A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3619B-79BD-E305-01CC-27B9151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7645-241A-EB03-EDB6-97374E02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22F6-7722-E271-54C6-39EE9A8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F7DE-6388-B5D0-9C0C-8AF96DCA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204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EA63-EF4A-A630-CADB-78ED2FA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A940-7E34-45C7-E968-BF0BE0A2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9371-C647-026A-D8F8-38E9AF3E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23AA-E21F-B8B9-CD30-119FCFE0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EAD5-E8B7-7139-198B-EE351EBC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36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A304-0F90-58C9-A4FB-8247EECE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87C1-944B-3220-F2CD-7C495DEE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DCA0-F7E5-06B6-56A1-8B35D7F1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4CB9-BB63-250E-3576-7F90BAC1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E69B-BDE8-2032-1446-3309CD3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86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81A-F277-B66A-8651-81DFD506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580C-1EB6-7C9A-C70D-35ECBCD6D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B48C4-90AC-7634-E987-75C5F0DAD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18AC-595E-74D8-7E17-83D71D6C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F852-0EE0-C027-4085-E4CA85AA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71200-9DE0-3B00-D30B-936C303A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3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3AAD-BE93-7DAC-0642-862C6FD1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CA1B-4E01-F09C-3869-63D0679F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0E315-33FA-F102-3340-E11290A62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6E6B-97D0-8C05-6ACC-898FCA27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04E5F-ECF6-EDD4-A80C-21AF89FA1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75DC3-1799-DDBF-41B8-93404E5E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B02BF-580E-6C9E-0514-BD16350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3F76D-880F-A289-39C1-B895598B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043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D187-6748-1E87-6231-C85236CF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5F8AD-2917-CE51-6F48-80C168F8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F5F20-8363-C9C4-BCE3-BF3B5874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4ABEF-761A-38C6-634F-BB3FC27B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24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1F357-2228-ADA6-778A-CA92F565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E0DD6-7850-EB37-EEEA-E0E8C68A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8E16E-A460-71AB-0A7F-96677507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183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34DC-A2C0-BDA0-0B88-2571751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FD3A-9C36-66CF-7D80-B8C506DA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D6C8B-959D-EDBE-7BB3-6AAF8A40F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59A4-F637-36B3-ADC0-5A03E74D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C956B-1CC0-322E-B248-A88848F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6017-C867-18FF-6D54-244ADEE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458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FA60-F13D-7168-94FE-553EF696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87F50-893D-E33A-E89D-6795ECA9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1A736-6605-7EBD-334C-A37F2F3A5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3656D-4F42-21D7-6B17-B47EF22C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9180-C51A-21C3-11F4-52C50EF4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9219-7010-9CEC-DC8D-377812D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68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385B8-C152-660B-138E-1B6AB802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BC11-7306-995B-AD72-9255C915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5367C-8DC8-3695-5A53-3C268BF9D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69256-D998-454B-9A82-C401C533D31A}" type="datetimeFigureOut">
              <a:rPr lang="en-KR" smtClean="0"/>
              <a:t>7/12/24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2F12-F5CC-D950-5606-FB3C4FD10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9952-1C77-76E1-95EA-9FE8974DA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8A7AD-3410-C046-9EDD-C83A43A6E49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48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657D-0267-4D92-E363-C352AD88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ple Braille" pitchFamily="2" charset="0"/>
              </a:rPr>
              <a:t>Week2 </a:t>
            </a:r>
            <a:endParaRPr lang="en-KR" dirty="0">
              <a:latin typeface="Apple Braill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DE4FD-3B70-8DB7-55DC-15837F1C5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>
                <a:latin typeface="Apple Braille" pitchFamily="2" charset="0"/>
              </a:rPr>
              <a:t>2024-07-12</a:t>
            </a:r>
          </a:p>
        </p:txBody>
      </p:sp>
    </p:spTree>
    <p:extLst>
      <p:ext uri="{BB962C8B-B14F-4D97-AF65-F5344CB8AC3E}">
        <p14:creationId xmlns:p14="http://schemas.microsoft.com/office/powerpoint/2010/main" val="370365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CAB5-2EFD-3C75-69D6-484BD1C8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트리 회전 이해하기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0383-DB31-103D-A700-D4777AE2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특정 노드 아래의 모든 노드 좌우가 바뀜</a:t>
            </a:r>
          </a:p>
          <a:p>
            <a:r>
              <a:rPr lang="en-KR"/>
              <a:t>샹들리에를 돌리는 것처럼 생각</a:t>
            </a:r>
          </a:p>
        </p:txBody>
      </p:sp>
    </p:spTree>
    <p:extLst>
      <p:ext uri="{BB962C8B-B14F-4D97-AF65-F5344CB8AC3E}">
        <p14:creationId xmlns:p14="http://schemas.microsoft.com/office/powerpoint/2010/main" val="310916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회전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80490-76DB-34BC-C020-D099F7A1BD2C}"/>
              </a:ext>
            </a:extLst>
          </p:cNvPr>
          <p:cNvSpPr/>
          <p:nvPr/>
        </p:nvSpPr>
        <p:spPr>
          <a:xfrm>
            <a:off x="4939990" y="194990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E1D1BE-6023-C9D2-CCA7-A8F47D20E770}"/>
              </a:ext>
            </a:extLst>
          </p:cNvPr>
          <p:cNvSpPr/>
          <p:nvPr/>
        </p:nvSpPr>
        <p:spPr>
          <a:xfrm>
            <a:off x="3939050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69050-2756-8272-35EC-620A46A7B816}"/>
              </a:ext>
            </a:extLst>
          </p:cNvPr>
          <p:cNvSpPr/>
          <p:nvPr/>
        </p:nvSpPr>
        <p:spPr>
          <a:xfrm>
            <a:off x="6954822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E23CC-8C1B-5CE2-17A3-EC70FE1770B8}"/>
              </a:ext>
            </a:extLst>
          </p:cNvPr>
          <p:cNvSpPr/>
          <p:nvPr/>
        </p:nvSpPr>
        <p:spPr>
          <a:xfrm>
            <a:off x="3108627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C1307-884F-432E-E443-DF8807839617}"/>
              </a:ext>
            </a:extLst>
          </p:cNvPr>
          <p:cNvSpPr/>
          <p:nvPr/>
        </p:nvSpPr>
        <p:spPr>
          <a:xfrm>
            <a:off x="6054822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10934D-7DA4-D0F8-10E5-6A3EDC1EC03C}"/>
              </a:ext>
            </a:extLst>
          </p:cNvPr>
          <p:cNvSpPr/>
          <p:nvPr/>
        </p:nvSpPr>
        <p:spPr>
          <a:xfrm>
            <a:off x="2082659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1C2DED-AB55-D5CF-1B02-B63020AAC4CF}"/>
              </a:ext>
            </a:extLst>
          </p:cNvPr>
          <p:cNvSpPr/>
          <p:nvPr/>
        </p:nvSpPr>
        <p:spPr>
          <a:xfrm>
            <a:off x="7720594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592E-F6FD-DEFF-BE1C-6F8E1654DFF3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876825" y="2718098"/>
            <a:ext cx="1194967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7682-D3BC-EA3E-1E4E-D21207B70F4E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3876825" y="4068328"/>
            <a:ext cx="512225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05C6F-D9E7-9E84-91F5-29A31DF8AF32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2532659" y="4068328"/>
            <a:ext cx="707770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51ECC-F79A-ECE3-2940-1C71E9181C3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6504822" y="4068328"/>
            <a:ext cx="581802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9A2E4-BE80-5951-E1AE-B4D591FD2E8F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5708188" y="2718098"/>
            <a:ext cx="1378436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C4F79-F84E-C2A5-FB56-D04C3F8F2795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7723020" y="4068328"/>
            <a:ext cx="447574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853F780D-2B90-E1AB-178E-8FAE44D090EA}"/>
              </a:ext>
            </a:extLst>
          </p:cNvPr>
          <p:cNvSpPr/>
          <p:nvPr/>
        </p:nvSpPr>
        <p:spPr>
          <a:xfrm>
            <a:off x="5341378" y="1587942"/>
            <a:ext cx="1126273" cy="174188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9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회전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80490-76DB-34BC-C020-D099F7A1BD2C}"/>
              </a:ext>
            </a:extLst>
          </p:cNvPr>
          <p:cNvSpPr/>
          <p:nvPr/>
        </p:nvSpPr>
        <p:spPr>
          <a:xfrm>
            <a:off x="4939990" y="194990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E1D1BE-6023-C9D2-CCA7-A8F47D20E770}"/>
              </a:ext>
            </a:extLst>
          </p:cNvPr>
          <p:cNvSpPr/>
          <p:nvPr/>
        </p:nvSpPr>
        <p:spPr>
          <a:xfrm>
            <a:off x="3939050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69050-2756-8272-35EC-620A46A7B816}"/>
              </a:ext>
            </a:extLst>
          </p:cNvPr>
          <p:cNvSpPr/>
          <p:nvPr/>
        </p:nvSpPr>
        <p:spPr>
          <a:xfrm>
            <a:off x="6954822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E23CC-8C1B-5CE2-17A3-EC70FE1770B8}"/>
              </a:ext>
            </a:extLst>
          </p:cNvPr>
          <p:cNvSpPr/>
          <p:nvPr/>
        </p:nvSpPr>
        <p:spPr>
          <a:xfrm>
            <a:off x="3108627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C1307-884F-432E-E443-DF8807839617}"/>
              </a:ext>
            </a:extLst>
          </p:cNvPr>
          <p:cNvSpPr/>
          <p:nvPr/>
        </p:nvSpPr>
        <p:spPr>
          <a:xfrm>
            <a:off x="6054822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10934D-7DA4-D0F8-10E5-6A3EDC1EC03C}"/>
              </a:ext>
            </a:extLst>
          </p:cNvPr>
          <p:cNvSpPr/>
          <p:nvPr/>
        </p:nvSpPr>
        <p:spPr>
          <a:xfrm>
            <a:off x="2082659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1C2DED-AB55-D5CF-1B02-B63020AAC4CF}"/>
              </a:ext>
            </a:extLst>
          </p:cNvPr>
          <p:cNvSpPr/>
          <p:nvPr/>
        </p:nvSpPr>
        <p:spPr>
          <a:xfrm>
            <a:off x="7720594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592E-F6FD-DEFF-BE1C-6F8E1654DFF3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876825" y="2718098"/>
            <a:ext cx="1194967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7682-D3BC-EA3E-1E4E-D21207B70F4E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3876825" y="4068328"/>
            <a:ext cx="512225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05C6F-D9E7-9E84-91F5-29A31DF8AF32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2532659" y="4068328"/>
            <a:ext cx="707770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51ECC-F79A-ECE3-2940-1C71E9181C3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6504822" y="4068328"/>
            <a:ext cx="581802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9A2E4-BE80-5951-E1AE-B4D591FD2E8F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5708188" y="2718098"/>
            <a:ext cx="1378436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C4F79-F84E-C2A5-FB56-D04C3F8F2795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7723020" y="4068328"/>
            <a:ext cx="447574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9991001C-68DC-DA83-B4D0-EF59FDF1AF10}"/>
              </a:ext>
            </a:extLst>
          </p:cNvPr>
          <p:cNvSpPr/>
          <p:nvPr/>
        </p:nvSpPr>
        <p:spPr>
          <a:xfrm>
            <a:off x="3744246" y="3412345"/>
            <a:ext cx="1195744" cy="82519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" name="Curved Left Arrow 3">
            <a:extLst>
              <a:ext uri="{FF2B5EF4-FFF2-40B4-BE49-F238E27FC236}">
                <a16:creationId xmlns:a16="http://schemas.microsoft.com/office/drawing/2014/main" id="{DC9BB26E-0C37-E4D6-5957-05FD11B11677}"/>
              </a:ext>
            </a:extLst>
          </p:cNvPr>
          <p:cNvSpPr/>
          <p:nvPr/>
        </p:nvSpPr>
        <p:spPr>
          <a:xfrm>
            <a:off x="7572722" y="3429000"/>
            <a:ext cx="1195744" cy="82519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9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회전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80490-76DB-34BC-C020-D099F7A1BD2C}"/>
              </a:ext>
            </a:extLst>
          </p:cNvPr>
          <p:cNvSpPr/>
          <p:nvPr/>
        </p:nvSpPr>
        <p:spPr>
          <a:xfrm>
            <a:off x="4939990" y="194990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E1D1BE-6023-C9D2-CCA7-A8F47D20E770}"/>
              </a:ext>
            </a:extLst>
          </p:cNvPr>
          <p:cNvSpPr/>
          <p:nvPr/>
        </p:nvSpPr>
        <p:spPr>
          <a:xfrm>
            <a:off x="3939050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69050-2756-8272-35EC-620A46A7B816}"/>
              </a:ext>
            </a:extLst>
          </p:cNvPr>
          <p:cNvSpPr/>
          <p:nvPr/>
        </p:nvSpPr>
        <p:spPr>
          <a:xfrm>
            <a:off x="6954822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E23CC-8C1B-5CE2-17A3-EC70FE1770B8}"/>
              </a:ext>
            </a:extLst>
          </p:cNvPr>
          <p:cNvSpPr/>
          <p:nvPr/>
        </p:nvSpPr>
        <p:spPr>
          <a:xfrm>
            <a:off x="3108627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C1307-884F-432E-E443-DF8807839617}"/>
              </a:ext>
            </a:extLst>
          </p:cNvPr>
          <p:cNvSpPr/>
          <p:nvPr/>
        </p:nvSpPr>
        <p:spPr>
          <a:xfrm>
            <a:off x="6054822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10934D-7DA4-D0F8-10E5-6A3EDC1EC03C}"/>
              </a:ext>
            </a:extLst>
          </p:cNvPr>
          <p:cNvSpPr/>
          <p:nvPr/>
        </p:nvSpPr>
        <p:spPr>
          <a:xfrm>
            <a:off x="2082659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1C2DED-AB55-D5CF-1B02-B63020AAC4CF}"/>
              </a:ext>
            </a:extLst>
          </p:cNvPr>
          <p:cNvSpPr/>
          <p:nvPr/>
        </p:nvSpPr>
        <p:spPr>
          <a:xfrm>
            <a:off x="7720594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592E-F6FD-DEFF-BE1C-6F8E1654DFF3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876825" y="2718098"/>
            <a:ext cx="1194967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7682-D3BC-EA3E-1E4E-D21207B70F4E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3876825" y="4068328"/>
            <a:ext cx="512225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05C6F-D9E7-9E84-91F5-29A31DF8AF32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2532659" y="4068328"/>
            <a:ext cx="707770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51ECC-F79A-ECE3-2940-1C71E9181C3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6504822" y="4068328"/>
            <a:ext cx="581802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9A2E4-BE80-5951-E1AE-B4D591FD2E8F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5708188" y="2718098"/>
            <a:ext cx="1378436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C4F79-F84E-C2A5-FB56-D04C3F8F2795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7723020" y="4068328"/>
            <a:ext cx="447574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0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회전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80490-76DB-34BC-C020-D099F7A1BD2C}"/>
              </a:ext>
            </a:extLst>
          </p:cNvPr>
          <p:cNvSpPr/>
          <p:nvPr/>
        </p:nvSpPr>
        <p:spPr>
          <a:xfrm>
            <a:off x="4939990" y="194990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E1D1BE-6023-C9D2-CCA7-A8F47D20E770}"/>
              </a:ext>
            </a:extLst>
          </p:cNvPr>
          <p:cNvSpPr/>
          <p:nvPr/>
        </p:nvSpPr>
        <p:spPr>
          <a:xfrm>
            <a:off x="3939050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69050-2756-8272-35EC-620A46A7B816}"/>
              </a:ext>
            </a:extLst>
          </p:cNvPr>
          <p:cNvSpPr/>
          <p:nvPr/>
        </p:nvSpPr>
        <p:spPr>
          <a:xfrm>
            <a:off x="6954822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E23CC-8C1B-5CE2-17A3-EC70FE1770B8}"/>
              </a:ext>
            </a:extLst>
          </p:cNvPr>
          <p:cNvSpPr/>
          <p:nvPr/>
        </p:nvSpPr>
        <p:spPr>
          <a:xfrm>
            <a:off x="3108627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C1307-884F-432E-E443-DF8807839617}"/>
              </a:ext>
            </a:extLst>
          </p:cNvPr>
          <p:cNvSpPr/>
          <p:nvPr/>
        </p:nvSpPr>
        <p:spPr>
          <a:xfrm>
            <a:off x="6054822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10934D-7DA4-D0F8-10E5-6A3EDC1EC03C}"/>
              </a:ext>
            </a:extLst>
          </p:cNvPr>
          <p:cNvSpPr/>
          <p:nvPr/>
        </p:nvSpPr>
        <p:spPr>
          <a:xfrm>
            <a:off x="2082659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1C2DED-AB55-D5CF-1B02-B63020AAC4CF}"/>
              </a:ext>
            </a:extLst>
          </p:cNvPr>
          <p:cNvSpPr/>
          <p:nvPr/>
        </p:nvSpPr>
        <p:spPr>
          <a:xfrm>
            <a:off x="7720594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592E-F6FD-DEFF-BE1C-6F8E1654DFF3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876825" y="2718098"/>
            <a:ext cx="1194967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7682-D3BC-EA3E-1E4E-D21207B70F4E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3876825" y="4068328"/>
            <a:ext cx="512225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05C6F-D9E7-9E84-91F5-29A31DF8AF32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2532659" y="4068328"/>
            <a:ext cx="707770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51ECC-F79A-ECE3-2940-1C71E9181C3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6504822" y="4068328"/>
            <a:ext cx="581802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9A2E4-BE80-5951-E1AE-B4D591FD2E8F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5708188" y="2718098"/>
            <a:ext cx="1378436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C4F79-F84E-C2A5-FB56-D04C3F8F2795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7723020" y="4068328"/>
            <a:ext cx="447574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536127-44F6-7178-AECA-6E0CB7B5899F}"/>
              </a:ext>
            </a:extLst>
          </p:cNvPr>
          <p:cNvGrpSpPr/>
          <p:nvPr/>
        </p:nvGrpSpPr>
        <p:grpSpPr>
          <a:xfrm>
            <a:off x="1372478" y="2631855"/>
            <a:ext cx="8281440" cy="3914640"/>
            <a:chOff x="1372478" y="2631855"/>
            <a:chExt cx="8281440" cy="39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471F33-C17A-7B61-FD73-574D1204FC6C}"/>
                    </a:ext>
                  </a:extLst>
                </p14:cNvPr>
                <p14:cNvContentPartPr/>
                <p14:nvPr/>
              </p14:nvContentPartPr>
              <p14:xfrm>
                <a:off x="1372478" y="2921295"/>
                <a:ext cx="3609720" cy="3397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471F33-C17A-7B61-FD73-574D1204FC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3478" y="2912655"/>
                  <a:ext cx="3627360" cy="34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DAE6D1-492C-857B-B972-BEDC425A0881}"/>
                    </a:ext>
                  </a:extLst>
                </p14:cNvPr>
                <p14:cNvContentPartPr/>
                <p14:nvPr/>
              </p14:nvContentPartPr>
              <p14:xfrm>
                <a:off x="5502758" y="2631855"/>
                <a:ext cx="4151160" cy="3914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DAE6D1-492C-857B-B972-BEDC425A0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4118" y="2622855"/>
                  <a:ext cx="4168800" cy="39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F04305-68F3-8C44-85ED-066CC2B2AC4D}"/>
                    </a:ext>
                  </a:extLst>
                </p14:cNvPr>
                <p14:cNvContentPartPr/>
                <p14:nvPr/>
              </p14:nvContentPartPr>
              <p14:xfrm>
                <a:off x="4770878" y="4005975"/>
                <a:ext cx="654480" cy="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F04305-68F3-8C44-85ED-066CC2B2AC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2238" y="3997335"/>
                  <a:ext cx="672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05F8CA-829D-5BB4-24D0-53880A1E5C9B}"/>
                    </a:ext>
                  </a:extLst>
                </p14:cNvPr>
                <p14:cNvContentPartPr/>
                <p14:nvPr/>
              </p14:nvContentPartPr>
              <p14:xfrm>
                <a:off x="5341118" y="3906615"/>
                <a:ext cx="147240" cy="254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05F8CA-829D-5BB4-24D0-53880A1E5C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32478" y="3897615"/>
                  <a:ext cx="164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EF33F9-8D88-5C1C-C1CA-6497DA9D1FD2}"/>
                    </a:ext>
                  </a:extLst>
                </p14:cNvPr>
                <p14:cNvContentPartPr/>
                <p14:nvPr/>
              </p14:nvContentPartPr>
              <p14:xfrm>
                <a:off x="4765118" y="3885375"/>
                <a:ext cx="209520" cy="288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EF33F9-8D88-5C1C-C1CA-6497DA9D1F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6478" y="3876735"/>
                  <a:ext cx="227160" cy="30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441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회전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80490-76DB-34BC-C020-D099F7A1BD2C}"/>
              </a:ext>
            </a:extLst>
          </p:cNvPr>
          <p:cNvSpPr/>
          <p:nvPr/>
        </p:nvSpPr>
        <p:spPr>
          <a:xfrm>
            <a:off x="4939990" y="194990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E1D1BE-6023-C9D2-CCA7-A8F47D20E770}"/>
              </a:ext>
            </a:extLst>
          </p:cNvPr>
          <p:cNvSpPr/>
          <p:nvPr/>
        </p:nvSpPr>
        <p:spPr>
          <a:xfrm>
            <a:off x="3939050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69050-2756-8272-35EC-620A46A7B816}"/>
              </a:ext>
            </a:extLst>
          </p:cNvPr>
          <p:cNvSpPr/>
          <p:nvPr/>
        </p:nvSpPr>
        <p:spPr>
          <a:xfrm>
            <a:off x="6954822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E23CC-8C1B-5CE2-17A3-EC70FE1770B8}"/>
              </a:ext>
            </a:extLst>
          </p:cNvPr>
          <p:cNvSpPr/>
          <p:nvPr/>
        </p:nvSpPr>
        <p:spPr>
          <a:xfrm>
            <a:off x="3108627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C1307-884F-432E-E443-DF8807839617}"/>
              </a:ext>
            </a:extLst>
          </p:cNvPr>
          <p:cNvSpPr/>
          <p:nvPr/>
        </p:nvSpPr>
        <p:spPr>
          <a:xfrm>
            <a:off x="6054822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10934D-7DA4-D0F8-10E5-6A3EDC1EC03C}"/>
              </a:ext>
            </a:extLst>
          </p:cNvPr>
          <p:cNvSpPr/>
          <p:nvPr/>
        </p:nvSpPr>
        <p:spPr>
          <a:xfrm>
            <a:off x="2082659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1C2DED-AB55-D5CF-1B02-B63020AAC4CF}"/>
              </a:ext>
            </a:extLst>
          </p:cNvPr>
          <p:cNvSpPr/>
          <p:nvPr/>
        </p:nvSpPr>
        <p:spPr>
          <a:xfrm>
            <a:off x="7720594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592E-F6FD-DEFF-BE1C-6F8E1654DFF3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876825" y="2718098"/>
            <a:ext cx="1194967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7682-D3BC-EA3E-1E4E-D21207B70F4E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3876825" y="4068328"/>
            <a:ext cx="512225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05C6F-D9E7-9E84-91F5-29A31DF8AF32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2532659" y="4068328"/>
            <a:ext cx="707770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51ECC-F79A-ECE3-2940-1C71E9181C3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6504822" y="4068328"/>
            <a:ext cx="581802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9A2E4-BE80-5951-E1AE-B4D591FD2E8F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5708188" y="2718098"/>
            <a:ext cx="1378436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C4F79-F84E-C2A5-FB56-D04C3F8F2795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7723020" y="4068328"/>
            <a:ext cx="447574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9C5D13-E3C6-1EAE-B9D6-254E76B1203E}"/>
              </a:ext>
            </a:extLst>
          </p:cNvPr>
          <p:cNvSpPr txBox="1"/>
          <p:nvPr/>
        </p:nvSpPr>
        <p:spPr>
          <a:xfrm>
            <a:off x="6504822" y="1133670"/>
            <a:ext cx="5542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이진트리에서</a:t>
            </a:r>
          </a:p>
          <a:p>
            <a:r>
              <a:rPr lang="en-KR"/>
              <a:t>특정 노드에서 회전하고</a:t>
            </a:r>
            <a:r>
              <a:rPr lang="en-US" altLang="ko-KR"/>
              <a:t>, </a:t>
            </a:r>
          </a:p>
          <a:p>
            <a:r>
              <a:rPr lang="ko-KR" altLang="en-US"/>
              <a:t>왼쪽 자식노드 에서 회전</a:t>
            </a:r>
            <a:r>
              <a:rPr lang="en-US" altLang="ko-KR"/>
              <a:t>, </a:t>
            </a:r>
            <a:r>
              <a:rPr lang="ko-KR" altLang="en-US"/>
              <a:t>오른쪽 자식노드에서 회전</a:t>
            </a:r>
            <a:endParaRPr lang="en-US" altLang="ko-KR"/>
          </a:p>
          <a:p>
            <a:r>
              <a:rPr lang="en-US" altLang="ko-KR"/>
              <a:t>-&gt; </a:t>
            </a:r>
            <a:r>
              <a:rPr lang="ko-KR" altLang="en-US"/>
              <a:t>특정 노드에서 왼쪽 자식과 오른쪽 자식을 바꿈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156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회전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683A6-AC57-7DFE-F141-6234949DA4A8}"/>
              </a:ext>
            </a:extLst>
          </p:cNvPr>
          <p:cNvSpPr txBox="1"/>
          <p:nvPr/>
        </p:nvSpPr>
        <p:spPr>
          <a:xfrm>
            <a:off x="838200" y="1690688"/>
            <a:ext cx="8749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/>
              <a:t>회전으로 정렬하는 것보단 좌 우를 옮겨서 정렬하는 게 훨씬 쉽다</a:t>
            </a:r>
          </a:p>
        </p:txBody>
      </p:sp>
    </p:spTree>
    <p:extLst>
      <p:ext uri="{BB962C8B-B14F-4D97-AF65-F5344CB8AC3E}">
        <p14:creationId xmlns:p14="http://schemas.microsoft.com/office/powerpoint/2010/main" val="317170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653-8334-7434-2C66-EC99F5C4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불가능 한 경우</a:t>
            </a:r>
          </a:p>
        </p:txBody>
      </p:sp>
    </p:spTree>
    <p:extLst>
      <p:ext uri="{BB962C8B-B14F-4D97-AF65-F5344CB8AC3E}">
        <p14:creationId xmlns:p14="http://schemas.microsoft.com/office/powerpoint/2010/main" val="87781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불가능</a:t>
            </a:r>
            <a:r>
              <a:rPr lang="en-US"/>
              <a:t> </a:t>
            </a:r>
            <a:r>
              <a:rPr lang="en-US" altLang="ko-KR"/>
              <a:t>[1, 3, 4, 2]</a:t>
            </a:r>
            <a:endParaRPr lang="en-K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80490-76DB-34BC-C020-D099F7A1BD2C}"/>
              </a:ext>
            </a:extLst>
          </p:cNvPr>
          <p:cNvSpPr/>
          <p:nvPr/>
        </p:nvSpPr>
        <p:spPr>
          <a:xfrm>
            <a:off x="4939990" y="194990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E1D1BE-6023-C9D2-CCA7-A8F47D20E770}"/>
              </a:ext>
            </a:extLst>
          </p:cNvPr>
          <p:cNvSpPr/>
          <p:nvPr/>
        </p:nvSpPr>
        <p:spPr>
          <a:xfrm>
            <a:off x="3939050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69050-2756-8272-35EC-620A46A7B816}"/>
              </a:ext>
            </a:extLst>
          </p:cNvPr>
          <p:cNvSpPr/>
          <p:nvPr/>
        </p:nvSpPr>
        <p:spPr>
          <a:xfrm>
            <a:off x="6954822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E23CC-8C1B-5CE2-17A3-EC70FE1770B8}"/>
              </a:ext>
            </a:extLst>
          </p:cNvPr>
          <p:cNvSpPr/>
          <p:nvPr/>
        </p:nvSpPr>
        <p:spPr>
          <a:xfrm>
            <a:off x="3108627" y="330013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C1307-884F-432E-E443-DF8807839617}"/>
              </a:ext>
            </a:extLst>
          </p:cNvPr>
          <p:cNvSpPr/>
          <p:nvPr/>
        </p:nvSpPr>
        <p:spPr>
          <a:xfrm>
            <a:off x="6054822" y="4909571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10934D-7DA4-D0F8-10E5-6A3EDC1EC03C}"/>
              </a:ext>
            </a:extLst>
          </p:cNvPr>
          <p:cNvSpPr/>
          <p:nvPr/>
        </p:nvSpPr>
        <p:spPr>
          <a:xfrm>
            <a:off x="2082659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1C2DED-AB55-D5CF-1B02-B63020AAC4CF}"/>
              </a:ext>
            </a:extLst>
          </p:cNvPr>
          <p:cNvSpPr/>
          <p:nvPr/>
        </p:nvSpPr>
        <p:spPr>
          <a:xfrm>
            <a:off x="7720594" y="490911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592E-F6FD-DEFF-BE1C-6F8E1654DFF3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3876825" y="2718098"/>
            <a:ext cx="1194967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7682-D3BC-EA3E-1E4E-D21207B70F4E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3876825" y="4068328"/>
            <a:ext cx="512225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05C6F-D9E7-9E84-91F5-29A31DF8AF32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2532659" y="4068328"/>
            <a:ext cx="707770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51ECC-F79A-ECE3-2940-1C71E9181C3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6504822" y="4068328"/>
            <a:ext cx="581802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9A2E4-BE80-5951-E1AE-B4D591FD2E8F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5708188" y="2718098"/>
            <a:ext cx="1378436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C4F79-F84E-C2A5-FB56-D04C3F8F2795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7723020" y="4068328"/>
            <a:ext cx="447574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7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CAEF-7D79-D857-05FA-6C46DD5E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가능</a:t>
            </a:r>
            <a:r>
              <a:rPr lang="en-US"/>
              <a:t> </a:t>
            </a:r>
            <a:r>
              <a:rPr lang="en-US" altLang="ko-KR"/>
              <a:t>[3, 4, 1, 2]</a:t>
            </a:r>
            <a:endParaRPr lang="en-K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80490-76DB-34BC-C020-D099F7A1BD2C}"/>
              </a:ext>
            </a:extLst>
          </p:cNvPr>
          <p:cNvSpPr/>
          <p:nvPr/>
        </p:nvSpPr>
        <p:spPr>
          <a:xfrm>
            <a:off x="5196000" y="162895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E1D1BE-6023-C9D2-CCA7-A8F47D20E770}"/>
              </a:ext>
            </a:extLst>
          </p:cNvPr>
          <p:cNvSpPr/>
          <p:nvPr/>
        </p:nvSpPr>
        <p:spPr>
          <a:xfrm>
            <a:off x="4195060" y="4588623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69050-2756-8272-35EC-620A46A7B816}"/>
              </a:ext>
            </a:extLst>
          </p:cNvPr>
          <p:cNvSpPr/>
          <p:nvPr/>
        </p:nvSpPr>
        <p:spPr>
          <a:xfrm>
            <a:off x="6646942" y="2847380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E23CC-8C1B-5CE2-17A3-EC70FE1770B8}"/>
              </a:ext>
            </a:extLst>
          </p:cNvPr>
          <p:cNvSpPr/>
          <p:nvPr/>
        </p:nvSpPr>
        <p:spPr>
          <a:xfrm>
            <a:off x="3364637" y="2979182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C1307-884F-432E-E443-DF8807839617}"/>
              </a:ext>
            </a:extLst>
          </p:cNvPr>
          <p:cNvSpPr/>
          <p:nvPr/>
        </p:nvSpPr>
        <p:spPr>
          <a:xfrm>
            <a:off x="5889796" y="4480003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10934D-7DA4-D0F8-10E5-6A3EDC1EC03C}"/>
              </a:ext>
            </a:extLst>
          </p:cNvPr>
          <p:cNvSpPr/>
          <p:nvPr/>
        </p:nvSpPr>
        <p:spPr>
          <a:xfrm>
            <a:off x="2338669" y="4588164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1C2DED-AB55-D5CF-1B02-B63020AAC4CF}"/>
              </a:ext>
            </a:extLst>
          </p:cNvPr>
          <p:cNvSpPr/>
          <p:nvPr/>
        </p:nvSpPr>
        <p:spPr>
          <a:xfrm>
            <a:off x="7417268" y="4480003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56592E-F6FD-DEFF-BE1C-6F8E1654DFF3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4132835" y="2397150"/>
            <a:ext cx="1194967" cy="7138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37682-D3BC-EA3E-1E4E-D21207B70F4E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4132835" y="3747380"/>
            <a:ext cx="512225" cy="8412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05C6F-D9E7-9E84-91F5-29A31DF8AF32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V="1">
            <a:off x="2788669" y="3747380"/>
            <a:ext cx="707770" cy="840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E51ECC-F79A-ECE3-2940-1C71E9181C3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6339796" y="3615578"/>
            <a:ext cx="438948" cy="864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49A2E4-BE80-5951-E1AE-B4D591FD2E8F}"/>
              </a:ext>
            </a:extLst>
          </p:cNvPr>
          <p:cNvCxnSpPr>
            <a:cxnSpLocks/>
            <a:stCxn id="15" idx="1"/>
            <a:endCxn id="13" idx="5"/>
          </p:cNvCxnSpPr>
          <p:nvPr/>
        </p:nvCxnSpPr>
        <p:spPr>
          <a:xfrm flipH="1" flipV="1">
            <a:off x="5964198" y="2397150"/>
            <a:ext cx="814546" cy="582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C4F79-F84E-C2A5-FB56-D04C3F8F2795}"/>
              </a:ext>
            </a:extLst>
          </p:cNvPr>
          <p:cNvCxnSpPr>
            <a:cxnSpLocks/>
            <a:stCxn id="19" idx="0"/>
            <a:endCxn id="15" idx="5"/>
          </p:cNvCxnSpPr>
          <p:nvPr/>
        </p:nvCxnSpPr>
        <p:spPr>
          <a:xfrm flipH="1" flipV="1">
            <a:off x="7415140" y="3615578"/>
            <a:ext cx="452128" cy="864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C081B7-F32A-A369-557C-2AF39A084917}"/>
              </a:ext>
            </a:extLst>
          </p:cNvPr>
          <p:cNvSpPr txBox="1"/>
          <p:nvPr/>
        </p:nvSpPr>
        <p:spPr>
          <a:xfrm>
            <a:off x="5764959" y="595873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[3, 4, 1, 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4C1DC-6748-F7C6-DD29-6C06276DF818}"/>
              </a:ext>
            </a:extLst>
          </p:cNvPr>
          <p:cNvSpPr txBox="1"/>
          <p:nvPr/>
        </p:nvSpPr>
        <p:spPr>
          <a:xfrm>
            <a:off x="6091963" y="6418967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[1, 2, 3,4]</a:t>
            </a:r>
          </a:p>
        </p:txBody>
      </p:sp>
    </p:spTree>
    <p:extLst>
      <p:ext uri="{BB962C8B-B14F-4D97-AF65-F5344CB8AC3E}">
        <p14:creationId xmlns:p14="http://schemas.microsoft.com/office/powerpoint/2010/main" val="28875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BD26-289B-7F89-6079-7ACC77E1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K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D5F67-37C8-50D5-D7BA-15E50EE69A47}"/>
              </a:ext>
            </a:extLst>
          </p:cNvPr>
          <p:cNvSpPr/>
          <p:nvPr/>
        </p:nvSpPr>
        <p:spPr>
          <a:xfrm>
            <a:off x="979714" y="2619000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F8DCE-2A5F-BDC8-7EC4-FF6F8DD28C7B}"/>
              </a:ext>
            </a:extLst>
          </p:cNvPr>
          <p:cNvSpPr/>
          <p:nvPr/>
        </p:nvSpPr>
        <p:spPr>
          <a:xfrm>
            <a:off x="1789714" y="2619000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17820-3190-8643-7D7D-1BACFEF588CA}"/>
              </a:ext>
            </a:extLst>
          </p:cNvPr>
          <p:cNvSpPr/>
          <p:nvPr/>
        </p:nvSpPr>
        <p:spPr>
          <a:xfrm>
            <a:off x="4219714" y="2619000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9C655-48C8-75D8-0A02-EFC3E2222080}"/>
              </a:ext>
            </a:extLst>
          </p:cNvPr>
          <p:cNvSpPr/>
          <p:nvPr/>
        </p:nvSpPr>
        <p:spPr>
          <a:xfrm>
            <a:off x="3409714" y="2619000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C2A59-D980-955B-BA40-36D48C38BDF2}"/>
              </a:ext>
            </a:extLst>
          </p:cNvPr>
          <p:cNvSpPr/>
          <p:nvPr/>
        </p:nvSpPr>
        <p:spPr>
          <a:xfrm>
            <a:off x="2599714" y="2619000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953BA-44A1-DCE9-C530-0C3FBA113003}"/>
              </a:ext>
            </a:extLst>
          </p:cNvPr>
          <p:cNvSpPr/>
          <p:nvPr/>
        </p:nvSpPr>
        <p:spPr>
          <a:xfrm>
            <a:off x="9891257" y="2747105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8B5-3B0E-5133-ACC6-D18CB9DFB376}"/>
              </a:ext>
            </a:extLst>
          </p:cNvPr>
          <p:cNvSpPr/>
          <p:nvPr/>
        </p:nvSpPr>
        <p:spPr>
          <a:xfrm>
            <a:off x="6507943" y="2782138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C179A6-1CC6-6FC3-D6F9-A6417D2A56C0}"/>
              </a:ext>
            </a:extLst>
          </p:cNvPr>
          <p:cNvSpPr/>
          <p:nvPr/>
        </p:nvSpPr>
        <p:spPr>
          <a:xfrm>
            <a:off x="8937943" y="2782138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B0D4F-10A9-8B30-5F38-21811D7BFCF2}"/>
              </a:ext>
            </a:extLst>
          </p:cNvPr>
          <p:cNvSpPr/>
          <p:nvPr/>
        </p:nvSpPr>
        <p:spPr>
          <a:xfrm>
            <a:off x="8127943" y="2782138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AE9CD9-3379-78A3-9EF7-51491CFB6A6E}"/>
              </a:ext>
            </a:extLst>
          </p:cNvPr>
          <p:cNvSpPr/>
          <p:nvPr/>
        </p:nvSpPr>
        <p:spPr>
          <a:xfrm>
            <a:off x="7317943" y="2782138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D814F-596F-4AA8-2A3C-01B0DBD01CFE}"/>
              </a:ext>
            </a:extLst>
          </p:cNvPr>
          <p:cNvSpPr/>
          <p:nvPr/>
        </p:nvSpPr>
        <p:spPr>
          <a:xfrm>
            <a:off x="3731476" y="5105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3BBB1-B725-F6D3-6965-E0CB8F1B67A0}"/>
              </a:ext>
            </a:extLst>
          </p:cNvPr>
          <p:cNvSpPr/>
          <p:nvPr/>
        </p:nvSpPr>
        <p:spPr>
          <a:xfrm>
            <a:off x="4541476" y="5105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751C2B-079C-D2E1-CCC3-3A9C46E963BE}"/>
              </a:ext>
            </a:extLst>
          </p:cNvPr>
          <p:cNvSpPr/>
          <p:nvPr/>
        </p:nvSpPr>
        <p:spPr>
          <a:xfrm>
            <a:off x="2599714" y="5105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992DA8-1DEF-E92A-598C-E37E26716D7A}"/>
              </a:ext>
            </a:extLst>
          </p:cNvPr>
          <p:cNvSpPr/>
          <p:nvPr/>
        </p:nvSpPr>
        <p:spPr>
          <a:xfrm>
            <a:off x="1789714" y="5105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AFD408-69E3-B754-3ABE-5ABDDC51334D}"/>
              </a:ext>
            </a:extLst>
          </p:cNvPr>
          <p:cNvSpPr/>
          <p:nvPr/>
        </p:nvSpPr>
        <p:spPr>
          <a:xfrm>
            <a:off x="979714" y="5105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232716-81A3-595E-D5F9-31148127DC2D}"/>
              </a:ext>
            </a:extLst>
          </p:cNvPr>
          <p:cNvGrpSpPr/>
          <p:nvPr/>
        </p:nvGrpSpPr>
        <p:grpSpPr>
          <a:xfrm>
            <a:off x="1276097" y="3650408"/>
            <a:ext cx="3136680" cy="508320"/>
            <a:chOff x="1210783" y="3200760"/>
            <a:chExt cx="313668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990F25-CB7F-CA90-E43B-2574AE4375C3}"/>
                    </a:ext>
                  </a:extLst>
                </p14:cNvPr>
                <p14:cNvContentPartPr/>
                <p14:nvPr/>
              </p14:nvContentPartPr>
              <p14:xfrm>
                <a:off x="1210783" y="3247560"/>
                <a:ext cx="3127320" cy="461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990F25-CB7F-CA90-E43B-2574AE4375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2143" y="3238920"/>
                  <a:ext cx="31449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6D64D5-E678-B75F-6FA4-BED53BB607DA}"/>
                    </a:ext>
                  </a:extLst>
                </p14:cNvPr>
                <p14:cNvContentPartPr/>
                <p14:nvPr/>
              </p14:nvContentPartPr>
              <p14:xfrm>
                <a:off x="4220023" y="3200760"/>
                <a:ext cx="12744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6D64D5-E678-B75F-6FA4-BED53BB607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1023" y="3191760"/>
                  <a:ext cx="1450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2889EF-4CA7-14F1-10EA-91F998B4F3B3}"/>
              </a:ext>
            </a:extLst>
          </p:cNvPr>
          <p:cNvGrpSpPr/>
          <p:nvPr/>
        </p:nvGrpSpPr>
        <p:grpSpPr>
          <a:xfrm>
            <a:off x="6916603" y="3927968"/>
            <a:ext cx="3136680" cy="508320"/>
            <a:chOff x="1210783" y="3200760"/>
            <a:chExt cx="313668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852132-5DF1-F5B2-3A4F-E17EA1754588}"/>
                    </a:ext>
                  </a:extLst>
                </p14:cNvPr>
                <p14:cNvContentPartPr/>
                <p14:nvPr/>
              </p14:nvContentPartPr>
              <p14:xfrm>
                <a:off x="1210783" y="3247560"/>
                <a:ext cx="3127320" cy="461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990F25-CB7F-CA90-E43B-2574AE4375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2143" y="3238920"/>
                  <a:ext cx="31449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E5A66A-005B-616D-C336-6A3024E1D9E0}"/>
                    </a:ext>
                  </a:extLst>
                </p14:cNvPr>
                <p14:cNvContentPartPr/>
                <p14:nvPr/>
              </p14:nvContentPartPr>
              <p14:xfrm>
                <a:off x="4220023" y="3200760"/>
                <a:ext cx="12744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6D64D5-E678-B75F-6FA4-BED53BB607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1023" y="3191760"/>
                  <a:ext cx="145080" cy="22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4685BC-B607-52AD-8298-661DF9EE5191}"/>
              </a:ext>
            </a:extLst>
          </p:cNvPr>
          <p:cNvSpPr txBox="1"/>
          <p:nvPr/>
        </p:nvSpPr>
        <p:spPr>
          <a:xfrm>
            <a:off x="814105" y="1765992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dirty="0"/>
              <a:t>왼쪽으로 </a:t>
            </a:r>
            <a:r>
              <a:rPr lang="en-US" altLang="ko-KR" sz="2800" dirty="0"/>
              <a:t>2</a:t>
            </a:r>
            <a:r>
              <a:rPr lang="ko-KR" altLang="en-US" sz="2800" dirty="0"/>
              <a:t>번 </a:t>
            </a:r>
            <a:r>
              <a:rPr lang="en-KR" sz="2800" dirty="0"/>
              <a:t>밀기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97F22-FF39-D48D-3540-FD5C2C82E437}"/>
              </a:ext>
            </a:extLst>
          </p:cNvPr>
          <p:cNvSpPr txBox="1"/>
          <p:nvPr/>
        </p:nvSpPr>
        <p:spPr>
          <a:xfrm>
            <a:off x="6738257" y="5388429"/>
            <a:ext cx="2856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[3, 4, 5, 1, 2]</a:t>
            </a:r>
            <a:endParaRPr lang="en-KR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7FCC7-EFFA-6211-D171-F096A7488E32}"/>
              </a:ext>
            </a:extLst>
          </p:cNvPr>
          <p:cNvSpPr txBox="1"/>
          <p:nvPr/>
        </p:nvSpPr>
        <p:spPr>
          <a:xfrm>
            <a:off x="5336295" y="1565937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54421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F9A8-EE43-9DA2-A335-AE99233F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풀기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9DE0-3D75-2784-B665-27B59B68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그리디 </a:t>
            </a:r>
            <a:r>
              <a:rPr lang="en-US" altLang="ko-KR"/>
              <a:t>+ </a:t>
            </a:r>
            <a:r>
              <a:rPr lang="ko-KR" altLang="en-US"/>
              <a:t>재귀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KR"/>
              <a:t>그리디하게  재귀적으로 정렬을 시도해 보고</a:t>
            </a:r>
          </a:p>
          <a:p>
            <a:r>
              <a:rPr lang="en-KR"/>
              <a:t>마지막에 제대로 정렬 되었는지 확인함</a:t>
            </a:r>
          </a:p>
          <a:p>
            <a:pPr marL="0" indent="0">
              <a:buNone/>
            </a:pPr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1B4E7-C867-6187-2BCD-333305EB4F99}"/>
              </a:ext>
            </a:extLst>
          </p:cNvPr>
          <p:cNvSpPr txBox="1"/>
          <p:nvPr/>
        </p:nvSpPr>
        <p:spPr>
          <a:xfrm>
            <a:off x="1635020" y="4808169"/>
            <a:ext cx="3598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for(int i = 0; i &lt; n; i++) {</a:t>
            </a:r>
          </a:p>
          <a:p>
            <a:r>
              <a:rPr lang="en-KR"/>
              <a:t>	if(a[i] != i + 1) return false;</a:t>
            </a:r>
          </a:p>
          <a:p>
            <a:r>
              <a:rPr lang="en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81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F9A8-EE43-9DA2-A335-AE99233F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풀이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9DE0-3D75-2784-B665-27B59B68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69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- </a:t>
            </a:r>
            <a:r>
              <a:rPr lang="en-KR" sz="2000"/>
              <a:t>분할정복</a:t>
            </a:r>
            <a:endParaRPr lang="en-US" sz="2000"/>
          </a:p>
          <a:p>
            <a:pPr marL="0" indent="0">
              <a:buNone/>
            </a:pPr>
            <a:r>
              <a:rPr lang="en-US" altLang="ko-KR" sz="2000" u="sng"/>
              <a:t>- </a:t>
            </a:r>
            <a:r>
              <a:rPr lang="ko-KR" altLang="en-US" sz="2000" u="sng"/>
              <a:t>함수를 정의하고 해당 함수가 항상 특정 동작을 한다고 생각함</a:t>
            </a:r>
            <a:endParaRPr lang="en-US" altLang="ko-KR" sz="2000" u="sng"/>
          </a:p>
          <a:p>
            <a:pPr marL="0" indent="0">
              <a:buNone/>
            </a:pPr>
            <a:r>
              <a:rPr lang="en-US" altLang="ko-KR" sz="2000"/>
              <a:t>-</a:t>
            </a:r>
            <a:r>
              <a:rPr lang="ko-KR" altLang="en-US" sz="2000"/>
              <a:t> 재귀를 탈출하기 위한 베이스 케이스가 필요함</a:t>
            </a:r>
            <a:endParaRPr lang="en-US" altLang="ko-KR" sz="2000"/>
          </a:p>
          <a:p>
            <a:pPr marL="0" indent="0">
              <a:buNone/>
            </a:pPr>
            <a:endParaRPr lang="en-KR" sz="2000"/>
          </a:p>
          <a:p>
            <a:pPr marL="0" indent="0">
              <a:buNone/>
            </a:pPr>
            <a:r>
              <a:rPr lang="en-KR" sz="2000"/>
              <a:t>rec(array, start, end) -&gt; </a:t>
            </a:r>
          </a:p>
          <a:p>
            <a:pPr marL="0" indent="0">
              <a:buNone/>
            </a:pPr>
            <a:r>
              <a:rPr lang="en-KR" sz="2000"/>
              <a:t>array[start.. end</a:t>
            </a:r>
            <a:r>
              <a:rPr lang="en-US" altLang="ko-KR" sz="2000"/>
              <a:t>) </a:t>
            </a:r>
            <a:r>
              <a:rPr lang="ko-KR" altLang="en-US" sz="2000"/>
              <a:t>를 정렬하는 동작을 함 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순서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rec(array, start, end) </a:t>
            </a:r>
          </a:p>
          <a:p>
            <a:pPr marL="0" indent="0">
              <a:buNone/>
            </a:pPr>
            <a:r>
              <a:rPr lang="en-US" altLang="ko-KR" sz="2000"/>
              <a:t>-&gt; rec(array, start, mid), rec(array,mid, end) </a:t>
            </a:r>
            <a:r>
              <a:rPr lang="ko-KR" altLang="en-US" sz="2000"/>
              <a:t>호출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-&gt;</a:t>
            </a:r>
            <a:r>
              <a:rPr lang="ko-KR" altLang="en-US" sz="2000"/>
              <a:t> 왼쪽 자식</a:t>
            </a:r>
            <a:r>
              <a:rPr lang="en-US" altLang="ko-KR" sz="2000"/>
              <a:t>, </a:t>
            </a:r>
            <a:r>
              <a:rPr lang="ko-KR" altLang="en-US" sz="2000"/>
              <a:t>오른쪽 자식이 정렬 되었으므로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-&gt; </a:t>
            </a:r>
            <a:r>
              <a:rPr lang="ko-KR" altLang="en-US" sz="2000"/>
              <a:t>왼쪽 자식의 왼쪽 리프노드</a:t>
            </a:r>
            <a:r>
              <a:rPr lang="en-US" altLang="ko-KR" sz="2000"/>
              <a:t>, </a:t>
            </a:r>
            <a:r>
              <a:rPr lang="ko-KR" altLang="en-US" sz="2000"/>
              <a:t>오른쪽 자식의  왼쪽 리프노드를 비교한다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-&gt; </a:t>
            </a:r>
            <a:r>
              <a:rPr lang="ko-KR" altLang="en-US" sz="2000"/>
              <a:t>왼쪽 자식의 왼쪽 리프노드가 더 크다면 왼쪽 자식과 오른쪽 자식을 바꾼다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17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2248-553A-80CC-1591-29789BD6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895"/>
            <a:ext cx="10515600" cy="1325563"/>
          </a:xfrm>
        </p:spPr>
        <p:txBody>
          <a:bodyPr>
            <a:normAutofit/>
          </a:bodyPr>
          <a:lstStyle/>
          <a:p>
            <a:r>
              <a:rPr lang="en-KR" sz="3600"/>
              <a:t>코드 </a:t>
            </a:r>
            <a:r>
              <a:rPr lang="en-US" altLang="ko-KR" sz="3600"/>
              <a:t>...</a:t>
            </a:r>
            <a:endParaRPr lang="en-K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3A87-F99E-39D3-B514-0D8FE15B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468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KR" sz="1600"/>
              <a:t>rec (a</a:t>
            </a:r>
            <a:r>
              <a:rPr lang="en-US" altLang="ko-KR" sz="1600"/>
              <a:t>, 0, n);</a:t>
            </a:r>
          </a:p>
          <a:p>
            <a:pPr marL="0" indent="0">
              <a:buNone/>
            </a:pPr>
            <a:r>
              <a:rPr lang="en-US" altLang="ko-KR" sz="1600"/>
              <a:t>void rec(int a[], s, e) {</a:t>
            </a:r>
          </a:p>
          <a:p>
            <a:pPr marL="0" indent="0">
              <a:buNone/>
            </a:pPr>
            <a:r>
              <a:rPr lang="en-US" altLang="ko-KR" sz="1600"/>
              <a:t>	// </a:t>
            </a:r>
            <a:r>
              <a:rPr lang="ko-KR" altLang="en-US" sz="1600"/>
              <a:t>탈출 조건</a:t>
            </a:r>
            <a:r>
              <a:rPr lang="en-US" altLang="ko-KR" sz="1600"/>
              <a:t>.</a:t>
            </a:r>
            <a:r>
              <a:rPr lang="ko-KR" altLang="en-US" sz="1600"/>
              <a:t> 리프노드까지 온 경우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	if(s + 2 == e) {</a:t>
            </a:r>
          </a:p>
          <a:p>
            <a:pPr marL="0" indent="0">
              <a:buNone/>
            </a:pPr>
            <a:r>
              <a:rPr lang="en-US" altLang="ko-KR" sz="1600"/>
              <a:t>		if(a[s] &gt; a[s + 1]) {</a:t>
            </a:r>
          </a:p>
          <a:p>
            <a:pPr marL="0" indent="0">
              <a:buNone/>
            </a:pPr>
            <a:r>
              <a:rPr lang="en-US" altLang="ko-KR" sz="1600"/>
              <a:t>			swap(a[s], a[s + 1]);</a:t>
            </a:r>
          </a:p>
          <a:p>
            <a:pPr marL="0" indent="0">
              <a:buNone/>
            </a:pPr>
            <a:r>
              <a:rPr lang="en-US" altLang="ko-KR" sz="1600"/>
              <a:t>		}</a:t>
            </a:r>
          </a:p>
          <a:p>
            <a:pPr marL="0" indent="0">
              <a:buNone/>
            </a:pPr>
            <a:r>
              <a:rPr lang="en-US" altLang="ko-KR" sz="1600"/>
              <a:t>		return;</a:t>
            </a:r>
          </a:p>
          <a:p>
            <a:pPr marL="0" indent="0">
              <a:buNone/>
            </a:pPr>
            <a:r>
              <a:rPr lang="en-US" altLang="ko-KR" sz="1600"/>
              <a:t>	}</a:t>
            </a:r>
          </a:p>
          <a:p>
            <a:pPr marL="0" indent="0">
              <a:buNone/>
            </a:pPr>
            <a:r>
              <a:rPr lang="en-US" altLang="ko-KR" sz="1600"/>
              <a:t>	int mid = (s + e) / 2;</a:t>
            </a:r>
          </a:p>
          <a:p>
            <a:pPr marL="0" indent="0">
              <a:buNone/>
            </a:pPr>
            <a:r>
              <a:rPr lang="en-US" altLang="ko-KR" sz="1600"/>
              <a:t>	rec(a, s, mid) </a:t>
            </a:r>
          </a:p>
          <a:p>
            <a:pPr marL="0" indent="0">
              <a:buNone/>
            </a:pPr>
            <a:r>
              <a:rPr lang="en-US" altLang="ko-KR" sz="1600"/>
              <a:t>	rec(a, mid, e); </a:t>
            </a:r>
          </a:p>
          <a:p>
            <a:pPr marL="0" indent="0">
              <a:buNone/>
            </a:pPr>
            <a:r>
              <a:rPr lang="en-US" altLang="ko-KR" sz="1600"/>
              <a:t>	if(a[s] &gt; a[mid]) {</a:t>
            </a:r>
          </a:p>
          <a:p>
            <a:pPr marL="0" indent="0">
              <a:buNone/>
            </a:pPr>
            <a:r>
              <a:rPr lang="en-US" altLang="ko-KR" sz="1600"/>
              <a:t>		</a:t>
            </a:r>
            <a:r>
              <a:rPr lang="ko-KR" altLang="en-US" sz="1600"/>
              <a:t>여기서 회전 </a:t>
            </a:r>
            <a:r>
              <a:rPr lang="en-US" altLang="ko-KR" sz="1600"/>
              <a:t>3</a:t>
            </a:r>
            <a:r>
              <a:rPr lang="ko-KR" altLang="en-US" sz="1600"/>
              <a:t>번으로 좌우 바꿈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	}</a:t>
            </a:r>
          </a:p>
          <a:p>
            <a:pPr marL="0" indent="0">
              <a:buNone/>
            </a:pPr>
            <a:r>
              <a:rPr lang="en-US" altLang="ko-KR" sz="1600"/>
              <a:t>	return ;</a:t>
            </a:r>
          </a:p>
          <a:p>
            <a:pPr marL="0" indent="0">
              <a:buNone/>
            </a:pPr>
            <a:r>
              <a:rPr lang="en-US" altLang="ko-KR" sz="1800"/>
              <a:t>} </a:t>
            </a:r>
            <a:r>
              <a:rPr lang="ko-KR" altLang="en-US" sz="1800"/>
              <a:t>하고나서 </a:t>
            </a:r>
            <a:r>
              <a:rPr lang="en-US" altLang="ko-KR" sz="1800"/>
              <a:t>for</a:t>
            </a:r>
            <a:r>
              <a:rPr lang="ko-KR" altLang="en-US" sz="1800"/>
              <a:t>문으로 순서대로인지 확인</a:t>
            </a:r>
            <a:endParaRPr lang="en-US" altLang="ko-KR" sz="18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49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4ABF-762B-41FD-178C-27E2FC5A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KR" dirty="0"/>
              <a:t>otate</a:t>
            </a:r>
            <a:r>
              <a:rPr lang="ko-KR" altLang="en-US" dirty="0"/>
              <a:t>의 특징 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8A8A-2B58-C2E3-8112-663AF415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왼쪽으로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번 로테이션 하는 것은 오른쪽으로 </a:t>
            </a:r>
            <a:r>
              <a:rPr lang="en-US" altLang="ko-KR" dirty="0"/>
              <a:t>n –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로테이션 하는것과 같음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altLang="ko-KR" dirty="0"/>
              <a:t>- 1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[2,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5,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[2,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5,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ko-KR" altLang="en-US" dirty="0"/>
              <a:t>오른쪽에 가까운지</a:t>
            </a:r>
            <a:r>
              <a:rPr lang="en-US" altLang="ko-KR" dirty="0"/>
              <a:t>,</a:t>
            </a:r>
            <a:r>
              <a:rPr lang="ko-KR" altLang="en-US" dirty="0"/>
              <a:t> 왼쪽에 가까운지 찾고  정답에 더한 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한 방향으로</a:t>
            </a:r>
            <a:r>
              <a:rPr lang="en-US" altLang="ko-KR" dirty="0"/>
              <a:t> rotate </a:t>
            </a:r>
            <a:r>
              <a:rPr lang="ko-KR" altLang="en-US" dirty="0"/>
              <a:t>하면 코드가 간결해질 수 있다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dirty="0" err="1"/>
              <a:t>속도는</a:t>
            </a:r>
            <a:r>
              <a:rPr lang="en-US" dirty="0"/>
              <a:t> </a:t>
            </a:r>
            <a:r>
              <a:rPr lang="en-US" dirty="0" err="1"/>
              <a:t>느림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9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AE41-D9E3-B412-4E14-414A4042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덱을</a:t>
            </a:r>
            <a:r>
              <a:rPr lang="ko-KR" altLang="en-US" dirty="0"/>
              <a:t> 사용하지 않고 로테이션 하는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57EF-15FA-43E8-3437-38206467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altLang="ko-KR" dirty="0"/>
              <a:t>[1,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5]</a:t>
            </a:r>
            <a:r>
              <a:rPr lang="ko-KR" altLang="en-US" dirty="0"/>
              <a:t> 배열을 왼쪽으로 두 칸 밀어서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[3,</a:t>
            </a:r>
            <a:r>
              <a:rPr lang="ko-KR" altLang="en-US" dirty="0"/>
              <a:t> </a:t>
            </a: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5,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2]</a:t>
            </a:r>
            <a:r>
              <a:rPr lang="ko-KR" altLang="en-US" dirty="0"/>
              <a:t> 로 만들려면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추가적인</a:t>
            </a:r>
            <a:r>
              <a:rPr lang="en-US" dirty="0"/>
              <a:t> </a:t>
            </a:r>
            <a:r>
              <a:rPr lang="en-US" dirty="0" err="1"/>
              <a:t>배열</a:t>
            </a:r>
            <a:r>
              <a:rPr lang="en-US" dirty="0"/>
              <a:t> </a:t>
            </a:r>
            <a:r>
              <a:rPr lang="en-US" dirty="0" err="1"/>
              <a:t>사용</a:t>
            </a:r>
            <a:r>
              <a:rPr lang="en-US" dirty="0"/>
              <a:t> </a:t>
            </a:r>
            <a:r>
              <a:rPr lang="en-US" dirty="0" err="1"/>
              <a:t>불가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195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8966-6EA9-141D-A32A-AB12C6C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KR" dirty="0"/>
              <a:t>everse 연산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543A-B66D-0E91-639B-93970366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1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dirty="0"/>
              <a:t>왼쪽 </a:t>
            </a:r>
            <a:r>
              <a:rPr lang="en-US" altLang="ko-KR" dirty="0"/>
              <a:t>2</a:t>
            </a:r>
            <a:r>
              <a:rPr lang="ko-KR" altLang="en-US" dirty="0"/>
              <a:t>개를</a:t>
            </a:r>
            <a:r>
              <a:rPr lang="en-US" altLang="ko-KR" dirty="0"/>
              <a:t> reverse, </a:t>
            </a:r>
            <a:r>
              <a:rPr lang="ko-KR" altLang="en-US" dirty="0"/>
              <a:t>오른쪽 </a:t>
            </a:r>
            <a:r>
              <a:rPr lang="en-US" altLang="ko-KR" dirty="0"/>
              <a:t>3</a:t>
            </a:r>
            <a:r>
              <a:rPr lang="ko-KR" altLang="en-US" dirty="0"/>
              <a:t>개를 </a:t>
            </a:r>
            <a:r>
              <a:rPr lang="en-US" altLang="ko-KR" dirty="0"/>
              <a:t>reverse, </a:t>
            </a:r>
            <a:r>
              <a:rPr lang="ko-KR" altLang="en-US" dirty="0"/>
              <a:t>전체를 </a:t>
            </a:r>
            <a:r>
              <a:rPr lang="en-US" altLang="ko-KR" dirty="0"/>
              <a:t>reverse</a:t>
            </a:r>
            <a:endParaRPr lang="en-US" dirty="0"/>
          </a:p>
          <a:p>
            <a:pPr marL="0" indent="0">
              <a:buNone/>
            </a:pPr>
            <a:r>
              <a:rPr lang="en-US" altLang="ko-KR" dirty="0"/>
              <a:t>[1, 2] [3, 4, 5]</a:t>
            </a:r>
          </a:p>
          <a:p>
            <a:pPr marL="0" indent="0">
              <a:buNone/>
            </a:pPr>
            <a:r>
              <a:rPr lang="en-US" dirty="0"/>
              <a:t>[2, 1] [5, 4, 3]</a:t>
            </a:r>
          </a:p>
          <a:p>
            <a:pPr marL="0" indent="0">
              <a:buNone/>
            </a:pPr>
            <a:r>
              <a:rPr lang="en-US" dirty="0"/>
              <a:t>[3, 4, 5, 1, 2]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0917B-1A83-21C7-E0DD-30C48A6FBCFD}"/>
              </a:ext>
            </a:extLst>
          </p:cNvPr>
          <p:cNvSpPr/>
          <p:nvPr/>
        </p:nvSpPr>
        <p:spPr>
          <a:xfrm>
            <a:off x="4881000" y="2431676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335A2-55D6-57BC-7AAA-5DF8DAF7749F}"/>
              </a:ext>
            </a:extLst>
          </p:cNvPr>
          <p:cNvSpPr/>
          <p:nvPr/>
        </p:nvSpPr>
        <p:spPr>
          <a:xfrm>
            <a:off x="5691000" y="2431676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783FD-9BFF-DD1E-3BD6-94F1FB36721B}"/>
              </a:ext>
            </a:extLst>
          </p:cNvPr>
          <p:cNvSpPr/>
          <p:nvPr/>
        </p:nvSpPr>
        <p:spPr>
          <a:xfrm>
            <a:off x="8121000" y="2431676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5A8A6-924E-64D0-E60E-D0EC62591429}"/>
              </a:ext>
            </a:extLst>
          </p:cNvPr>
          <p:cNvSpPr/>
          <p:nvPr/>
        </p:nvSpPr>
        <p:spPr>
          <a:xfrm>
            <a:off x="7311000" y="2431676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9F122-0681-33CC-3385-064C0A7B7622}"/>
              </a:ext>
            </a:extLst>
          </p:cNvPr>
          <p:cNvSpPr/>
          <p:nvPr/>
        </p:nvSpPr>
        <p:spPr>
          <a:xfrm>
            <a:off x="6501000" y="2431676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75451-B723-2903-1BF4-BC50B63C349E}"/>
              </a:ext>
            </a:extLst>
          </p:cNvPr>
          <p:cNvSpPr/>
          <p:nvPr/>
        </p:nvSpPr>
        <p:spPr>
          <a:xfrm>
            <a:off x="5798857" y="3651868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14B42-2A1C-5054-F211-AED5416BDD70}"/>
              </a:ext>
            </a:extLst>
          </p:cNvPr>
          <p:cNvSpPr/>
          <p:nvPr/>
        </p:nvSpPr>
        <p:spPr>
          <a:xfrm>
            <a:off x="4988857" y="3644457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9A26E-D9F2-48CC-38CA-ED3CF2036148}"/>
              </a:ext>
            </a:extLst>
          </p:cNvPr>
          <p:cNvSpPr/>
          <p:nvPr/>
        </p:nvSpPr>
        <p:spPr>
          <a:xfrm>
            <a:off x="6612457" y="3651868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52861-A597-F1DD-79EF-590E5ABE6F98}"/>
              </a:ext>
            </a:extLst>
          </p:cNvPr>
          <p:cNvSpPr/>
          <p:nvPr/>
        </p:nvSpPr>
        <p:spPr>
          <a:xfrm>
            <a:off x="7426057" y="3660787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97198-4677-B47E-41FD-1291E9E49583}"/>
              </a:ext>
            </a:extLst>
          </p:cNvPr>
          <p:cNvSpPr/>
          <p:nvPr/>
        </p:nvSpPr>
        <p:spPr>
          <a:xfrm>
            <a:off x="8236057" y="365927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92580-E411-E7FF-2CD1-1089F8ED328A}"/>
              </a:ext>
            </a:extLst>
          </p:cNvPr>
          <p:cNvSpPr/>
          <p:nvPr/>
        </p:nvSpPr>
        <p:spPr>
          <a:xfrm>
            <a:off x="7307400" y="4888151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B1B08-FFF3-7E47-ED78-398146CFF67F}"/>
              </a:ext>
            </a:extLst>
          </p:cNvPr>
          <p:cNvSpPr/>
          <p:nvPr/>
        </p:nvSpPr>
        <p:spPr>
          <a:xfrm>
            <a:off x="8117400" y="4888151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199051-576E-CF6E-75DA-6DE9CEBAD505}"/>
              </a:ext>
            </a:extLst>
          </p:cNvPr>
          <p:cNvSpPr/>
          <p:nvPr/>
        </p:nvSpPr>
        <p:spPr>
          <a:xfrm>
            <a:off x="6497400" y="4888151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98C57-A853-32E9-2D9D-642F31DD1AF0}"/>
              </a:ext>
            </a:extLst>
          </p:cNvPr>
          <p:cNvSpPr/>
          <p:nvPr/>
        </p:nvSpPr>
        <p:spPr>
          <a:xfrm>
            <a:off x="5687400" y="4888151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D32319-6C9B-A5D2-07B1-3FAB06654AA1}"/>
              </a:ext>
            </a:extLst>
          </p:cNvPr>
          <p:cNvSpPr/>
          <p:nvPr/>
        </p:nvSpPr>
        <p:spPr>
          <a:xfrm>
            <a:off x="4877400" y="4888151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730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4162-FECA-ABEB-2E04-DC51B13F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KR" dirty="0"/>
              <a:t>everse 연산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3A45-2880-7184-8C02-79F4CFBD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다른 자료구조나 추가적인 배열이 필요하지 않음</a:t>
            </a:r>
            <a:r>
              <a:rPr lang="en-US" altLang="ko-KR" dirty="0"/>
              <a:t> (</a:t>
            </a:r>
            <a:r>
              <a:rPr lang="ko-KR" altLang="en-US" dirty="0"/>
              <a:t>메모리 절약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코드가 짧아짐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매번 </a:t>
            </a:r>
            <a:r>
              <a:rPr lang="en-US" altLang="ko-KR" dirty="0"/>
              <a:t>N</a:t>
            </a:r>
            <a:r>
              <a:rPr lang="ko-KR" altLang="en-US" dirty="0"/>
              <a:t>의 연산이 필요함 </a:t>
            </a:r>
            <a:r>
              <a:rPr lang="en-US" altLang="ko-KR" dirty="0"/>
              <a:t>(</a:t>
            </a:r>
            <a:r>
              <a:rPr lang="ko-KR" altLang="en-US" dirty="0"/>
              <a:t>비교적 많은 연산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모르는 사람이 봤을 때 코드를 이해하기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9427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E23C-5E9F-4719-429C-F141AC96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reverse 연산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C44A-9826-566D-1E38-F9EA1BFC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짝수인 배열의 절반을 나눠서 좌 우를 바꾸는 경우에 사용할 수 있음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재귀적으로 호출할 수 있음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KR" altLang="ko-KR"/>
          </a:p>
          <a:p>
            <a:pPr marL="0" indent="0">
              <a:buNone/>
            </a:pPr>
            <a:r>
              <a:rPr lang="en-KR" altLang="ko-KR"/>
              <a:t>reverse(a.begin(), a.begin() + a.size() / 2);</a:t>
            </a:r>
          </a:p>
          <a:p>
            <a:pPr marL="0" indent="0">
              <a:buNone/>
            </a:pPr>
            <a:r>
              <a:rPr lang="en-KR" altLang="ko-KR"/>
              <a:t>reverse(a.begin() + a.size() / 2, a.end());</a:t>
            </a:r>
          </a:p>
          <a:p>
            <a:pPr marL="0" indent="0">
              <a:buNone/>
            </a:pPr>
            <a:r>
              <a:rPr lang="en-KR" altLang="ko-KR"/>
              <a:t>reverse(a.begin(), a.end());</a:t>
            </a:r>
            <a:endParaRPr lang="en-US" altLang="ko-K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DB904-7561-965F-B7EB-8CC4F088FCDD}"/>
              </a:ext>
            </a:extLst>
          </p:cNvPr>
          <p:cNvSpPr/>
          <p:nvPr/>
        </p:nvSpPr>
        <p:spPr>
          <a:xfrm>
            <a:off x="7417372" y="2873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F25F6-6E31-9AC9-7D6D-3CA128F411C6}"/>
              </a:ext>
            </a:extLst>
          </p:cNvPr>
          <p:cNvSpPr/>
          <p:nvPr/>
        </p:nvSpPr>
        <p:spPr>
          <a:xfrm>
            <a:off x="8227372" y="2873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93C56-A977-0B9D-59CD-02111C52CDCB}"/>
              </a:ext>
            </a:extLst>
          </p:cNvPr>
          <p:cNvSpPr/>
          <p:nvPr/>
        </p:nvSpPr>
        <p:spPr>
          <a:xfrm>
            <a:off x="9847372" y="2873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B9801-22C7-DE3D-94F4-C069A3535CB5}"/>
              </a:ext>
            </a:extLst>
          </p:cNvPr>
          <p:cNvSpPr/>
          <p:nvPr/>
        </p:nvSpPr>
        <p:spPr>
          <a:xfrm>
            <a:off x="9037372" y="28738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ADF2D-0D53-649D-B7A0-ACD65C510015}"/>
              </a:ext>
            </a:extLst>
          </p:cNvPr>
          <p:cNvSpPr/>
          <p:nvPr/>
        </p:nvSpPr>
        <p:spPr>
          <a:xfrm>
            <a:off x="9037372" y="39406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90980D-0BDC-4D70-6E31-C0A77BE0DAD2}"/>
              </a:ext>
            </a:extLst>
          </p:cNvPr>
          <p:cNvSpPr/>
          <p:nvPr/>
        </p:nvSpPr>
        <p:spPr>
          <a:xfrm>
            <a:off x="9847372" y="39406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6487F-ACBB-BBB9-AB99-924963B7B76D}"/>
              </a:ext>
            </a:extLst>
          </p:cNvPr>
          <p:cNvSpPr/>
          <p:nvPr/>
        </p:nvSpPr>
        <p:spPr>
          <a:xfrm>
            <a:off x="8227372" y="39406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55898-EC02-76FF-B797-B1A9A65C873A}"/>
              </a:ext>
            </a:extLst>
          </p:cNvPr>
          <p:cNvSpPr/>
          <p:nvPr/>
        </p:nvSpPr>
        <p:spPr>
          <a:xfrm>
            <a:off x="7417372" y="3940629"/>
            <a:ext cx="810000" cy="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2400" dirty="0">
                <a:ln w="28575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146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6E96-A8E3-F954-3BA3-0017A2C2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심화</a:t>
            </a:r>
            <a:r>
              <a:rPr lang="en-US" altLang="ko-KR"/>
              <a:t>. </a:t>
            </a:r>
            <a:r>
              <a:rPr lang="ko-KR" altLang="en-US"/>
              <a:t>문제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750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F26A-433A-1ABC-5B5E-5050E318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문제</a:t>
            </a:r>
            <a:r>
              <a:rPr lang="en-US" altLang="ko-KR"/>
              <a:t>(</a:t>
            </a:r>
            <a:r>
              <a:rPr lang="ko-KR" altLang="en-US"/>
              <a:t>소마 코테</a:t>
            </a:r>
            <a:r>
              <a:rPr lang="en-US" altLang="ko-KR"/>
              <a:t>, </a:t>
            </a:r>
            <a:r>
              <a:rPr lang="ko-KR" altLang="en-US"/>
              <a:t>정확하진 않음</a:t>
            </a:r>
            <a:r>
              <a:rPr lang="en-US" altLang="ko-KR"/>
              <a:t>)</a:t>
            </a:r>
            <a:endParaRPr lang="en-KR"/>
          </a:p>
        </p:txBody>
      </p:sp>
      <p:pic>
        <p:nvPicPr>
          <p:cNvPr id="17" name="Picture 16" descr="A diagram of a network&#10;&#10;Description automatically generated">
            <a:extLst>
              <a:ext uri="{FF2B5EF4-FFF2-40B4-BE49-F238E27FC236}">
                <a16:creationId xmlns:a16="http://schemas.microsoft.com/office/drawing/2014/main" id="{882C8F1F-2120-BAAC-A8E3-84D47204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3798"/>
            <a:ext cx="6679526" cy="4112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794F-5458-499F-1DF0-FE1DBCD0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58" y="18317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KR"/>
              <a:t>리프노드의 개수가 n 인 포화 이진트리가 주어진다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/>
              <a:t>리프 노드는 </a:t>
            </a:r>
            <a:r>
              <a:rPr lang="en-US" altLang="ko-KR"/>
              <a:t>[1, n]</a:t>
            </a:r>
            <a:r>
              <a:rPr lang="ko-KR" altLang="en-US"/>
              <a:t>의 서로 다른 값을 가진다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각 노드는 회전 연산을 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횟수와 위치 상관없이 연산을 진행하여 리프노드를 정렬할 수 있는지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33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819</Words>
  <Application>Microsoft Macintosh PowerPoint</Application>
  <PresentationFormat>Widescreen</PresentationFormat>
  <Paragraphs>209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Apple Braille</vt:lpstr>
      <vt:lpstr>Aptos</vt:lpstr>
      <vt:lpstr>Aptos Display</vt:lpstr>
      <vt:lpstr>Arial</vt:lpstr>
      <vt:lpstr>Office Theme</vt:lpstr>
      <vt:lpstr>Week2 </vt:lpstr>
      <vt:lpstr>rotate</vt:lpstr>
      <vt:lpstr>rotate의 특징 </vt:lpstr>
      <vt:lpstr>덱을 사용하지 않고 로테이션 하는 방법</vt:lpstr>
      <vt:lpstr>reverse 연산</vt:lpstr>
      <vt:lpstr>reverse 연산</vt:lpstr>
      <vt:lpstr>reverse 연산</vt:lpstr>
      <vt:lpstr>심화. 문제</vt:lpstr>
      <vt:lpstr>문제(소마 코테, 정확하진 않음)</vt:lpstr>
      <vt:lpstr>트리 회전 이해하기</vt:lpstr>
      <vt:lpstr>회전</vt:lpstr>
      <vt:lpstr>회전</vt:lpstr>
      <vt:lpstr>회전</vt:lpstr>
      <vt:lpstr>회전</vt:lpstr>
      <vt:lpstr>회전</vt:lpstr>
      <vt:lpstr>회전</vt:lpstr>
      <vt:lpstr>불가능 한 경우</vt:lpstr>
      <vt:lpstr>불가능 [1, 3, 4, 2]</vt:lpstr>
      <vt:lpstr>가능 [3, 4, 1, 2]</vt:lpstr>
      <vt:lpstr>풀기</vt:lpstr>
      <vt:lpstr>풀이</vt:lpstr>
      <vt:lpstr>코드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노형준(학부생-소프트웨어전공)</dc:creator>
  <cp:lastModifiedBy>노형준(학부생-소프트웨어전공)</cp:lastModifiedBy>
  <cp:revision>30</cp:revision>
  <dcterms:created xsi:type="dcterms:W3CDTF">2024-07-11T07:56:41Z</dcterms:created>
  <dcterms:modified xsi:type="dcterms:W3CDTF">2024-07-12T03:29:49Z</dcterms:modified>
</cp:coreProperties>
</file>