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2" r:id="rId5"/>
    <p:sldId id="266" r:id="rId6"/>
    <p:sldId id="267" r:id="rId7"/>
    <p:sldId id="268" r:id="rId8"/>
    <p:sldId id="264" r:id="rId9"/>
    <p:sldId id="265" r:id="rId10"/>
    <p:sldId id="273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4720"/>
  </p:normalViewPr>
  <p:slideViewPr>
    <p:cSldViewPr snapToGrid="0">
      <p:cViewPr>
        <p:scale>
          <a:sx n="210" d="100"/>
          <a:sy n="210" d="100"/>
        </p:scale>
        <p:origin x="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3DC8B-E638-0B4B-A198-E9B3D066AB3C}" type="datetimeFigureOut">
              <a:t>8/15/24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77E7-70EB-814C-8542-B3BEF1A7A94B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87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77E7-70EB-814C-8542-B3BEF1A7A94B}" type="slidenum"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821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D6E-AB92-D04A-B48D-F05A9E7F5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0E42F-2672-8F43-91D1-4945B3E3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48AE-A73A-3AB4-E7C5-D8D386CF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6525-5493-A7FF-6E19-E6F6373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B8C8-D5F4-77B1-C10D-3D07E32F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694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C882-9264-8D78-7B8E-15CDD5CD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9438-D7FA-3C76-E4C9-781E0C22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F479-94A0-41D2-6EB2-0CBCED9B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72B8-06A5-1CF9-CEEC-8800A70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F1CB-DD7C-CB5F-2948-F8FF2807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5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424B9-8CDA-47EF-9893-323DCAB44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B45C-981A-B552-5D47-3E86D82A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0C28-7929-B05B-C83E-5DC67979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613-642E-6710-3730-35A35574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B828-63D4-1F80-F842-226B4498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686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1C2B-D505-A21D-BCEF-3A0A9112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CF02-8317-3BD1-EAA0-9B9AF8A9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5C28-13A1-693B-CFF8-FC46CE5C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F175-BA58-2BD1-0B67-E3574E3B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C15A-4CE9-A008-B58C-562E4924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384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1BE5-7736-4CC3-E968-7D8741D4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50C6B-BF7B-AB9B-9EB1-DF1232AB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58BD-3F17-C5CD-68C2-A500C667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DC43-6A88-0806-0DFA-780FAD5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FFEEB-92CE-DF35-C914-576308F9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991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7648-41C8-D96D-57E5-EA84D211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7805-31C1-B76B-71AA-7D60A2C6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A079A-845B-2163-6F09-B3509E21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0D533-1E7F-1295-01BA-182B9BFD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8358-854F-E290-CD22-81A88140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A7DF-F914-17BB-CF1C-242BAE71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907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0E42-FBB2-8D5A-A5D9-3E1F9B38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139B-7009-AB19-591D-EDAF8B02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04293-38EB-0F29-AE77-299480F88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3B51C-427F-D309-4801-2FAE4462F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69542-8723-8474-948B-4F87CCF75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5A763-AA55-D34F-822D-C7F7EEB5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9D872-EB66-068E-E317-5CF6838D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B05DE-DB02-1114-3CCC-A27A96A4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99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2CC-60F9-6E78-3771-D3741CA9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006FA-9E0A-B994-CA73-452E9DD6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7708F-7B67-D158-A171-8C567DAF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86740-CAFE-E6F2-0286-5C3EE8A0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961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1F426-C4CA-020B-FFD4-1CD2C3D2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F8FFA-F2F3-427B-D2CB-866139C1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D1FA-66B4-B31C-8CEC-DBD4687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5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B66-2D37-D745-1C42-73D0A8B1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99F9-B082-F8B7-FACD-DFF52A5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8BAE-9448-6F9D-4F7F-F5113267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5A31-09B4-5116-CCCC-E8B7FBB5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29461-B25B-42C4-1EC4-E6B89053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B4772-3E7C-E449-9E00-C4ABEB0F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99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45DB-A220-8E8D-DCA9-47929086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4328B-3FBC-6BB9-82C5-A96FA86F1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555E9-9F7A-7C26-9FDD-789770113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95E81-2DAF-00F4-1CC8-3EBBB612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689BD-BB58-E71E-7A55-F8473895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3EAF-AABD-5283-142B-2A68510F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91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F56CE-10B6-4453-7619-F8B56212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385D1-E046-AB0A-226D-85939128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6EF1-417E-A10D-C5FF-624EE48C1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0BF4F-1DCE-2149-8D43-6A284E083C1B}" type="datetimeFigureOut">
              <a:t>8/15/24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E216-1CF9-4E1E-F06D-12782CE75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FA17-5FE8-9AAB-1919-252DF2152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4CC4D-290B-664F-B63F-ADBBCF23679F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061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C99-5BBB-A75D-DAEA-39719165C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week7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E0EC6-C298-1A0F-2C7A-237460E67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>
                <a:latin typeface="Apple Braille" pitchFamily="2" charset="0"/>
              </a:rPr>
              <a:t>2024-08-15</a:t>
            </a:r>
          </a:p>
        </p:txBody>
      </p:sp>
    </p:spTree>
    <p:extLst>
      <p:ext uri="{BB962C8B-B14F-4D97-AF65-F5344CB8AC3E}">
        <p14:creationId xmlns:p14="http://schemas.microsoft.com/office/powerpoint/2010/main" val="289158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: 2</a:t>
            </a:r>
            <a:r>
              <a:rPr lang="ko-KR" altLang="en-US"/>
              <a:t>차원</a:t>
            </a:r>
            <a:endParaRPr lang="en-KR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4D4BC7-CF20-1713-F4B0-378395713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06648"/>
              </p:ext>
            </p:extLst>
          </p:nvPr>
        </p:nvGraphicFramePr>
        <p:xfrm>
          <a:off x="838200" y="1825624"/>
          <a:ext cx="4191000" cy="3736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433823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687619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7739952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296450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3900988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68917698"/>
                    </a:ext>
                  </a:extLst>
                </a:gridCol>
              </a:tblGrid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6135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40931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48578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362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433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23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022C3C-D6CA-0C53-99E6-E2FCF2539A95}"/>
              </a:ext>
            </a:extLst>
          </p:cNvPr>
          <p:cNvSpPr txBox="1"/>
          <p:nvPr/>
        </p:nvSpPr>
        <p:spPr>
          <a:xfrm>
            <a:off x="6443189" y="189541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n =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8E28-5186-AF68-04A0-A52FB83D0FB5}"/>
              </a:ext>
            </a:extLst>
          </p:cNvPr>
          <p:cNvSpPr txBox="1"/>
          <p:nvPr/>
        </p:nvSpPr>
        <p:spPr>
          <a:xfrm>
            <a:off x="6420607" y="2511796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(0, 0) (3, 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06323-CB83-764C-41E7-C6B62B36CFCB}"/>
              </a:ext>
            </a:extLst>
          </p:cNvPr>
          <p:cNvSpPr txBox="1"/>
          <p:nvPr/>
        </p:nvSpPr>
        <p:spPr>
          <a:xfrm>
            <a:off x="7412090" y="189541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m = 1</a:t>
            </a:r>
          </a:p>
        </p:txBody>
      </p:sp>
    </p:spTree>
    <p:extLst>
      <p:ext uri="{BB962C8B-B14F-4D97-AF65-F5344CB8AC3E}">
        <p14:creationId xmlns:p14="http://schemas.microsoft.com/office/powerpoint/2010/main" val="160877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: 2</a:t>
            </a:r>
            <a:r>
              <a:rPr lang="ko-KR" altLang="en-US"/>
              <a:t>차원</a:t>
            </a:r>
            <a:endParaRPr lang="en-KR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4D4BC7-CF20-1713-F4B0-378395713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123680"/>
              </p:ext>
            </p:extLst>
          </p:nvPr>
        </p:nvGraphicFramePr>
        <p:xfrm>
          <a:off x="838200" y="1825624"/>
          <a:ext cx="4191000" cy="3736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433823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687619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7739952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296450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3900988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68917698"/>
                    </a:ext>
                  </a:extLst>
                </a:gridCol>
              </a:tblGrid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6135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40931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48578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362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433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23718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E484CA6C-B727-7959-5930-B5F70FAA73BE}"/>
              </a:ext>
            </a:extLst>
          </p:cNvPr>
          <p:cNvSpPr/>
          <p:nvPr/>
        </p:nvSpPr>
        <p:spPr>
          <a:xfrm>
            <a:off x="1116280" y="3078678"/>
            <a:ext cx="3301341" cy="700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18A8018-BDD4-DA49-6F97-E23473364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801157"/>
              </p:ext>
            </p:extLst>
          </p:nvPr>
        </p:nvGraphicFramePr>
        <p:xfrm>
          <a:off x="5633852" y="1825624"/>
          <a:ext cx="4191000" cy="3736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433823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687619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7739952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296450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3900988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68917698"/>
                    </a:ext>
                  </a:extLst>
                </a:gridCol>
              </a:tblGrid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6135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40931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48578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362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433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23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2D1E58-F817-2DE5-F5B1-5527870DBA29}"/>
              </a:ext>
            </a:extLst>
          </p:cNvPr>
          <p:cNvSpPr txBox="1"/>
          <p:nvPr/>
        </p:nvSpPr>
        <p:spPr>
          <a:xfrm>
            <a:off x="8314378" y="296726"/>
            <a:ext cx="191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[1, 0, 0, 0, -1, 0, 0]</a:t>
            </a:r>
          </a:p>
          <a:p>
            <a:r>
              <a:rPr lang="en-KR"/>
              <a:t>[1, 1, 1, 1, 0 ,0, 0 ]</a:t>
            </a:r>
          </a:p>
        </p:txBody>
      </p:sp>
    </p:spTree>
    <p:extLst>
      <p:ext uri="{BB962C8B-B14F-4D97-AF65-F5344CB8AC3E}">
        <p14:creationId xmlns:p14="http://schemas.microsoft.com/office/powerpoint/2010/main" val="413520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: 2</a:t>
            </a:r>
            <a:r>
              <a:rPr lang="ko-KR" altLang="en-US"/>
              <a:t>차원</a:t>
            </a:r>
            <a:endParaRPr lang="en-KR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4D4BC7-CF20-1713-F4B0-378395713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04922"/>
              </p:ext>
            </p:extLst>
          </p:nvPr>
        </p:nvGraphicFramePr>
        <p:xfrm>
          <a:off x="838200" y="1825624"/>
          <a:ext cx="4191000" cy="3736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433823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687619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7739952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296450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3900988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68917698"/>
                    </a:ext>
                  </a:extLst>
                </a:gridCol>
              </a:tblGrid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6135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40931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48578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362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-1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433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2371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18A8018-BDD4-DA49-6F97-E23473364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191759"/>
              </p:ext>
            </p:extLst>
          </p:nvPr>
        </p:nvGraphicFramePr>
        <p:xfrm>
          <a:off x="5633852" y="1825624"/>
          <a:ext cx="4191000" cy="37369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64338238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16876193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77739952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0296450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3900988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968917698"/>
                    </a:ext>
                  </a:extLst>
                </a:gridCol>
              </a:tblGrid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6135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40931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48578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8362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04332"/>
                  </a:ext>
                </a:extLst>
              </a:tr>
              <a:tr h="622829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2371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C7F2BCB3-ADA2-3039-0167-4CB72D7A102D}"/>
              </a:ext>
            </a:extLst>
          </p:cNvPr>
          <p:cNvSpPr/>
          <p:nvPr/>
        </p:nvSpPr>
        <p:spPr>
          <a:xfrm>
            <a:off x="2500250" y="2007815"/>
            <a:ext cx="866899" cy="33725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347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DA6-0876-0A5C-F7BC-01908A40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: 2</a:t>
            </a:r>
            <a:r>
              <a:rPr lang="ko-KR" altLang="en-US"/>
              <a:t>차원</a:t>
            </a:r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654F-E423-4852-47F9-3135548E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93" y="1556492"/>
            <a:ext cx="3175000" cy="317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C4BBF-118F-11D1-0633-7B9863B8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80" y="1556492"/>
            <a:ext cx="3175000" cy="317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9773C-281F-59B1-FB1C-0F59FB063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967" y="1556492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2DA6-0876-0A5C-F7BC-01908A40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 : 2</a:t>
            </a:r>
            <a:r>
              <a:rPr lang="ko-KR" altLang="en-US"/>
              <a:t>차원</a:t>
            </a:r>
            <a:endParaRPr lang="en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FBCE3-E57D-2EA0-750C-B5F24C4BA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80" y="1995880"/>
            <a:ext cx="3175000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6B1C0-8CCE-360A-50FF-C795E1CD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13" y="199588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3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606-61D5-B438-F5A2-6B8A8856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 누적합의 확장</a:t>
            </a:r>
            <a:endParaRPr lang="en-US" altLang="ko-KR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11000:</a:t>
            </a:r>
            <a:r>
              <a:rPr lang="ko-KR" altLang="en-US"/>
              <a:t> 강의실 배정 문제에 정확히 매칭되고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</a:t>
            </a:r>
            <a:r>
              <a:rPr lang="ko-KR" altLang="en-US"/>
              <a:t> 우선순위 큐를 사용하는 것보다 풀이가 쉽고 간결하다</a:t>
            </a:r>
            <a:r>
              <a:rPr lang="en-US" altLang="ko-KR"/>
              <a:t>.</a:t>
            </a:r>
            <a:endParaRPr lang="en-KR" altLang="ko-KR"/>
          </a:p>
        </p:txBody>
      </p:sp>
    </p:spTree>
    <p:extLst>
      <p:ext uri="{BB962C8B-B14F-4D97-AF65-F5344CB8AC3E}">
        <p14:creationId xmlns:p14="http://schemas.microsoft.com/office/powerpoint/2010/main" val="91240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606-61D5-B438-F5A2-6B8A8856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899"/>
            <a:ext cx="10515600" cy="487997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시작과 끝을 미리 기록해두고 나중에 한번에 처리하는 방법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9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606-61D5-B438-F5A2-6B8A8856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/>
              <a:t>11000:</a:t>
            </a:r>
            <a:r>
              <a:rPr lang="ko-KR" altLang="en-US" sz="3200" b="1"/>
              <a:t> 강의실 배정</a:t>
            </a:r>
            <a:endParaRPr lang="en-US" altLang="ko-KR" sz="3200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Si</a:t>
            </a:r>
            <a:r>
              <a:rPr lang="ko-KR" altLang="en-US"/>
              <a:t>에 시작해서 </a:t>
            </a:r>
            <a:r>
              <a:rPr lang="en-US"/>
              <a:t>Ti</a:t>
            </a:r>
            <a:r>
              <a:rPr lang="ko-KR" altLang="en-US"/>
              <a:t>에 끝나는 </a:t>
            </a:r>
            <a:r>
              <a:rPr lang="en-US"/>
              <a:t>N</a:t>
            </a:r>
            <a:r>
              <a:rPr lang="ko-KR" altLang="en-US"/>
              <a:t>개의 수업이 주어진다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최소의 강의실을 사용해서 모든 수업을 가능하게 해야 함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185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606-61D5-B438-F5A2-6B8A8856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0333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 for(int i = 0; i &lt; n; i++) {</a:t>
            </a:r>
          </a:p>
          <a:p>
            <a:pPr marL="0" indent="0">
              <a:buNone/>
            </a:pPr>
            <a:r>
              <a:rPr lang="en-US" altLang="ko-KR"/>
              <a:t>        int s, e;</a:t>
            </a:r>
          </a:p>
          <a:p>
            <a:pPr marL="0" indent="0">
              <a:buNone/>
            </a:pPr>
            <a:r>
              <a:rPr lang="en-US" altLang="ko-KR"/>
              <a:t>        cin &gt;&gt; s &gt;&gt; e;</a:t>
            </a:r>
          </a:p>
          <a:p>
            <a:pPr marL="0" indent="0">
              <a:buNone/>
            </a:pPr>
            <a:r>
              <a:rPr lang="en-US" altLang="ko-KR"/>
              <a:t>        a.emplace_back(s, 1);</a:t>
            </a:r>
          </a:p>
          <a:p>
            <a:pPr marL="0" indent="0">
              <a:buNone/>
            </a:pPr>
            <a:r>
              <a:rPr lang="en-US" altLang="ko-KR"/>
              <a:t>        a.emplace_back(e, -1);</a:t>
            </a:r>
          </a:p>
          <a:p>
            <a:pPr marL="0" indent="0">
              <a:buNone/>
            </a:pPr>
            <a:r>
              <a:rPr lang="en-US" altLang="ko-KR"/>
              <a:t>    }</a:t>
            </a:r>
          </a:p>
          <a:p>
            <a:pPr marL="0" indent="0">
              <a:buNone/>
            </a:pPr>
            <a:r>
              <a:rPr lang="en-US" altLang="ko-KR"/>
              <a:t>    sort(a.begin(), a.end());</a:t>
            </a:r>
            <a:endParaRPr lang="en-KR" altLang="ko-KR"/>
          </a:p>
          <a:p>
            <a:pPr marL="0" indent="0">
              <a:buNone/>
            </a:pPr>
            <a:endParaRPr lang="en-KR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07B27-BA5B-7C5E-C93A-C5BD460887F3}"/>
              </a:ext>
            </a:extLst>
          </p:cNvPr>
          <p:cNvSpPr txBox="1"/>
          <p:nvPr/>
        </p:nvSpPr>
        <p:spPr>
          <a:xfrm>
            <a:off x="1597152" y="5998464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정렬은 왼쪽꺼 오름차순</a:t>
            </a:r>
            <a:r>
              <a:rPr lang="en-US" altLang="ko-KR"/>
              <a:t>,</a:t>
            </a:r>
            <a:r>
              <a:rPr lang="ko-KR" altLang="en-US"/>
              <a:t> 왼쪽 같으면 오른쪽 오름차순</a:t>
            </a:r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60CD3-F4E4-583C-4F6A-84F1C88E5B4B}"/>
              </a:ext>
            </a:extLst>
          </p:cNvPr>
          <p:cNvSpPr txBox="1"/>
          <p:nvPr/>
        </p:nvSpPr>
        <p:spPr>
          <a:xfrm>
            <a:off x="5843683" y="2796358"/>
            <a:ext cx="5704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</a:p>
          <a:p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3</a:t>
            </a:r>
          </a:p>
          <a:p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3</a:t>
            </a:r>
          </a:p>
          <a:p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4</a:t>
            </a:r>
          </a:p>
          <a:p>
            <a:r>
              <a:rPr lang="en-US" altLang="ko-KR"/>
              <a:t>{1,</a:t>
            </a:r>
            <a:r>
              <a:rPr lang="ko-KR" altLang="en-US"/>
              <a:t> </a:t>
            </a:r>
            <a:r>
              <a:rPr lang="en-US" altLang="ko-KR"/>
              <a:t>1},</a:t>
            </a:r>
            <a:r>
              <a:rPr lang="ko-KR" altLang="en-US"/>
              <a:t> </a:t>
            </a:r>
            <a:r>
              <a:rPr lang="en-US" altLang="ko-KR"/>
              <a:t>{3</a:t>
            </a:r>
            <a:r>
              <a:rPr lang="ko-KR" altLang="en-US"/>
              <a:t> </a:t>
            </a:r>
            <a:r>
              <a:rPr lang="en-US" altLang="ko-KR"/>
              <a:t>-1},</a:t>
            </a:r>
            <a:r>
              <a:rPr lang="ko-KR" altLang="en-US"/>
              <a:t> </a:t>
            </a:r>
            <a:r>
              <a:rPr lang="en-US" altLang="ko-KR"/>
              <a:t>{2,</a:t>
            </a:r>
            <a:r>
              <a:rPr lang="ko-KR" altLang="en-US"/>
              <a:t> </a:t>
            </a:r>
            <a:r>
              <a:rPr lang="en-US" altLang="ko-KR"/>
              <a:t>1},</a:t>
            </a:r>
            <a:r>
              <a:rPr lang="ko-KR" altLang="en-US"/>
              <a:t> </a:t>
            </a:r>
            <a:r>
              <a:rPr lang="en-US" altLang="ko-KR"/>
              <a:t>{3,</a:t>
            </a:r>
            <a:r>
              <a:rPr lang="ko-KR" altLang="en-US"/>
              <a:t> </a:t>
            </a:r>
            <a:r>
              <a:rPr lang="en-US" altLang="ko-KR"/>
              <a:t>-1},</a:t>
            </a:r>
            <a:r>
              <a:rPr lang="ko-KR" altLang="en-US"/>
              <a:t> </a:t>
            </a:r>
            <a:r>
              <a:rPr lang="en-US" altLang="ko-KR"/>
              <a:t>{3,</a:t>
            </a:r>
            <a:r>
              <a:rPr lang="ko-KR" altLang="en-US"/>
              <a:t> </a:t>
            </a:r>
            <a:r>
              <a:rPr lang="en-US" altLang="ko-KR"/>
              <a:t>1},</a:t>
            </a:r>
            <a:r>
              <a:rPr lang="ko-KR" altLang="en-US"/>
              <a:t> </a:t>
            </a:r>
            <a:r>
              <a:rPr lang="en-US" altLang="ko-KR"/>
              <a:t>{4,</a:t>
            </a:r>
            <a:r>
              <a:rPr lang="ko-KR" altLang="en-US"/>
              <a:t> </a:t>
            </a:r>
            <a:r>
              <a:rPr lang="en-US" altLang="ko-KR"/>
              <a:t>-1}</a:t>
            </a:r>
          </a:p>
          <a:p>
            <a:r>
              <a:rPr lang="en-US"/>
              <a:t>[1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820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606-61D5-B438-F5A2-6B8A8856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7751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    </a:t>
            </a:r>
            <a:r>
              <a:rPr lang="en-US" altLang="ko-KR"/>
              <a:t>int ans = 0;</a:t>
            </a:r>
          </a:p>
          <a:p>
            <a:pPr marL="0" indent="0">
              <a:buNone/>
            </a:pPr>
            <a:r>
              <a:rPr lang="en-US" altLang="ko-KR"/>
              <a:t>    int cnt = 0;</a:t>
            </a:r>
          </a:p>
          <a:p>
            <a:pPr marL="0" indent="0">
              <a:buNone/>
            </a:pPr>
            <a:r>
              <a:rPr lang="en-US" altLang="ko-KR"/>
              <a:t>    for(auto [t1, t2] : a) {</a:t>
            </a:r>
          </a:p>
          <a:p>
            <a:pPr marL="0" indent="0">
              <a:buNone/>
            </a:pPr>
            <a:r>
              <a:rPr lang="en-US" altLang="ko-KR"/>
              <a:t>        cnt += t2;</a:t>
            </a:r>
          </a:p>
          <a:p>
            <a:pPr marL="0" indent="0">
              <a:buNone/>
            </a:pPr>
            <a:r>
              <a:rPr lang="en-US" altLang="ko-KR"/>
              <a:t>        ans = max(ans, cnt);</a:t>
            </a:r>
          </a:p>
          <a:p>
            <a:pPr marL="0" indent="0">
              <a:buNone/>
            </a:pPr>
            <a:r>
              <a:rPr lang="ko-KR" altLang="en-US"/>
              <a:t>    </a:t>
            </a:r>
            <a:r>
              <a:rPr lang="en-US" altLang="ko-KR"/>
              <a:t>}	</a:t>
            </a:r>
            <a:endParaRPr lang="en-KR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698CF-17B4-C533-D12F-4008DF7454DA}"/>
              </a:ext>
            </a:extLst>
          </p:cNvPr>
          <p:cNvSpPr txBox="1"/>
          <p:nvPr/>
        </p:nvSpPr>
        <p:spPr>
          <a:xfrm>
            <a:off x="1133856" y="5303520"/>
            <a:ext cx="531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두번째값을 더하면서 매번 최대값을 갱신해 주면 됨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870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endParaRPr lang="en-K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D4974C-2C05-7D86-627F-DF92A1B4276D}"/>
              </a:ext>
            </a:extLst>
          </p:cNvPr>
          <p:cNvCxnSpPr>
            <a:cxnSpLocks/>
          </p:cNvCxnSpPr>
          <p:nvPr/>
        </p:nvCxnSpPr>
        <p:spPr>
          <a:xfrm>
            <a:off x="1207008" y="5132673"/>
            <a:ext cx="76443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CEBB92-2BF2-0F6D-4862-61179B519708}"/>
              </a:ext>
            </a:extLst>
          </p:cNvPr>
          <p:cNvSpPr txBox="1"/>
          <p:nvPr/>
        </p:nvSpPr>
        <p:spPr>
          <a:xfrm>
            <a:off x="1938973" y="54095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A70AB-14E4-1628-C61B-CC2B962C0215}"/>
              </a:ext>
            </a:extLst>
          </p:cNvPr>
          <p:cNvSpPr txBox="1"/>
          <p:nvPr/>
        </p:nvSpPr>
        <p:spPr>
          <a:xfrm>
            <a:off x="2972456" y="54095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401ED-B412-EF7E-1CAC-4F424AC9AAAE}"/>
              </a:ext>
            </a:extLst>
          </p:cNvPr>
          <p:cNvSpPr txBox="1"/>
          <p:nvPr/>
        </p:nvSpPr>
        <p:spPr>
          <a:xfrm>
            <a:off x="4005939" y="54095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FCE35-696F-CF77-3955-7267BD0296A1}"/>
              </a:ext>
            </a:extLst>
          </p:cNvPr>
          <p:cNvSpPr txBox="1"/>
          <p:nvPr/>
        </p:nvSpPr>
        <p:spPr>
          <a:xfrm>
            <a:off x="5037773" y="540953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9E6FC-011D-3DE5-2BF6-B49CA03EB199}"/>
              </a:ext>
            </a:extLst>
          </p:cNvPr>
          <p:cNvSpPr txBox="1"/>
          <p:nvPr/>
        </p:nvSpPr>
        <p:spPr>
          <a:xfrm>
            <a:off x="6069607" y="54095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F4932-FDC1-D79D-E9CA-81332D783D99}"/>
              </a:ext>
            </a:extLst>
          </p:cNvPr>
          <p:cNvSpPr txBox="1"/>
          <p:nvPr/>
        </p:nvSpPr>
        <p:spPr>
          <a:xfrm>
            <a:off x="7101441" y="54095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2D614-1E32-CF73-8ED8-4C3AA2DC7640}"/>
              </a:ext>
            </a:extLst>
          </p:cNvPr>
          <p:cNvSpPr txBox="1"/>
          <p:nvPr/>
        </p:nvSpPr>
        <p:spPr>
          <a:xfrm>
            <a:off x="1978789" y="462491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3B41D-0A9C-D50B-1292-4A30BFFF03F2}"/>
              </a:ext>
            </a:extLst>
          </p:cNvPr>
          <p:cNvSpPr txBox="1"/>
          <p:nvPr/>
        </p:nvSpPr>
        <p:spPr>
          <a:xfrm>
            <a:off x="5924419" y="4044896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FCCAD4-CB13-5666-4662-DCF6C292A7E9}"/>
              </a:ext>
            </a:extLst>
          </p:cNvPr>
          <p:cNvSpPr txBox="1"/>
          <p:nvPr/>
        </p:nvSpPr>
        <p:spPr>
          <a:xfrm>
            <a:off x="4024198" y="46018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EBD3A-EE79-543B-FAE2-0F50B45AE0AF}"/>
              </a:ext>
            </a:extLst>
          </p:cNvPr>
          <p:cNvSpPr txBox="1"/>
          <p:nvPr/>
        </p:nvSpPr>
        <p:spPr>
          <a:xfrm>
            <a:off x="5014400" y="4601828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66F0E-D3BC-F0A4-6545-DF3D64CCA6BC}"/>
              </a:ext>
            </a:extLst>
          </p:cNvPr>
          <p:cNvSpPr txBox="1"/>
          <p:nvPr/>
        </p:nvSpPr>
        <p:spPr>
          <a:xfrm>
            <a:off x="5118667" y="40298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73898-E7C1-EFC8-659B-467A21FBC34A}"/>
              </a:ext>
            </a:extLst>
          </p:cNvPr>
          <p:cNvSpPr txBox="1"/>
          <p:nvPr/>
        </p:nvSpPr>
        <p:spPr>
          <a:xfrm>
            <a:off x="7869266" y="4555469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-1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7CEFAF-0BC1-6AFA-A5D1-B0177569478C}"/>
              </a:ext>
            </a:extLst>
          </p:cNvPr>
          <p:cNvCxnSpPr>
            <a:cxnSpLocks/>
          </p:cNvCxnSpPr>
          <p:nvPr/>
        </p:nvCxnSpPr>
        <p:spPr>
          <a:xfrm>
            <a:off x="3310122" y="2696434"/>
            <a:ext cx="76443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11975E-2B7A-44A3-8DB0-403AAAD730EA}"/>
              </a:ext>
            </a:extLst>
          </p:cNvPr>
          <p:cNvSpPr txBox="1"/>
          <p:nvPr/>
        </p:nvSpPr>
        <p:spPr>
          <a:xfrm>
            <a:off x="4042087" y="2973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D1326F-98FE-87F5-5BCB-FCE5CCA5C9BA}"/>
              </a:ext>
            </a:extLst>
          </p:cNvPr>
          <p:cNvSpPr txBox="1"/>
          <p:nvPr/>
        </p:nvSpPr>
        <p:spPr>
          <a:xfrm>
            <a:off x="5075570" y="2973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23DF77-98D7-80FD-E39B-063A734C832F}"/>
              </a:ext>
            </a:extLst>
          </p:cNvPr>
          <p:cNvSpPr txBox="1"/>
          <p:nvPr/>
        </p:nvSpPr>
        <p:spPr>
          <a:xfrm>
            <a:off x="6109053" y="2973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56062-7F80-1FBF-CD75-1B63B63FCB1A}"/>
              </a:ext>
            </a:extLst>
          </p:cNvPr>
          <p:cNvSpPr txBox="1"/>
          <p:nvPr/>
        </p:nvSpPr>
        <p:spPr>
          <a:xfrm>
            <a:off x="7140887" y="297329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4FB09-E824-632B-8B74-0BE8A92ABC84}"/>
              </a:ext>
            </a:extLst>
          </p:cNvPr>
          <p:cNvSpPr txBox="1"/>
          <p:nvPr/>
        </p:nvSpPr>
        <p:spPr>
          <a:xfrm>
            <a:off x="8172721" y="2973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E21C3-EFCC-0F96-9C3D-AB46C1F8206C}"/>
              </a:ext>
            </a:extLst>
          </p:cNvPr>
          <p:cNvSpPr txBox="1"/>
          <p:nvPr/>
        </p:nvSpPr>
        <p:spPr>
          <a:xfrm>
            <a:off x="9204555" y="2973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1E31B5-6A41-9AA2-224F-CBDAD0384E3C}"/>
              </a:ext>
            </a:extLst>
          </p:cNvPr>
          <p:cNvCxnSpPr>
            <a:cxnSpLocks/>
          </p:cNvCxnSpPr>
          <p:nvPr/>
        </p:nvCxnSpPr>
        <p:spPr>
          <a:xfrm>
            <a:off x="4159988" y="2324874"/>
            <a:ext cx="313494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8E492B-4E4E-1565-B85C-8E67572DEC57}"/>
              </a:ext>
            </a:extLst>
          </p:cNvPr>
          <p:cNvCxnSpPr/>
          <p:nvPr/>
        </p:nvCxnSpPr>
        <p:spPr>
          <a:xfrm>
            <a:off x="7297838" y="2246151"/>
            <a:ext cx="217917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7E43CA-DE1C-D691-5ECD-576537B4A6EC}"/>
              </a:ext>
            </a:extLst>
          </p:cNvPr>
          <p:cNvCxnSpPr/>
          <p:nvPr/>
        </p:nvCxnSpPr>
        <p:spPr>
          <a:xfrm>
            <a:off x="6208252" y="1886487"/>
            <a:ext cx="21791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6E44D8-753B-7BC5-E9D3-0E8A00BA1CC0}"/>
              </a:ext>
            </a:extLst>
          </p:cNvPr>
          <p:cNvSpPr txBox="1"/>
          <p:nvPr/>
        </p:nvSpPr>
        <p:spPr>
          <a:xfrm>
            <a:off x="10536795" y="853844"/>
            <a:ext cx="478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</a:p>
          <a:p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3</a:t>
            </a:r>
          </a:p>
          <a:p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4</a:t>
            </a:r>
          </a:p>
          <a:p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5</a:t>
            </a:r>
            <a:endParaRPr lang="en-K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196FE1-563A-1234-DD4E-FB5FD0B25DC6}"/>
              </a:ext>
            </a:extLst>
          </p:cNvPr>
          <p:cNvSpPr txBox="1"/>
          <p:nvPr/>
        </p:nvSpPr>
        <p:spPr>
          <a:xfrm>
            <a:off x="1326183" y="3421430"/>
            <a:ext cx="345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[0, 1] [2, 1] [3, -1][3,1] [4, -1] [5 -1]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A42-C9FF-8121-3D7C-85125FCECC6A}"/>
              </a:ext>
            </a:extLst>
          </p:cNvPr>
          <p:cNvSpPr txBox="1"/>
          <p:nvPr/>
        </p:nvSpPr>
        <p:spPr>
          <a:xfrm>
            <a:off x="3415320" y="2140916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cnt =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EBABB4-7556-C05B-745B-667E93F1C541}"/>
              </a:ext>
            </a:extLst>
          </p:cNvPr>
          <p:cNvSpPr txBox="1"/>
          <p:nvPr/>
        </p:nvSpPr>
        <p:spPr>
          <a:xfrm>
            <a:off x="5668695" y="165287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cnt =2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110B67-778F-9D0B-CB3C-E929B79178D7}"/>
              </a:ext>
            </a:extLst>
          </p:cNvPr>
          <p:cNvSpPr txBox="1"/>
          <p:nvPr/>
        </p:nvSpPr>
        <p:spPr>
          <a:xfrm>
            <a:off x="6831335" y="20317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cnt =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2F765-698E-918B-FE1C-5E8203E04BF9}"/>
              </a:ext>
            </a:extLst>
          </p:cNvPr>
          <p:cNvSpPr txBox="1"/>
          <p:nvPr/>
        </p:nvSpPr>
        <p:spPr>
          <a:xfrm>
            <a:off x="6878382" y="232058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cnt =2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E0F94-DC40-8B86-859C-A1C3F7C0BEF9}"/>
              </a:ext>
            </a:extLst>
          </p:cNvPr>
          <p:cNvSpPr txBox="1"/>
          <p:nvPr/>
        </p:nvSpPr>
        <p:spPr>
          <a:xfrm>
            <a:off x="8132763" y="167840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cnt =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43F394-4415-C0E2-74E6-F735D0C8D3BA}"/>
              </a:ext>
            </a:extLst>
          </p:cNvPr>
          <p:cNvSpPr txBox="1"/>
          <p:nvPr/>
        </p:nvSpPr>
        <p:spPr>
          <a:xfrm>
            <a:off x="9352555" y="232555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/>
              <a:t>cnt = 0</a:t>
            </a:r>
          </a:p>
        </p:txBody>
      </p:sp>
    </p:spTree>
    <p:extLst>
      <p:ext uri="{BB962C8B-B14F-4D97-AF65-F5344CB8AC3E}">
        <p14:creationId xmlns:p14="http://schemas.microsoft.com/office/powerpoint/2010/main" val="84688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차원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606-61D5-B438-F5A2-6B8A8856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n x n</a:t>
            </a:r>
            <a:r>
              <a:rPr lang="ko-KR" altLang="en-US"/>
              <a:t> 의 그림판에 </a:t>
            </a:r>
            <a:r>
              <a:rPr lang="en-US" altLang="ko-KR"/>
              <a:t>m</a:t>
            </a:r>
            <a:r>
              <a:rPr lang="ko-KR" altLang="en-US"/>
              <a:t> 개의 사각형을 칠한다고 할 때</a:t>
            </a:r>
            <a:r>
              <a:rPr lang="en-US" altLang="ko-KR"/>
              <a:t>,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각 배열에 몇 개의 사각형이 겹쳐있는지 구하기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7C170-7092-CCA0-A75B-AEA3CF9AD68D}"/>
              </a:ext>
            </a:extLst>
          </p:cNvPr>
          <p:cNvSpPr txBox="1"/>
          <p:nvPr/>
        </p:nvSpPr>
        <p:spPr>
          <a:xfrm>
            <a:off x="1981201" y="6176963"/>
            <a:ext cx="475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https://imoz.jp/algorithms/imos_method.html</a:t>
            </a:r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7CE80-57F2-0665-0B70-351775B2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59" y="2726236"/>
            <a:ext cx="3766639" cy="37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8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8DEF-1CC8-7127-3B10-2BE6922C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imos</a:t>
            </a:r>
            <a:r>
              <a:rPr lang="ko-KR" altLang="en-US"/>
              <a:t>법</a:t>
            </a:r>
            <a:r>
              <a:rPr lang="en-US" altLang="ko-KR"/>
              <a:t> (</a:t>
            </a:r>
            <a:r>
              <a:rPr lang="ja-JP" altLang="en-US"/>
              <a:t>いもす</a:t>
            </a:r>
            <a:r>
              <a:rPr lang="ko-KR" altLang="en-US"/>
              <a:t>法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차원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B606-61D5-B438-F5A2-6B8A8856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풀이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-&gt;</a:t>
            </a:r>
            <a:r>
              <a:rPr lang="ko-KR" altLang="en-US"/>
              <a:t> 사각형을 추가할 때마다 사각형의 모든 칸에 </a:t>
            </a:r>
            <a:r>
              <a:rPr lang="en-US" altLang="ko-KR"/>
              <a:t>1</a:t>
            </a:r>
            <a:r>
              <a:rPr lang="ko-KR" altLang="en-US"/>
              <a:t>을 더해줌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번 반복하고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-&gt;</a:t>
            </a:r>
            <a:r>
              <a:rPr lang="ko-KR" altLang="en-US"/>
              <a:t> 배열의 값을 출력하면된다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최악의 경우</a:t>
            </a:r>
            <a:r>
              <a:rPr lang="en-US" altLang="ko-KR"/>
              <a:t>,</a:t>
            </a:r>
            <a:r>
              <a:rPr lang="ko-KR" altLang="en-US"/>
              <a:t> 주어진 모든 사각형이 </a:t>
            </a:r>
            <a:r>
              <a:rPr lang="en-US" altLang="ko-KR"/>
              <a:t>n x n </a:t>
            </a:r>
            <a:r>
              <a:rPr lang="ko-KR" altLang="en-US"/>
              <a:t>이라면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시간복잡도는 </a:t>
            </a:r>
            <a:r>
              <a:rPr lang="en-US" altLang="ko-KR"/>
              <a:t>n x n x m 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2</a:t>
            </a:r>
            <a:r>
              <a:rPr lang="ko-KR" altLang="en-US"/>
              <a:t> * </a:t>
            </a:r>
            <a:r>
              <a:rPr lang="en-US" altLang="ko-KR"/>
              <a:t>n</a:t>
            </a:r>
            <a:endParaRPr lang="en-KR" altLang="ko-KR"/>
          </a:p>
        </p:txBody>
      </p:sp>
    </p:spTree>
    <p:extLst>
      <p:ext uri="{BB962C8B-B14F-4D97-AF65-F5344CB8AC3E}">
        <p14:creationId xmlns:p14="http://schemas.microsoft.com/office/powerpoint/2010/main" val="173123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604</Words>
  <Application>Microsoft Macintosh PowerPoint</Application>
  <PresentationFormat>Widescreen</PresentationFormat>
  <Paragraphs>152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Apple Braille</vt:lpstr>
      <vt:lpstr>Aptos</vt:lpstr>
      <vt:lpstr>Aptos Display</vt:lpstr>
      <vt:lpstr>Arial</vt:lpstr>
      <vt:lpstr>Office Theme</vt:lpstr>
      <vt:lpstr>week7</vt:lpstr>
      <vt:lpstr>imos법 (いもす法)</vt:lpstr>
      <vt:lpstr>imos법 (いもす法)</vt:lpstr>
      <vt:lpstr>imos법 (いもす法)</vt:lpstr>
      <vt:lpstr>imos법 (いもす法)</vt:lpstr>
      <vt:lpstr>imos법 (いもす法)</vt:lpstr>
      <vt:lpstr>imos법 (いもす法)</vt:lpstr>
      <vt:lpstr>imos법 (いもす法) : 2차원</vt:lpstr>
      <vt:lpstr>imos법 (いもす法) : 2차원</vt:lpstr>
      <vt:lpstr>imos법 (いもす法) : 2차원</vt:lpstr>
      <vt:lpstr>imos법 (いもす法) : 2차원</vt:lpstr>
      <vt:lpstr>imos법 (いもす法) : 2차원</vt:lpstr>
      <vt:lpstr>imos법 (いもす法) : 2차원</vt:lpstr>
      <vt:lpstr>imos법 (いもす法) : 2차원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노형준(학부생-소프트웨어전공)</dc:creator>
  <cp:lastModifiedBy>노형준(학부생-소프트웨어전공)</cp:lastModifiedBy>
  <cp:revision>5</cp:revision>
  <dcterms:created xsi:type="dcterms:W3CDTF">2024-08-15T03:52:24Z</dcterms:created>
  <dcterms:modified xsi:type="dcterms:W3CDTF">2024-08-15T14:26:10Z</dcterms:modified>
</cp:coreProperties>
</file>