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1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6" r:id="rId9"/>
    <p:sldId id="264" r:id="rId10"/>
    <p:sldId id="263" r:id="rId11"/>
    <p:sldId id="269" r:id="rId12"/>
    <p:sldId id="267" r:id="rId13"/>
    <p:sldId id="268" r:id="rId14"/>
    <p:sldId id="270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3"/>
    <p:restoredTop sz="94720"/>
  </p:normalViewPr>
  <p:slideViewPr>
    <p:cSldViewPr snapToGrid="0">
      <p:cViewPr varScale="1">
        <p:scale>
          <a:sx n="211" d="100"/>
          <a:sy n="211" d="100"/>
        </p:scale>
        <p:origin x="1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32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1 24575,'-6'10'0,"-7"3"0,-16 25 0,-8 1 0,-18 21 0,12-20 0,-16 17 0,16-16 0,-3 17 0,11-15 0,10-9 0,-4 0 0,1-7 0,-20 25 0,-2-1 0,-3 15 0,16-23 0,6 10 0,12-28 0,-10 33 0,9-24 0,1 18 0,12-30 0,1-2 0,3-7 0,-1-6 0,2 1 0,-2-4 0,4-3 0,-2-1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43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1421 0 24575,'-13'21'0,"-20"22"0,-25 28 0,3-11 0,-4 5 0,6-1 0,1-1 0,-4-2 0,2 1 0,8 2 0,5-4 0,-9 16 0,13-24 0,0 0 0,-13 25 0,11-27 0,-2 0 0,6-3 0,1-2 0,1-2 0,0 0 0,0 1 0,4-2 0,-3 12 0,-11 19 0,23-26 0,-23 25 0,23-35 0,-16 16 0,-2 3 0,5-16 0,-15 21 0,25-39 0,0 8 0,7-7 0,-12 32 0,8-23 0,0 11 0,14-36 0,7-3 0,-1-4 0,4 0 0,-1 0 0,-2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24575,'14'66'0,"20"14"0,-15-30 0,2 0 0,3-4 0,2-5 0,6 4 0,-4-12 0,8 15 0,1 1 0,8 15 0,-15-23 0,-12-14 0,-14-24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24575,'25'11'0,"13"14"0,9 10 0,27 24 0,7 6-365,-26-21 1,2 0 0,1 2 364,12 5 0,1 2 0,-6-5 0,-7-1 0,-6-5 178,-7-12 1,-7-3-179,-7 4 182,-19-15-182,-7 0 0,3 1 0,-2 0 138,1-9 1,-5-5-1,-1-3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16290,'22'18'0,"52"34"1770,-28-19 0,5 2-1770,23 10 0,5 2 0,1 6 0,-2 1 0,-7-5 0,0 3 191,-19-9 1,-1 4-1,0 1-191,20 23 0,-2-1 0,-2-2 0,-3-4 478,-13-16 0,-3-5-478,23 7 2389,-52-41-2389,1-5 42,-16 1-42,0-2 784,-2 4-784,2-4 0,-4 1 0,2-4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24575,'0'6'0,"7"16"0,35 39 0,7-2 0,11 6 0,-1-7 0,7 2 0,0-1-642,-4-2 0,0-2 0,5 1 642,-5-8 0,6 1 0,-2-2 0,-4-3 0,-3-2 0,-4-2 0,0 0 154,3 4 1,1-1 0,-5-2-155,1 3 0,-7 0 0,-11-2 0,-6-2 0,0 1 0,-2 5 0,-11-14 1462,2 11-1462,4 18 0,-2-5 0,-10-15 0,0-20 0,-7-12 0,-1-8 0,-3 0 0,-1-3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24575,'25'44'0,"8"7"0,18 21 0,-14-26 0,6 4 0,10 7 0,8 5 0,0-2-429,-7-7 1,-1-2 0,3 1 428,13 11 0,4 2 0,-6-3 0,3 6 0,-8-7 156,-21-22 1,-5-2-157,12 30 0,-34-42 0,-7-9 0,-5-9 0,0-3 0,-2-3 0,2-1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22145,'19'22'0,"-4"-6"1177,29 28-1177,22 27 204,-27-26 1,1 6-205,7 14 0,-3 1 103,-12-15 1,-4-3-104,5 37 0,-21-57 0,-12-9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813 1 24575,'-6'4'0,"-8"7"0,-11 19 0,-8 4 0,-5 4 0,-1 0 0,-2 3 0,-14 15 0,-3 4 0,-2 4 0,1 3 0,1 10 0,3 0 0,4-10 0,3-3 0,12-9 0,5-8 0,2-10 0,16-25 0,5-5 0,-11 10 0,7-3 0,-6 4 0,13-11 0,4-5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1482 0 24575,'-2'6'0,"-12"22"0,-13 23 0,-24 27 0,-1-13 0,-9 4 0,12-20 0,-4 0 0,-1 3-636,-10 12 1,-3 3 0,0 0 635,0-1 0,-1-1 0,3 0 0,8 0 0,3 0 0,3-3 176,-15 14 0,4-4-176,11-12 0,2-3 0,10-11 0,1-1 0,2-6 0,3 1 0,-19 43 0,23-35 0,2-1 1439,-7 25-1439,1-20 0,25-28 0,6-26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1750 0 24575,'-5'8'0,"-15"22"0,-34 36 0,18-24 0,-7 6 0,-1 1 0,-7 9 0,-2 2 0,0-2-571,-12 11 0,0-2 1,-2 3 570,10-10 0,-3 1 0,1 1 0,3-3 0,-10 10 0,3-2 0,3-5 0,-9 10 0,3-2 0,20-18 0,1 1 0,2-1 207,-9 17 0,3-3-207,5-9 0,2-4 0,-14 24 0,8-25 0,15-21 0,-5 6 1298,-6 15-1298,10-12 0,-10 12 0,32-35 0,5-15 0,7-3 0,2-7 0,-2 6 0,2-2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962 1 24575,'-9'13'0,"3"-3"0,-32 27 0,-17 23 0,-3 2 0,-8 7-215,20-21 0,-1 1 0,-1 1 215,-2 0 0,-1 0 0,-1-1 0,-2-1 0,0-2 0,2-4 0,-7 1 0,2-5 79,6-4 1,5-5-80,-6-1 0,41-29 0,12-2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43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1222 1 24575,'-4'3'0,"-15"18"0,-22 36 0,7-10 0,-4 4 0,-5 12 0,-2 3 0,-8 3 0,-3 1-242,17-19 0,-1 1 0,1-1 242,-19 16 0,2-1 0,-2 6 0,4-1 0,13-13 0,3-1 0,2-6 0,1-1 89,5-4 1,0-2-90,-2-2 0,-1-1 0,-24 27 0,0 1 0,17-10 0,11-12 547,12-5-547,10-24 0,1-4 0,-1-4 0,-6 6 0,4-3 0,-4 3 0,7-12 0,2-6 0,2-5 0,0 2 0,2-1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0 24575,'-12'31'0,"-31"41"0,16-32 0,-2 3 0,-16 21 0,0-2 0,-9 10 0,9-9 0,33-46 0,12-11 0,3-4 0,-1 0 0,0-2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1 24575,'-23'20'0,"-20"21"0,-1 5 0,-7 8 0,5-4 0,-4 5 0,-2 0-445,-10 9 1,-4 2 0,4-3 444,11-9 0,2-3 0,4-5 217,-4-1 1,10-9-218,15-14 220,24-20-220,9-5 0,-6 3 0,4-2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1424 0 16914,'-6'6'0,"-8"11"3384,-32 40-3384,14-21 0,-7 6 0,-20 22 0,-11 12 0,-3 2-302,13-16 1,-2 0 0,-2 1-1,0 1 302,-3 4 0,-1 1 0,0 1 0,1 0 0,0 2 0,0 1 0,3-2 0,6-3 0,4-4 0,6-4 0,4-1 0,-9 17 0,7-6 607,16-22 1,8-10-608,11-17 503,10-22 1,3-3 0,-2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1781 0 24575,'-30'37'0,"-5"4"0,-7 9 0,-4 4 0,-5 6 0,-2 0-1109,-1-2 0,-1 1 0,-5 2 1109,2 0 0,-5 3 0,-1 1 0,-2 0-523,-2 1 1,-2-1-1,-1 1 1,2 0 522,0 1 0,2 0 0,0 0 0,-1 0 0,-3 3 0,-2 1 0,3-2 0,6-6 400,9-4 1,4-4 0,5-6-401,-3 2 0,7-10 0,9-10 0,37-52 377,53-27 0,-35 14 0,33-6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930 0 24575,'-11'23'0,"-28"62"0,-9-4 0,6-4 0,-6 6 0,8-28 0,-3-1 0,-1 0-429,0 3 1,-1 0 0,-3 1 428,-9 8 0,-4 1 0,2-5 0,-11 8 0,4-8 156,14-13 1,5-8-157,-6-2 0,41-35 0,12-13 0,0 2 0,2 0 0,-2 3 0,2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0 24575,'-47'63'0,"-1"5"0,17-29 0,-1 0 0,-17 22 0,23-25 0,12-20 0,14-15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4 992 8191,'-4'-91'0,"10"40"0,2-1 2531,-1-1 1,2 2-2532,9-1 0,3 2 1409,4 2 0,4 2-1409,-2 3 0,3 1 0,15-13 0,3 3 0,-4 9 0,3 4 0,5 4 0,3 6 0,-7 8 0,-1 4 0,9 2 0,0 3 0,-1-3 0,-1 0 0,4-1 0,-2 1 859,-8 3 1,-2 1-860,-11 4 0,-1 4 3392,1 4 0,-1 3-3392,1-1 0,0 0 0,11 2 0,1 1 0,2 2 0,0 0 0,-2 3 0,-3 0 0,-9-1 0,-1 2 0,1 6 0,-3 4 0,5 8 0,16 16 0,-9-7 0,3 1 0,-10 3 0,-5 10 0,-10 22 0,-7-28 0,1 2 0,1-2 0,2-1 0,19 27 0,0-21 0,-16-28 0,-7 1 0,-7-2 0,-5-9 0,1 1 0,-1-10 0,-1-1 0,0 0 0,0 0 0,0-2 0,2 0 0,0-5 0,-1 2 0,0-3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1 702 8590,'4'-12'0,"16"-20"5100,2-2-5100,14-30 0,-10 25 0,4-2 0,6-7 0,5 0 0,9-4 0,6 3 677,-11 15 1,3 3 0,1 3-678,-4 7 0,1 3 0,1 2 0,2-1 0,1 2 0,0 2 0,-5 4 0,-1 2 0,1-1 0,2-1 0,2-1 0,-1 0 0,17 0 0,-2 1 883,-11-2 1,-3 5-884,0 8 0,-3 5 6175,11 11-6175,-1 4 0,-21-8 0,0 1 0,11 6 910,13 14-910,-15 0 0,-14-3 0,-1 3 0,24 26 0,-15-6 0,1 0 0,-13-20 0,-1-2 0,10 17 0,1-4 0,-1-16 0,-1-5 0,22 23 0,4-5 0,-32 0 0,8 29 0,-2-12 0,18 2 0,-12-38 0,-6-14 0,-17-4 0,-14-6 0,-2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0 939 24575,'1'-5'0,"31"-38"0,12-5 0,-1 3 0,4-4 0,2-3 0,-1 0-864,1 0 0,2-3 864,-12 11 0,1-3 0,3 0 0,7-4 0,3 1 0,-1 3 0,-7 9 0,-2 3 0,2 2 0,4-4 0,2 2 0,-5 8 279,-7 14 1,-3 4-280,21-5 286,-24 8-286,17 2 0,-3 4 0,-13 0 0,0 0 883,25 4-883,6 6 0,-6 7 0,-3-2 0,9 10 0,-22-9 0,5 11 0,-8-3 0,1 0 0,20 10 0,-15-3 0,-13-2 0,0 4 0,-5 0 0,1 0 0,3 7 0,2-2 0,1-4 0,-1-3 0,2 1 0,0-1 0,3 5 0,-1 0 0,-5-4 0,-2-1 0,22 30 0,-23-22 0,-20-24 0,-1 0 0,-6-11 0,0-2 0,14 21 0,0-5 0,13 21 0,-18-24 0,-2-1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0 565 24575,'5'-25'0,"3"-3"0,2-1 0,17-34 0,18-5 0,1-5 0,-3 25 0,3 5 0,-14 19 0,1 3 0,22-11 0,3 3 0,-10 9 0,1 5 0,10-1 0,4 4 0,4 4 0,-1 4 0,-4 1 0,0 1 0,2 1 0,0 2 0,-7 4 0,-1 0 0,-5-1 0,-2 0 0,-9 1 0,-2 1 0,5-1 0,-2 0 0,15 10 0,5 11 0,0 10 0,-15 4 0,-3-7 0,-8-6 0,-14 0 0,5 14 0,7 20 0,-11-25 0,2 2 0,22 29 0,-3-12 0,-12-10 0,-6 0 0,6 24 0,4-2 0,-2-10 0,-1-20 0,-20-28 0,7 6 0,-10 1 0,6 11 0,2 14 0,-6-17 0,6 5 0,-10-23 0,0-5 0,-5 1 0,0-4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43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24575,'-2'4'0,"-4"1"0,-2 14 0,-27 33 0,-8 11 0,7-11 0,0 1 0,-20 23 0,0 1 0,23-30 0,8-14 0,3-8 0,11-8 0,-3-1 0,0 2 0,0 3 0,-10 9 0,12-13 0,-2-2 0,8-11 0,4-1 0,0 1 0,0-2 0,0-2 0,0-2 0,0 0 0,2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29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24575,'0'46'0,"14"3"0,3-1 0,9 4 0,17 5 0,10-3 0,15 4 0,6-4-390,5 0 1,2-3 389,-21-14 0,1-1 0,-3-1 0,9 4 0,-4-1 96,-7 4 0,-7-3-96,-1 2 0,-34-21 0,-14-18 0,-2-2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29.9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8191,'28'70'0,"-2"-24"0,6 0 2254,9-1 0,8 0-2254,8 4 0,8 5 0,1-1 0,-4-5 0,0-2 0,4 4 495,-4-4 0,4 3 0,0 0 0,-5-2-495,0 2 0,-5-1 0,-1 1 0,-1-1 0,-2 1 0,-8-2 949,-7-1 1,-7 0-950,-3 6 0,-8-1 6184,-4 9-6184,-5-3 148,-6-31 0,-4-22 0,0-2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30.7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24575,'4'10'0,"35"30"0,19 22 0,-14-14 0,12 13 0,2 5 0,-4-3-1588,1 8 0,-4-1 1,5 8 1587,-3-5 0,6 7 0,1 4 0,-3-2 0,-5-7 0,-8-8 0,-4-3 0,-1-3 0,-2 1 321,13 20 0,-2-2 1,-4-5-322,4 5 0,-6-11 878,3 4-878,-14-16 0,-17-34 0,-1-10 2484,8 19-2484,-1-4 437,16 32-437,-19-27 0,4 5 0,-12-27 0,-5-8 0,-2-6 0,0 2 0,-2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31.4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8191,'14'64'0,"7"1"2531,0-18 1,6 5-2532,17 23 0,7 5 0,-11-23 0,4 1 0,-1-1 824,0 2 0,0 0 1,1 0-825,3 0 0,2 1 0,-3-4 0,2 6 0,-3-2 883,-1 2 1,-3 1-884,-5-8 0,-2-2 3318,-3-1 1,-3-3-3319,8 12 0,-3-9 0,-25-40 111,-6-13 0,0 0 0,-2-1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31.9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24575,'14'66'0,"20"14"0,-15-30 0,2 0 0,3-4 0,2-5 0,6 4 0,-4-12 0,8 15 0,1 1 0,8 15 0,-15-23 0,-12-14 0,-14-24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32.6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24575,'25'11'0,"13"14"0,9 10 0,27 24 0,7 6-365,-26-21 1,2 0 0,1 2 364,12 5 0,1 2 0,-6-5 0,-7-1 0,-6-5 178,-7-12 1,-7-3-179,-7 4 182,-19-15-182,-7 0 0,3 1 0,-2 0 138,1-9 1,-5-5-1,-1-3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33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16290,'22'18'0,"52"34"1770,-28-19 0,5 2-1770,23 10 0,5 2 0,1 6 0,-2 1 0,-7-5 0,0 3 191,-19-9 1,-1 4-1,0 1-191,20 23 0,-2-1 0,-2-2 0,-3-4 478,-13-16 0,-3-5-478,23 7 2389,-52-41-2389,1-5 42,-16 1-42,0-2 784,-2 4-784,2-4 0,-4 1 0,2-4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33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24575,'0'6'0,"7"16"0,35 39 0,7-2 0,11 6 0,-1-7 0,7 2 0,0-1-642,-4-2 0,0-2 0,5 1 642,-5-8 0,6 1 0,-2-2 0,-4-3 0,-3-2 0,-4-2 0,0 0 154,3 4 1,1-1 0,-5-2-155,1 3 0,-7 0 0,-11-2 0,-6-2 0,0 1 0,-2 5 0,-11-14 1462,2 11-1462,4 18 0,-2-5 0,-10-15 0,0-20 0,-7-12 0,-1-8 0,-3 0 0,-1-3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34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24575,'25'44'0,"8"7"0,18 21 0,-14-26 0,6 4 0,10 7 0,8 5 0,0-2-429,-7-7 1,-1-2 0,3 1 428,13 11 0,4 2 0,-6-3 0,3 6 0,-8-7 156,-21-22 1,-5-2-157,12 30 0,-34-42 0,-7-9 0,-5-9 0,0-3 0,-2-3 0,2-1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34.7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22145,'19'22'0,"-4"-6"1177,29 28-1177,22 27 204,-27-26 1,1 6-205,7 14 0,-3 1 103,-12-15 1,-4-3-104,5 37 0,-21-57 0,-12-9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47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1 24575,'-6'10'0,"-7"3"0,-16 25 0,-8 1 0,-18 21 0,12-20 0,-16 17 0,16-16 0,-3 17 0,11-15 0,10-9 0,-4 0 0,1-7 0,-20 25 0,-2-1 0,-3 15 0,16-23 0,6 10 0,12-28 0,-10 33 0,9-24 0,1 18 0,12-30 0,1-2 0,3-7 0,-1-6 0,2 1 0,-2-4 0,4-3 0,-2-1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42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813 1 24575,'-6'4'0,"-8"7"0,-11 19 0,-8 4 0,-5 4 0,-1 0 0,-2 3 0,-14 15 0,-3 4 0,-2 4 0,1 3 0,1 10 0,3 0 0,4-10 0,3-3 0,12-9 0,5-8 0,2-10 0,16-25 0,5-5 0,-11 10 0,7-3 0,-6 4 0,13-11 0,4-5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42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1482 0 24575,'-2'6'0,"-12"22"0,-13 23 0,-24 27 0,-1-13 0,-9 4 0,12-20 0,-4 0 0,-1 3-636,-10 12 1,-3 3 0,0 0 635,0-1 0,-1-1 0,3 0 0,8 0 0,3 0 0,3-3 176,-15 14 0,4-4-176,11-12 0,2-3 0,10-11 0,1-1 0,2-6 0,3 1 0,-19 43 0,23-35 0,2-1 1439,-7 25-1439,1-20 0,25-28 0,6-26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43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1750 0 24575,'-5'8'0,"-15"22"0,-34 36 0,18-24 0,-7 6 0,-1 1 0,-7 9 0,-2 2 0,0-2-571,-12 11 0,0-2 1,-2 3 570,10-10 0,-3 1 0,1 1 0,3-3 0,-10 10 0,3-2 0,3-5 0,-9 10 0,3-2 0,20-18 0,1 1 0,2-1 207,-9 17 0,3-3-207,5-9 0,2-4 0,-14 24 0,8-25 0,15-21 0,-5 6 1298,-6 15-1298,10-12 0,-10 12 0,32-35 0,5-15 0,7-3 0,2-7 0,-2 6 0,2-2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44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962 1 24575,'-9'13'0,"3"-3"0,-32 27 0,-17 23 0,-3 2 0,-8 7-215,20-21 0,-1 1 0,-1 1 215,-2 0 0,-1 0 0,-1-1 0,-2-1 0,0-2 0,2-4 0,-7 1 0,2-5 79,6-4 1,5-5-80,-6-1 0,41-29 0,12-2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44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0 24575,'-12'31'0,"-31"41"0,16-32 0,-2 3 0,-16 21 0,0-2 0,-9 10 0,9-9 0,33-46 0,12-11 0,3-4 0,-1 0 0,0-2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4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1 24575,'-23'20'0,"-20"21"0,-1 5 0,-7 8 0,5-4 0,-4 5 0,-2 0-445,-10 9 1,-4 2 0,4-3 444,11-9 0,2-3 0,4-5 217,-4-1 1,10-9-218,15-14 220,24-20-220,9-5 0,-6 3 0,4-2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4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1424 0 16914,'-6'6'0,"-8"11"3384,-32 40-3384,14-21 0,-7 6 0,-20 22 0,-11 12 0,-3 2-302,13-16 1,-2 0 0,-2 1-1,0 1 302,-3 4 0,-1 1 0,0 1 0,1 0 0,0 2 0,0 1 0,3-2 0,6-3 0,4-4 0,6-4 0,4-1 0,-9 17 0,7-6 607,16-22 1,8-10-608,11-17 503,10-22 1,3-3 0,-2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4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1781 0 24575,'-30'37'0,"-5"4"0,-7 9 0,-4 4 0,-5 6 0,-2 0-1109,-1-2 0,-1 1 0,-5 2 1109,2 0 0,-5 3 0,-1 1 0,-2 0-523,-2 1 1,-2-1-1,-1 1 1,2 0 522,0 1 0,2 0 0,0 0 0,-1 0 0,-3 3 0,-2 1 0,3-2 0,6-6 400,9-4 1,4-4 0,5-6-401,-3 2 0,7-10 0,9-10 0,37-52 377,53-27 0,-35 14 0,33-6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4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930 0 24575,'-11'23'0,"-28"62"0,-9-4 0,6-4 0,-6 6 0,8-28 0,-3-1 0,-1 0-429,0 3 1,-1 0 0,-3 1 428,-9 8 0,-4 1 0,2-5 0,-11 8 0,4-8 156,14-13 1,5-8-157,-6-2 0,41-35 0,12-13 0,0 2 0,2 0 0,-2 3 0,2 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47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0 24575,'-47'63'0,"-1"5"0,17-29 0,-1 0 0,-17 22 0,23-25 0,12-20 0,14-15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4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1421 0 24575,'-13'21'0,"-20"22"0,-25 28 0,3-11 0,-4 5 0,6-1 0,1-1 0,-4-2 0,2 1 0,8 2 0,5-4 0,-9 16 0,13-24 0,0 0 0,-13 25 0,11-27 0,-2 0 0,6-3 0,1-2 0,1-2 0,0 0 0,0 1 0,4-2 0,-3 12 0,-11 19 0,23-26 0,-23 25 0,23-35 0,-16 16 0,-2 3 0,5-16 0,-15 21 0,25-39 0,0 8 0,7-7 0,-12 32 0,8-23 0,0 11 0,14-36 0,7-3 0,-1-4 0,4 0 0,-1 0 0,-2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5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4 992 8191,'-4'-91'0,"10"40"0,2-1 2531,-1-1 1,2 2-2532,9-1 0,3 2 1409,4 2 0,4 2-1409,-2 3 0,3 1 0,15-13 0,3 3 0,-4 9 0,3 4 0,5 4 0,3 6 0,-7 8 0,-1 4 0,9 2 0,0 3 0,-1-3 0,-1 0 0,4-1 0,-2 1 859,-8 3 1,-2 1-860,-11 4 0,-1 4 3392,1 4 0,-1 3-3392,1-1 0,0 0 0,11 2 0,1 1 0,2 2 0,0 0 0,-2 3 0,-3 0 0,-9-1 0,-1 2 0,1 6 0,-3 4 0,5 8 0,16 16 0,-9-7 0,3 1 0,-10 3 0,-5 10 0,-10 22 0,-7-28 0,1 2 0,1-2 0,2-1 0,19 27 0,0-21 0,-16-28 0,-7 1 0,-7-2 0,-5-9 0,1 1 0,-1-10 0,-1-1 0,0 0 0,0 0 0,0-2 0,2 0 0,0-5 0,-1 2 0,0-3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5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1 702 8590,'4'-12'0,"16"-20"5100,2-2-5100,14-30 0,-10 25 0,4-2 0,6-7 0,5 0 0,9-4 0,6 3 677,-11 15 1,3 3 0,1 3-678,-4 7 0,1 3 0,1 2 0,2-1 0,1 2 0,0 2 0,-5 4 0,-1 2 0,1-1 0,2-1 0,2-1 0,-1 0 0,17 0 0,-2 1 883,-11-2 1,-3 5-884,0 8 0,-3 5 6175,11 11-6175,-1 4 0,-21-8 0,0 1 0,11 6 910,13 14-910,-15 0 0,-14-3 0,-1 3 0,24 26 0,-15-6 0,1 0 0,-13-20 0,-1-2 0,10 17 0,1-4 0,-1-16 0,-1-5 0,22 23 0,4-5 0,-32 0 0,8 29 0,-2-12 0,18 2 0,-12-38 0,-6-14 0,-17-4 0,-14-6 0,-2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5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0 939 24575,'1'-5'0,"31"-38"0,12-5 0,-1 3 0,4-4 0,2-3 0,-1 0-864,1 0 0,2-3 864,-12 11 0,1-3 0,3 0 0,7-4 0,3 1 0,-1 3 0,-7 9 0,-2 3 0,2 2 0,4-4 0,2 2 0,-5 8 279,-7 14 1,-3 4-280,21-5 286,-24 8-286,17 2 0,-3 4 0,-13 0 0,0 0 883,25 4-883,6 6 0,-6 7 0,-3-2 0,9 10 0,-22-9 0,5 11 0,-8-3 0,1 0 0,20 10 0,-15-3 0,-13-2 0,0 4 0,-5 0 0,1 0 0,3 7 0,2-2 0,1-4 0,-1-3 0,2 1 0,0-1 0,3 5 0,-1 0 0,-5-4 0,-2-1 0,22 30 0,-23-22 0,-20-24 0,-1 0 0,-6-11 0,0-2 0,14 21 0,0-5 0,13 21 0,-18-24 0,-2-1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21:5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0 565 24575,'5'-25'0,"3"-3"0,2-1 0,17-34 0,18-5 0,1-5 0,-3 25 0,3 5 0,-14 19 0,1 3 0,22-11 0,3 3 0,-10 9 0,1 5 0,10-1 0,4 4 0,4 4 0,-1 4 0,-4 1 0,0 1 0,2 1 0,0 2 0,-7 4 0,-1 0 0,-5-1 0,-2 0 0,-9 1 0,-2 1 0,5-1 0,-2 0 0,15 10 0,5 11 0,0 10 0,-15 4 0,-3-7 0,-8-6 0,-14 0 0,5 14 0,7 20 0,-11-25 0,2 2 0,22 29 0,-3-12 0,-12-10 0,-6 0 0,6 24 0,4-2 0,-2-10 0,-1-20 0,-20-28 0,7 6 0,-10 1 0,6 11 0,2 14 0,-6-17 0,6 5 0,-10-23 0,0-5 0,-5 1 0,0-4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5:04.04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134 0 24575,'0'10'0,"0"7"0,0 26 0,-20 35 0,4-21 0,-3 4 0,-2 9 0,0 0 0,2 0 0,5-1 0,10-8 0,6-4 0,11 29 0,5-43 0,-2-21 0,-1-21 0,13 7 0,10 16 0,11 10 0,12 20 0,-20-21 0,22 5 0,-34-29 0,40 16 0,-29-8 0,41 17 0,-32-14 0,4 0 0,-27-15 0,-10-2 0,3 12 0,-2 2 0,16 24 0,-16-20 0,7 24 0,-14-24 0,2 39 0,0-2 0,13 13 0,-12-22 0,15-5 0,-16 5 0,5 18 0,-9-2 0,-1 3 0,13 20 0,-8 7 0,0-68 0,-9-28 0,-3-8 0,0 5 0,0-2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5:04.76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556 1 24575,'0'6'0,"0"64"0,-6-12 0,-1 38 0,-6-24 0,6-35 0,2-2 0,5-21 0,-3-11 0,2-3 0,-5-3 0,3-4 0,-32-22 0,-44-17 0,31 15 0,-2-1 0,-6-3 0,1 0 0,10 1 0,7 1 0,-7-11 0,17 7 0,18 26 0,7 8 0,-3 3 0,2 0 0,1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5:09.98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87 1 24575,'0'9'0,"0"24"0,0 27 0,-11 15 0,-3 12 0,3 6 0,0 4 0,2-22 0,-2 2 0,3-5 0,0 7 0,5-7 0,7-17 0,3-11 0,3-13 0,3-8 0,11-11 0,12-3 0,29 4 0,2 0 0,26 8 0,-33-2 0,-6 0 0,1-1 0,8 3 0,-8-5 0,1-2 0,4-2 0,-2-1 0,-32 0 0,-9 13 0,-2-3 0,0 7 0,10 7 0,-7 5 0,8 10 0,-14 22 0,-7 14 0,2 4 0,4-5 0,0-36 0,0-17 0,-2 5 0,-8 9 0,-2 28 0,-6-6 0,-1-23 0,2-16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5:10.48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0 112 15794,'6'0'0,"1"0"3780,19 17-3780,8 19 1514,13 18-1514,11 2 811,-4-11-811,20-25 2676,-7-8-2676,-2-12 0,-28 0 0,3 0 0,-22-4 0,33-46 0,-29 14 0,-1-8 0,0-4 0,5-10 0,-6 2 0,1 21 0,-14 21 0,-1 11 0,-2 0 0,-2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29:37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10027 76 24575,'-7'3'0,"0"1"0,-18 11 0,-6-4 0,-18 0 0,-12-2 0,-23-3 0,-10-4-778,3 2 1,-9-1 0,-1-2 777,27-2 0,0-1 0,-2-1 0,-2 0 0,-18 1 0,-4 0 0,0-1 0,3-1 0,16-1 0,2-1 0,2 1 0,-1 1 0,1 2 0,-1 1 0,2 1 0,2-1 0,-11-2 0,2 0 0,2 2-56,8 6 0,0 1 0,2 0 56,2-2 0,0 0 0,2-1 0,-29 2 0,2 1-46,-3 3 0,4-1 46,30-7 0,1 0 0,-19 3 0,3 0 0,27-4 0,2 0 848,-18 0 1,1 0-849,15 0 0,1 0 0,-13 0 0,-2 0 394,1 0 1,0 0-395,0 0 0,-2 0 0,-14-4 0,-2 0 0,5-1 0,-2-1 0,-13-3 0,-1 0 0,3 3 0,3 1 0,19 1 0,1 0 53,-8 3 0,6 2-53,2 5 0,-23-5 0,48 4 0,-45-12 0,10 5 0,-9-6 0,-8 0 0,23 6 0,-1 2 0,-24-5 0,0 1 0,18 3 0,5 2 0,10-1 0,3 0 0,6-3 0,2 0 0,-37 2 0,-6-5 0,31 6 0,4 1 0,3-2 0,16-4 0,-17 0 0,-5 1 0,-16-4 0,13 0 0,-4 0 0,10 7 0,0 0 0,-11-3 0,1 1 0,9 2 0,1 2 0,-2-1 0,-1 0 0,-1-4 0,0-1 0,3 4 0,-1 0 0,-24-3 0,3 0 0,29 4 0,2 0 0,-5 0 0,1 0 0,-34 0 0,13 0 0,26 0 0,-3 0 0,2 0 0,-1 0 0,-4 0 0,-4 0 0,-23 0 0,-3 0 0,11 0 0,1 0 0,-13 0 0,4 0 0,28 3 0,4 1 0,-2-4 0,6 1 0,-1 5 0,-1-6 0,36 0 0,-5 0 0,-2 4 0,-26-3 0,15 3 0,-14-4 0,9 0 0,-2 0 0,5 0 0,8 0 0,16 0 0,0 0 0,2 3 0,-2-2 0,3 2 0,0-3 0,-3 0 0,2 0 0,-2 0 0,0 0 0,-1 0 0,0 0 0,1 0 0,3 0 0,-3 0 0,2 0 0,-2 0 0,3 0 0,0 0 0,1 0 0,-1 0 0,-4 0 0,4 0 0,-3 0 0,3 0 0,0 0 0,0 0 0,0 0 0,0 0 0,0 0 0,0 0 0,0 0 0,0 0 0,0 0 0,3 0 0,1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29:50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24575,'11'-7'0,"38"3"0,47 1 0,-11 6 0,7 3 0,-2-1 0,5 0 0,-14-1 0,4-1 0,-6 1 0,6 1 0,-6-2 0,-4-5 0,-8 0 0,1 1 0,-49-6 0,7 6 0,8-7 0,35-1 0,5-5 0,11 5 0,-23 2 0,-6 7 0,-27 0 0,8 0 0,-11 0 0,41-8 0,10 7 0,21-7 0,-47 8 0,0 0 0,33-7 0,1-1 0,-13-1 0,-13 3 0,-10 11 0,0 2 0,41 8 0,-31-10 0,3-3 0,5-1 0,2-1 0,0-1 0,0 0 0,-5-3 0,-3 0 0,29 4 0,-40 0 0,2 0 0,5 1 0,-1-2 0,-6-2 0,3-1 0,37 3 0,-1 0 0,8-7 0,-15 8 0,-2 0 0,10 0 0,-29 5 0,6-2 0,18-9 0,0-2 0,-19 6 0,-1 0 0,12-10 0,-5 0 0,10 3 0,-32 5 0,0 1 0,30 3 0,-24-3 0,3-1 0,0 4 0,-3-1 0,34-13 0,-22 13 0,-3 1 0,-6-11 0,14 10 0,3 1 0,9-4 0,-17 4 0,2 0 0,-16 0 0,-3 0 0,33 0 0,-16 0 0,-2 0 0,-2 0 0,28 0 0,6 0 0,-42 0 0,-2 0 0,21 0 0,4 0 0,-2 0 0,0 0 0,0 0 0,-1 0 0,0 0 0,-1 0 0,-4 0 0,-3 0 0,-6 0 0,-4 0 0,32 0 0,-31 0 0,0 0 0,26 0 0,-6 7 0,-43-6 0,4 6 0,-1-7 0,17 0 0,29 0 0,-11 0 0,-4 0 0,-11 0 0,-23 0 0,4 0 0,-21 0 0,2 0 0,5 0 0,41 0 0,20 0 0,13 0 0,-7 0 0,-24 0 0,-17 0 0,-3 0 0,-2 0 0,12 0 0,5 0 0,8 0 0,18 0 0,-3 0 0,-24 0 0,2 0 0,-9 0 0,-2 0 0,-1 0 0,-1 0 0,5 0 0,-1 0 0,33 0 0,-32 0 0,2 0 0,4 0 0,-1 0 0,-11 0 0,0 0 0,17 0 0,0 0 0,29 0 0,-29 0 0,0 0 0,-17 0 0,0 0 0,7 0 0,-1 0 0,36 0 0,-19 0 0,18 0 0,-17 0 0,7 0 0,-11 0 0,-28 0 0,12 0 0,-25 0 0,30 0 0,12 7 0,2-6 0,-2 6 0,-3-7 0,3 7 0,-20-6 0,1 0 0,27 11 0,-11-7 0,3 0 0,-22 3 0,2-1 0,28-2 0,1 0 0,-24 3 0,-1-2 0,25-5 0,2 0 0,-15 6 0,0 1 0,11-7 0,-2 0 0,-15 3 0,-6 0 0,8-4 0,-29 0 0,-20 0 0,10-4 0,27 3 0,2-3 0,28 4 0,0 0 0,-8 0 0,18 0 0,-27 0 0,14 0 0,-17 0 0,0 0 0,17 0 0,6 0 0,-32 0 0,1 0 0,0 0 0,0 0 0,3 0 0,1 0 0,2 0 0,-2 0 0,32 6 0,-30-6 0,0 1 0,17 4 0,-21-4 0,3-2 0,-2 1 0,4 0 0,22 0 0,5 0 0,-21 0 0,1 0 0,0 0 0,29 4 0,0 0 0,0-3 0,-2 0 0,-7 7 0,-4 1 0,-9-8 0,-1 0 0,-2 3 0,-4 0 0,25-4 0,-3 0 0,-23 0 0,-1 0 0,0 0 0,-41 0 0,63 0 0,-22 0 0,-4 0 0,2 0 0,36 0 0,-43 0 0,1 0 0,36 0 0,-43 4 0,3 0 0,21-4 0,-1 1 0,23 7 0,-22-8 0,1 0 0,-20 0 0,-4 0 0,41 0 0,-24 0 0,2 0 0,-16 0 0,1 0 0,28 0 0,6 0 0,-1 0 0,1 0 0,4 0 0,-1 0 0,-5 0 0,-2 0 0,-3 0 0,-2 0 0,-4 0 0,-1 0 0,3 0 0,-6 0 0,16 0 0,-20-3 0,1-2 0,-15 0 0,3-1 0,36-7 0,9-1 0,-29 6 0,2 2 0,-3-2 0,14-4 0,0-2 0,-14 2 0,3-1 0,-7 2 0,-4 1 0,-2-2 0,13-9 0,-1 1 0,-16 13 0,-3 3 0,38-11 0,1 15 0,-10-6 0,-3 4 0,0-11 0,2 11 0,11-5 0,-21 7 0,-15 0 0,-28 0 0,4 0 0,9 0 0,-2 0 0,-5 0 0,-18 3 0,48-2 0,7 10 0,-1-11 0,3 1 0,-19 7 0,-2-1 0,0-6 0,-4 0 0,18 6 0,-36-7 0,-6 0 0,-20 3 0,-1-3 0,-2 3 0,2-3 0,4 0 0,17 0 0,-4 0 0,5 0 0,-16 0 0,-9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47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1222 1 24575,'-4'3'0,"-15"18"0,-22 36 0,7-10 0,-4 4 0,-5 12 0,-2 3 0,-8 3 0,-3 1-242,17-19 0,-1 1 0,1-1 242,-19 16 0,2-1 0,-2 6 0,4-1 0,13-13 0,3-1 0,2-6 0,1-1 89,5-4 1,0-2-90,-2-2 0,-1-1 0,-24 27 0,0 1 0,17-10 0,11-12 547,12-5-547,10-24 0,1-4 0,-1-4 0,-6 6 0,4-3 0,-4 3 0,7-12 0,2-6 0,2-5 0,0 2 0,2-1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0:15.08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8191,'3'33'0,"-2"2"5063,9 6-5063,-6 13 0,0 6 2818,3 38-2818,-3-7 0,-1-4 1719,-3-21-1719,7 7 0,2 2 0,2 1 0,10 8 0,1 1 6784,-4 0-6784,-1-22 0,-2-8 0,-9-24 0,0 26 0,-9-37 0,2 6 0,-2-22 0,3-1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0:15.95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43 0 24575,'3'20'0,"-2"21"0,2 16 0,-2 9 0,-4 2 0,-2 5-3277,4-7 0,1 5 0,-1-1 2780,-4-1 1,-1 0-1,0 1 497,2 3 0,0 2 0,1 0 752,-1 3 1,0 1 0,1 0-753,2-3 0,1-1 0,1-4 897,1 12 1,4-9-898,10 23 0,-8-63 0,-2-28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0:16.67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88 0 12743,'0'7'0,"0"0"4660,4 9-4660,-3 62 0,2-7 0,-2 13 0,-5-15 0,-4 9 0,-1 4 0,2-1 119,0 0 1,1 1-1,0 1 1,-1 1-120,-1 6 0,-1 2 0,0-1 0,3-5 0,0 5 0,3-5 0,2-7 286,3 4 1,3-12 0,4 7 0,-3-56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0:17.46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 0 10532,'-4'7'0,"1"3"5045,3 27-5045,0 60-1670,0-17 1,0 7 1669,0 7 0,0 6 0,0-11 0,-1 4 0,2-6 979,2 9 0,2-2-979,0-23 0,1 2 0,1-2 0,6 30 0,3-10 677,7 4 1,-13-35 0,-2-15 0,-5-39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0:20.67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 1 24575,'-4'15'0,"3"3"0,-3 49 0,4 10 0,0-20 0,0 4 0,0 1 0,0 4 0,0-2 0,0 5 0,0 0-469,0 30 0,0 2 469,2-15 0,1 4 0,1-2 0,-1-8 0,0-1 0,2-5 0,6 11 0,1-8 0,-6-16 0,0-11 0,7-18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0:21.53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 1 8191,'-5'26'0,"8"31"5063,14 17-5063,-3-26 0,4 1 0,2 8 0,2 2 0,8 7 0,-1-5 0,2 10 0,1 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0:22.28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57 1 8191,'-17'58'0,"0"-1"0,-6 33 2531,29-33 1,10 1-2532,8-8 0,8 0 0,21 18 0,5 1 0,-1-5 0,1 4 708,-10-4 1,0 4 0,-2-3-709,9 10 0,-5-2 0,-9 7 0,-5-7 453,10 3 0,-39-43 1,-4-30-1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0:22.85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8191,'10'71'0,"-1"0"0,1 0 0,-3-2 0,-1 0 0,-1 3 1687,-1 21 1,-2 4 0,1 0-1688,-1-6 0,1-1 0,0-2 695,2-3 0,1-2 1,3-2-696,1-12 0,2-1 0,1-5 0,4 11 0,1-10 454,14-1 1,-18-30-1,-8-30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0:24.54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24575,'0'75'0,"0"1"0,0 18 0,0 6 0,0-20 0,-1 3 0,2 0 0,1 2 0,1 1 0,0-3 0,0-9 0,0-1 0,1-8 0,0-2 0,2-12 0,1-8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0:25.26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134 1 11792,'-8'15'0,"1"-3"4858,-20 54-4858,8 4 0,2 14 0,6-11 0,2 5 0,0 1 601,-1 2 0,-1 1 1,5-2-602,7-3 0,2-2 0,1-11 0,-2 22 0,5-34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4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24575,'-2'4'0,"-4"1"0,-2 14 0,-27 33 0,-8 11 0,7-11 0,0 1 0,-20 23 0,0 1 0,23-30 0,8-14 0,3-8 0,11-8 0,-3-1 0,0 2 0,0 3 0,-10 9 0,12-13 0,-2-2 0,8-11 0,4-1 0,0 1 0,0-2 0,0-2 0,0-2 0,0 0 0,2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05:18:05.30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1609 35 24575,'-2'-2'0,"-2"1"0,-8-3 0,-56-2 0,8 1 0,-6 1 0,-13 0 0,-5 1 0,-11 0 0,-6 1-397,7 2 0,-6 0 0,6 0 397,-2 0 0,0 0 0,2 0 0,-7-1 0,14 2 0,21 3 0,9 1 72,-40 1 1,53 3 0,32-6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05:18:06.11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295 1 24575,'-4'0'0,"-1"3"0,-19 19 0,-16 18 0,-20 16 0,-10 4 0,24-23 0,12-8 0,25-20 0,7 0 0,2-5 0,6 2 0,56 20 0,-10 2 0,22 3 0,5 2 0,-32-10 0,-2-2 0,12 4 0,-5-3 0,-5-1 0,-34-13 0,-8-4 0,-4-2 0,1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05:19:29.23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3146 1 23026,'-5'2'0,"-1"0"759,-28-2-759,-63 0 0,26-1 0,-12 1 0,-6 1-669,0 0 0,-6 1 0,-3 0 1,1 0 668,6-2 0,1 0 0,-2 1 0,-3 0 0,4 1 0,-6 1 0,0 0 0,3 0 0,7-1 0,-12-1 0,8-1 0,-2 1 0,16 1 0,-2 1 0,3 0 0,5 0 403,-24 2 1,9 0-404,15 3 0,5 1 353,-21 7-353,-8-2 0,15-4 0,-10-4 2305,-1 3-2305,21-4 0,7 0 0,39-1 0,9-3 0,10 0 0,1 0 0,2 1 0,-2-2 0,2 2 0,0 0 0,-2-2 0,4 4 0,-4-4 0,4 2 0,-2-2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05:19:29.93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628 1 24575,'-5'4'0,"0"0"0,-18 13 0,-15 16 0,-20 7 0,-10 3 0,-17-8 0,-7-10 0,42-10 0,0 0 0,-35 9 0,38-5 0,25-6 0,76 13 0,-5 0 0,16 2 0,7 2 0,-15-5 0,-2-1 0,9 3 0,-3 0 0,21 12 0,-13 3 0,-44-22 0,8 2 0,-29-18 0,-3-4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5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1 24575,'-6'10'0,"-7"3"0,-16 25 0,-8 1 0,-18 21 0,12-20 0,-16 17 0,16-16 0,-3 17 0,11-15 0,10-9 0,-4 0 0,1-7 0,-20 25 0,-2-1 0,-3 15 0,16-23 0,6 10 0,12-28 0,-10 33 0,9-24 0,1 18 0,12-30 0,1-2 0,3-7 0,-1-6 0,2 1 0,-2-4 0,4-3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50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1421 0 24575,'-13'21'0,"-20"22"0,-25 28 0,3-11 0,-4 5 0,6-1 0,1-1 0,-4-2 0,2 1 0,8 2 0,5-4 0,-9 16 0,13-24 0,0 0 0,-13 25 0,11-27 0,-2 0 0,6-3 0,1-2 0,1-2 0,0 0 0,0 1 0,4-2 0,-3 12 0,-11 19 0,23-26 0,-23 25 0,23-35 0,-16 16 0,-2 3 0,5-16 0,-15 21 0,25-39 0,0 8 0,7-7 0,-12 32 0,8-23 0,0 11 0,14-36 0,7-3 0,-1-4 0,4 0 0,-1 0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5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1222 1 24575,'-4'3'0,"-15"18"0,-22 36 0,7-10 0,-4 4 0,-5 12 0,-2 3 0,-8 3 0,-3 1-242,17-19 0,-1 1 0,1-1 242,-19 16 0,2-1 0,-2 6 0,4-1 0,13-13 0,3-1 0,2-6 0,1-1 89,5-4 1,0-2-90,-2-2 0,-1-1 0,-24 27 0,0 1 0,17-10 0,11-12 547,12-5-547,10-24 0,1-4 0,-1-4 0,-6 6 0,4-3 0,-4 3 0,7-12 0,2-6 0,2-5 0,0 2 0,2-1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33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1421 0 24575,'-13'21'0,"-20"22"0,-25 28 0,3-11 0,-4 5 0,6-1 0,1-1 0,-4-2 0,2 1 0,8 2 0,5-4 0,-9 16 0,13-24 0,0 0 0,-13 25 0,11-27 0,-2 0 0,6-3 0,1-2 0,1-2 0,0 0 0,0 1 0,4-2 0,-3 12 0,-11 19 0,23-26 0,-23 25 0,23-35 0,-16 16 0,-2 3 0,5-16 0,-15 21 0,25-39 0,0 8 0,7-7 0,-12 32 0,8-23 0,0 11 0,14-36 0,7-3 0,-1-4 0,4 0 0,-1 0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5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24575,'-2'4'0,"-4"1"0,-2 14 0,-27 33 0,-8 11 0,7-11 0,0 1 0,-20 23 0,0 1 0,23-30 0,8-14 0,3-8 0,11-8 0,-3-1 0,0 2 0,0 3 0,-10 9 0,12-13 0,-2-2 0,8-11 0,4-1 0,0 1 0,0-2 0,0-2 0,0-2 0,0 0 0,2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19.2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24575,'6'1'0,"5"2"0,20 24 0,26 12 0,8 18 0,-21-23 0,1 1 0,-5 3 0,2 2 0,22 13 0,2 0 0,-13-6 0,3-1 0,20 12 0,1-2 0,-22-18 0,-1-2 0,3 3 0,-2-1 0,-12-9 0,-5 0 0,17 16 0,-20-9 0,-11-10 0,-8-9 0,-2-5 0,-6-6 0,3 2 0,-4-1 0,2 0 0,-5-3 0,2 1 0,6 4 0,-4 0 0,3 2 0,-10-11 0,-6-11 0,1 5 0,-2-5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20.2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17404,'0'8'0,"0"-3"3200,9 7-3200,11 16 1230,6 14-1230,3 6 0,5 7 0,1 0 0,5 3 67,-1-5 0,3 2 0,2-1-67,16 13 0,6-2 0,-6-13 0,6 1 0,0-3 255,-9-10 1,1-2 0,1 2-256,9 6 0,2 2 0,-3-1 0,-10-8 0,-4-1 0,-2 0 0,12 15 0,-6-1 0,-9-10 0,-4-3 0,18 17 0,-9-13 467,-9-10-467,-23-12 1306,16 13-1306,-20-13 0,13 14 0,-15-14 0,0-4 0,-9-10 0,14 11 0,8 12 0,3 3 0,5 8 0,-21-21 0,-3-4 0,-12-14 0,-1-4 0,0-1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21.1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24575,'11'4'0,"6"10"0,14 17 0,8 18 0,1 9 0,-13-13 0,2 1 0,-5-3 0,1 1 0,9 11 0,5 2 0,11 3 0,7-1 0,7-1 0,3-1 0,-1-4 0,-1-4 0,-8-11 0,-3-1 0,-11-4 0,-5-1 0,7 10 0,-4 1 0,-9-14 0,-10-13 0,9 2 0,1 4 0,-12-12 0,-2 4 0,-11-9 0,-1 1 0,2-1 0,0-1 0,-2-2 0,0-4 0,-4 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22.4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24575,'9'6'0,"16"16"0,37 24 0,10 13 0,-10-9 0,4 2 0,-5-6 0,1 1 0,14 10 0,0-2 0,-16-15 0,-4-5 0,-9-7 0,-6-4 0,0-2 0,-17-6 0,0 0 0,10 15 0,1-2 0,5 4 0,-7-7 0,6 1 0,-16-11 0,-2-1 0,-17-13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23.3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24575,'16'23'0,"10"8"0,28 23 0,-12-15 0,2 0 0,29 23 0,-26-20 0,8 6 0,-2-2-452,10 6 1,2 0 451,-2 1 0,5 4 0,-1-2 0,-4-8 0,0-1 0,-2-1 0,-6-3 0,-1 0 0,0-1 0,-1-2 0,0 0 0,-3 0 0,9 12 0,-3-3 111,-6-7 0,-1-4-111,-9-4 0,-2-4 0,19 2 0,-23-12 0,9-4 0,-7 4 681,13 3-681,-12 0 0,-10-7 0,-12-8 0,-3 0 0,16 10 0,18 15 0,10 5 0,-4-3 0,-23-17 0,-18-13 0,-9-4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24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8191,'57'43'0,"12"18"2517,-26-21 1,3 2-2518,10 12 0,0 2 0,-7-4 0,2 2 0,14 9 0,1 0 0,-13-11 0,-1-3 1410,-1-2 1,-1-1-1411,-3-3 0,-3-3 1723,18 9-1723,6 15 6773,-31-41-6773,-12 1 32,-16-22-32,-5-2 0,-3 0 0,-2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25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8433,'-6'20'0,"3"-5"5088,0 4-5088,7-8 2782,3-2-2782,11 1 1686,42 25-1686,-8-7 0,5 1 0,6 4 0,6 0 0,0-5 0,7-1 0,-3-3 3293,9 2 0,-2-3-3293,4 3 0,-6-2 0,10 8 0,-47 13 0,-16-7 0,-8-2 0,-4-11 0,-11-20 0,-2-3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25.7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17675,'8'0'0,"21"7"1255,11 19 1,9 8-1256,4 0 0,6 2 0,2 2 0,13 10 0,3 3 0,7 1-262,-18-13 0,5 2 1,2 0-1,-1-1 1,-3-3 261,1 1 0,-3-2 0,0-1 0,2 1 0,9 3 0,3 1 0,-1-1 0,-5-2 248,-2 0 0,-3-2 1,-3-2-249,25 11 0,-6-5 839,-23-10 1,-8-5-840,12 0 311,-48-23-311,-17-3 0,-2 0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26.6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24575,'6'6'0,"-2"1"0,33 21 0,7 17 0,24 14 0,-21-7 0,4 4 0,0-6 0,7 0 0,3 0 0,6 3 0,2-3-568,-2-7 0,0-2 0,6 0 568,-2-4 0,5 0 0,1-1 0,-5-4 0,0 0 0,-3-4 0,0 0-91,4 1 0,0 1 0,-7-2 91,-3 0 0,-5-1 0,1 4 0,-3-1 0,25 16 0,-7-8 0,-40-27 1679,-1-8-1679,-18-1 298,8 0-298,-17 3 0,0-1 0,-2 1 0,0-3 0,-2-3 0,1-3 0,-1-4 0,2 4 0,-1-1 0,-2 5 0,-1-2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3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1222 1 24575,'-4'3'0,"-15"18"0,-22 36 0,7-10 0,-4 4 0,-5 12 0,-2 3 0,-8 3 0,-3 1-242,17-19 0,-1 1 0,1-1 242,-19 16 0,2-1 0,-2 6 0,4-1 0,13-13 0,3-1 0,2-6 0,1-1 89,5-4 1,0-2-90,-2-2 0,-1-1 0,-24 27 0,0 1 0,17-10 0,11-12 547,12-5-547,10-24 0,1-4 0,-1-4 0,-6 6 0,4-3 0,-4 3 0,7-12 0,2-6 0,2-5 0,0 2 0,2-1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43.5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24575,'67'60'0,"1"0"0,0-1 0,-1 1 0,1-1 0,-16-4 0,-1 0 0,1-6 0,14 12 0,7 4 0,-3 1 0,-9-7 0,-18-12 0,-15-2 0,-8-6 0,32 39 0,-21-31 0,-9-23 0,-20-22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44.2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24575,'4'8'0,"26"26"0,25 38 0,-10-21 0,7 5 0,0 0 0,4 4 0,3-2-722,1-1 0,2-2 0,3 0 722,-6-9 0,4 1 0,0-1 0,-2-4 0,6 3 0,-2-4 0,1-3 108,7-2 0,0-4 1,-4-4-109,-2-2 0,-5-5 0,-6-5 0,-6-2 0,-3 1 0,-34-14 0,-11 1 0,-2-4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44.9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24575,'32'29'0,"19"30"0,-12-12 0,7 5 0,21 12 0,9 1-550,-21-21 0,2-2 0,3-1 550,6 0 0,4-2 0,0-3 0,-3-3 0,0-3 0,2 0 0,7 0 0,1-1 0,-1-3 0,20 4 0,-1-2 178,-29-9 0,1 0 0,-6-4-178,-6-3 0,-7-3 273,8 2-273,-50-9 0,-4 2 0,-1 9 843,0 3-843,-1 0 0,2-4 0,-2-9 0,7 4 0,1-2 0,1 3 0,2-4 0,-6-2 0,-2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45.5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24575,'21'19'0,"13"17"0,7-1 0,8 4 0,19 8 0,13 2-1278,-10-14 1,11 1 0,3-2 0,-3-1 1277,-11-6 0,-1-2 0,1-1 0,4 2 0,3 0 0,5 1 0,1 1 0,-2-1 0,-6-3 353,16 5 0,-6-2 0,-5-1-353,16 9 0,-11-2 465,-28-5 1,-21-16-466,-49-46 0,5 24 0,-11-29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46.3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24575,'13'2'0,"33"34"0,33 18 0,-25-17 0,7 0 0,11-1 0,4-4 0,3-6 0,-2-5 0,-12-7 0,-3-2 0,-1-3 0,-5-3 0,6-5 0,-12-20 0,-27 11 0,-7-11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46.7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24575,'21'18'0,"18"15"0,11 9 0,2-6 0,6 1 0,2 1-1002,1 3 0,1 0 1,7-1 1001,6-3 0,8 0 0,2-2 0,-8-4 0,-9-7 0,-4-3 0,1-2 316,4 2 0,0 0 1,-10-4-317,24 4 494,-70-16-494,-12-2 0,-1-1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49.0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24575,'6'0'0,"28"0"0,35 14 0,25 12 0,-27 1 0,0 8 0,-12 1 0,0 7 0,-4 0 0,2 5 0,-3-1-405,7 10 1,3 0 404,3-4 0,8 3 0,-3-5 0,11 5 0,-1-6 0,3-2 0,-3-4 0,-18-11 0,-7-3 0,17 21 0,-7 7 0,-7-1 0,4 8 0,-16-21 809,17 16-809,0-3 0,-5-5 0,-16-15 0,-18-22 0,-18-11 0,0-4 0,3 6 0,4 17 0,-3-8 0,-3 7 0,-4-23 0,-5-1 0,4-1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49.7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18093,'17'3'0,"22"18"2934,13 8-2934,25 23 0,-35-22 0,2 4 0,19 15 0,4 6 0,3 7 0,0 3 26,-22-18 1,1 1-1,-1 1-26,1 2 0,1 2 0,-5-2 0,7 13 0,-3-4 404,-3-10 0,-4-5-404,6 11 1778,-21-37-1778,-9-3 0,9 10 0,6 6 220,-9-9 1,-9-9 0,-11-12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50.4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8191,'17'55'0,"-1"-3"5063,33 26-5063,1-18 1409,-14-27 0,1-3-1409,16 2 1719,-13-18-1719,-13-4 6784,-11-5-6784,17 5 0,-15-5 0,2-1 0,-13-2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51.0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24575,'8'0'0,"29"26"0,32 32 0,-19-13 0,4 6 0,8 10 0,5 7-498,-8-5 1,4 6 0,-3-5 497,2 3 0,1 1 0,-15-18 0,4 5 0,1-1 0,-5-6 95,10 8 0,0-6-95,-6-9 0,4 0 0,-3-4 0,2-1 0,-1-5 0,12-1 0,-3-6 0,5-4 0,-10-5 1120,-39-14-1120,-19-16 0,0 11 0,0-8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35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24575,'-2'4'0,"-4"1"0,-2 14 0,-27 33 0,-8 11 0,7-11 0,0 1 0,-20 23 0,0 1 0,23-30 0,8-14 0,3-8 0,11-8 0,-3-1 0,0 2 0,0 3 0,-10 9 0,12-13 0,-2-2 0,8-11 0,4-1 0,0 1 0,0-2 0,0-2 0,0-2 0,0 0 0,2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51.7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 21971,'9'-2'0,"7"4"1084,57 61-1084,-29-22 0,5 6 0,2 1 0,6 6 0,2 1 0,4 2-292,-7-5 1,4 2 0,1 0-1,-3-3 292,7 3 0,-2-3 0,-1 0 0,0 0 0,-1 0 0,-3 0 0,10 13 0,-5 1 0,-2 4 0,-4-1 0,-12-8 0,-3-3 318,-3-11 1,-1-3-319,22 25 637,-21-40-637,5 4 87,-8-8-87,19 10 1325,-27-16-1325,3 1 0,-7 4 0,-4 5 0,3 3 0,-11-11 0,-8-18 0,-8-12 0,3 5 0,-1-1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52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8191,'26'43'0,"8"10"2319,0-11 1,7 5-2320,4 6 0,5 5 0,2 2 0,5 4 0,4 1 0,-1 1 671,2 3 1,0 1 0,1 0-672,0-1 0,1-1 0,-4-5 0,5 3 0,-3-5 849,-2 0 1,-2 0-850,0 2 0,-5 1 0,-14-10 0,-2-1 3083,-3-4 1,-2-4-3084,8 14 447,-27-45-447,-10-16 0,-2 2 0,-1-2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53.3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24575,'60'62'0,"-5"-7"0,-15-7 0,1 3 0,-8-10 0,0-2 0,2 2 0,-1-1 0,12 19 0,-12-28 0,-13-8 0,-9-6 0,21 18 0,-4 6 0,7 2 0,-14-14 0,-9-14 0,-10-13 0,-2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00:54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24575,'6'4'0,"1"1"0,17 17 0,-4 0 0,26 25 0,-7 1 0,4 2 0,-1-3 0,-1-6 0,-10-9 0,0-5 0,-15-9 0,7 0 0,-12-8 0,8 8 0,-13-14 0,5 3 0,-3 0 0,6 3 0,-4 1 0,-1-5 0,-3-2 0,-2-1 0,0-1 0,0 2 0,0-2 0,-2 1 0,1-3 0,-2 4 0,2-4 0,-2 2 0,1-2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2:4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1 24575,'-6'10'0,"-7"3"0,-16 25 0,-8 1 0,-18 21 0,12-20 0,-16 17 0,16-16 0,-3 17 0,11-15 0,10-9 0,-4 0 0,1-7 0,-20 25 0,-2-1 0,-3 15 0,16-23 0,6 10 0,12-28 0,-10 33 0,9-24 0,1 18 0,12-30 0,1-2 0,3-7 0,-1-6 0,2 1 0,-2-4 0,4-3 0,-2-1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2:47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1421 0 24575,'-13'21'0,"-20"22"0,-25 28 0,3-11 0,-4 5 0,6-1 0,1-1 0,-4-2 0,2 1 0,8 2 0,5-4 0,-9 16 0,13-24 0,0 0 0,-13 25 0,11-27 0,-2 0 0,6-3 0,1-2 0,1-2 0,0 0 0,0 1 0,4-2 0,-3 12 0,-11 19 0,23-26 0,-23 25 0,23-35 0,-16 16 0,-2 3 0,5-16 0,-15 21 0,25-39 0,0 8 0,7-7 0,-12 32 0,8-23 0,0 11 0,14-36 0,7-3 0,-1-4 0,4 0 0,-1 0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2:47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1222 1 24575,'-4'3'0,"-15"18"0,-22 36 0,7-10 0,-4 4 0,-5 12 0,-2 3 0,-8 3 0,-3 1-242,17-19 0,-1 1 0,1-1 242,-19 16 0,2-1 0,-2 6 0,4-1 0,13-13 0,3-1 0,2-6 0,1-1 89,5-4 1,0-2-90,-2-2 0,-1-1 0,-24 27 0,0 1 0,17-10 0,11-12 547,12-5-547,10-24 0,1-4 0,-1-4 0,-6 6 0,4-3 0,-4 3 0,7-12 0,2-6 0,2-5 0,0 2 0,2-1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2:4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24575,'-2'4'0,"-4"1"0,-2 14 0,-27 33 0,-8 11 0,7-11 0,0 1 0,-20 23 0,0 1 0,23-30 0,8-14 0,3-8 0,11-8 0,-3-1 0,0 2 0,0 3 0,-10 9 0,12-13 0,-2-2 0,8-11 0,4-1 0,0 1 0,0-2 0,0-2 0,0-2 0,0 0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2:47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1 24575,'-6'10'0,"-7"3"0,-16 25 0,-8 1 0,-18 21 0,12-20 0,-16 17 0,16-16 0,-3 17 0,11-15 0,10-9 0,-4 0 0,1-7 0,-20 25 0,-2-1 0,-3 15 0,16-23 0,6 10 0,12-28 0,-10 33 0,9-24 0,1 18 0,12-30 0,1-2 0,3-7 0,-1-6 0,2 1 0,-2-4 0,4-3 0,-2-1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2:4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1421 0 24575,'-13'21'0,"-20"22"0,-25 28 0,3-11 0,-4 5 0,6-1 0,1-1 0,-4-2 0,2 1 0,8 2 0,5-4 0,-9 16 0,13-24 0,0 0 0,-13 25 0,11-27 0,-2 0 0,6-3 0,1-2 0,1-2 0,0 0 0,0 1 0,4-2 0,-3 12 0,-11 19 0,23-26 0,-23 25 0,23-35 0,-16 16 0,-2 3 0,5-16 0,-15 21 0,25-39 0,0 8 0,7-7 0,-12 32 0,8-23 0,0 11 0,14-36 0,7-3 0,-1-4 0,4 0 0,-1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38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1 24575,'-6'10'0,"-7"3"0,-16 25 0,-8 1 0,-18 21 0,12-20 0,-16 17 0,16-16 0,-3 17 0,11-15 0,10-9 0,-4 0 0,1-7 0,-20 25 0,-2-1 0,-3 15 0,16-23 0,6 10 0,12-28 0,-10 33 0,9-24 0,1 18 0,12-30 0,1-2 0,3-7 0,-1-6 0,2 1 0,-2-4 0,4-3 0,-2-1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2:4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1222 1 24575,'-4'3'0,"-15"18"0,-22 36 0,7-10 0,-4 4 0,-5 12 0,-2 3 0,-8 3 0,-3 1-242,17-19 0,-1 1 0,1-1 242,-19 16 0,2-1 0,-2 6 0,4-1 0,13-13 0,3-1 0,2-6 0,1-1 89,5-4 1,0-2-90,-2-2 0,-1-1 0,-24 27 0,0 1 0,17-10 0,11-12 547,12-5-547,10-24 0,1-4 0,-1-4 0,-6 6 0,4-3 0,-4 3 0,7-12 0,2-6 0,2-5 0,0 2 0,2-1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2:47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24575,'-2'4'0,"-4"1"0,-2 14 0,-27 33 0,-8 11 0,7-11 0,0 1 0,-20 23 0,0 1 0,23-30 0,8-14 0,3-8 0,11-8 0,-3-1 0,0 2 0,0 3 0,-10 9 0,12-13 0,-2-2 0,8-11 0,4-1 0,0 1 0,0-2 0,0-2 0,0-2 0,0 0 0,2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2:47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1 24575,'-6'10'0,"-7"3"0,-16 25 0,-8 1 0,-18 21 0,12-20 0,-16 17 0,16-16 0,-3 17 0,11-15 0,10-9 0,-4 0 0,1-7 0,-20 25 0,-2-1 0,-3 15 0,16-23 0,6 10 0,12-28 0,-10 33 0,9-24 0,1 18 0,12-30 0,1-2 0,3-7 0,-1-6 0,2 1 0,-2-4 0,4-3 0,-2-1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2:47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1421 0 24575,'-13'21'0,"-20"22"0,-25 28 0,3-11 0,-4 5 0,6-1 0,1-1 0,-4-2 0,2 1 0,8 2 0,5-4 0,-9 16 0,13-24 0,0 0 0,-13 25 0,11-27 0,-2 0 0,6-3 0,1-2 0,1-2 0,0 0 0,0 1 0,4-2 0,-3 12 0,-11 19 0,23-26 0,-23 25 0,23-35 0,-16 16 0,-2 3 0,5-16 0,-15 21 0,25-39 0,0 8 0,7-7 0,-12 32 0,8-23 0,0 11 0,14-36 0,7-3 0,-1-4 0,4 0 0,-1 0 0,-2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2:4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1222 1 24575,'-4'3'0,"-15"18"0,-22 36 0,7-10 0,-4 4 0,-5 12 0,-2 3 0,-8 3 0,-3 1-242,17-19 0,-1 1 0,1-1 242,-19 16 0,2-1 0,-2 6 0,4-1 0,13-13 0,3-1 0,2-6 0,1-1 89,5-4 1,0-2-90,-2-2 0,-1-1 0,-24 27 0,0 1 0,17-10 0,11-12 547,12-5-547,10-24 0,1-4 0,-1-4 0,-6 6 0,4-3 0,-4 3 0,7-12 0,2-6 0,2-5 0,0 2 0,2-1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2:4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24575,'-2'4'0,"-4"1"0,-2 14 0,-27 33 0,-8 11 0,7-11 0,0 1 0,-20 23 0,0 1 0,23-30 0,8-14 0,3-8 0,11-8 0,-3-1 0,0 2 0,0 3 0,-10 9 0,12-13 0,-2-2 0,8-11 0,4-1 0,0 1 0,0-2 0,0-2 0,0-2 0,0 0 0,2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3:11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24575,'6'3'0,"21"12"0,-3 0 0,53 40 0,-11 10 0,-17-19 0,1 3 0,-8 0 0,-1 1 0,4 0 0,2 0 0,7 4 0,-1-2 0,-13-12 0,1-2 0,14 3 0,0-2 0,15 17 0,13-3 0,-30-14 0,-11-6 0,-30-25 0,11 2 0,5-30 0,-10 15 0,3-16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3:12.0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8191,'61'67'0,"2"5"2531,-28-34 1,3 3-2532,18 20 0,5 2 0,6-3 0,4 2 0,-14-13 0,1 3 0,0-2 764,-4-5 0,-1-1 0,-1 1-764,-1 2 0,0 2 0,-2 1 0,1 7 0,-2 3 0,1 0 0,6 5 0,0 0 0,2 0 0,1-2 0,1 0 0,0-5 597,-6-10 0,0-3 0,-4-6-597,3 1 0,-5-10 6560,2-8-6560,-46-19 0,-2-2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3:12.9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8191,'52'43'0,"-15"-10"0,1 4 2531,-2 3 1,-1 2-2532,4 2 0,-1 1 1409,-6 0 0,-1-1-1409,29 31 859,-33-31 1,1 2-860,3-3 0,1 2 3392,-3 8 0,1 0-3392,7-5 0,0-3 0,-6-4 0,0-2 0,34 27 0,-7-9 0,-9 3 0,-15-21 0,0 1 0,25 31 0,-15-27 0,0-5 0,2-6 0,10 6 0,-28-24 0,-3 17 0,11 17 0,-3 2 0,-6-10 0,-14-20 0,-7-18 0,-6-5 0,0-1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3:15.7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16530,'-2'17'0,"4"-7"3523,5 6-3523,13-1 1384,28 18-1384,-12 2 0,3 4 368,8 3 0,1 3-368,9 14 0,-1 0 0,-10-14 0,-3-1 1201,-3 2 0,-3-2-1201,10 15 0,-14 0 0,-13-22 0,-4-10 0,-8-14 0,-4-13 0,0 2 0,0-2 0,0 5 0,0 0 0,-1 1 0,0-2 0,-2-3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38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1421 0 24575,'-13'21'0,"-20"22"0,-25 28 0,3-11 0,-4 5 0,6-1 0,1-1 0,-4-2 0,2 1 0,8 2 0,5-4 0,-9 16 0,13-24 0,0 0 0,-13 25 0,11-27 0,-2 0 0,6-3 0,1-2 0,1-2 0,0 0 0,0 1 0,4-2 0,-3 12 0,-11 19 0,23-26 0,-23 25 0,23-35 0,-16 16 0,-2 3 0,5-16 0,-15 21 0,25-39 0,0 8 0,7-7 0,-12 32 0,8-23 0,0 11 0,14-36 0,7-3 0,-1-4 0,4 0 0,-1 0 0,-2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3:23.0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24575,'8'2'0,"9"5"0,55 31 0,-19-13 0,6 2 0,-1 3 0,5 4 0,-1-1 0,20 9 0,-2 1 0,0 8 0,-7-1 0,-23-13 0,-7-2 0,18 21 0,-11-6 0,-15-19 0,23 17 0,-18-20 0,13-1 0,-28-16 0,-3-4 0,-11 0 0,-9-4 0,0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3:23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24575,'77'13'0,"8"16"0,-2 19 0,-24-8 0,4 4 0,8 5 0,4 2-487,-16-13 0,3-1 1,-1 1 486,-1-1 0,0 1 0,-1-2 0,24 11 0,-1 0 237,-4 4 0,-3 0-237,-17-8 0,-1 0 0,14 7 0,3-3 0,-10-8 0,5-3-285,-5-7 0,5-2 0,0-3 285,29 2 0,-3-3 0,-12 1 0,-6-4 0,-21-10 0,-12-2 0,-20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3:24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24575,'26'30'0,"48"34"0,-19-21 0,11 6 0,-12-8 0,6 4 0,4 3 0,2 2-1007,0 1 1,3 3 0,1 1 0,2 0 0,-2-1 1006,0-3 0,-1-2 0,1 0 0,0 1 0,0 2 0,6 5 0,1 3 0,0 1 0,-4-3 0,-5-4 0,9 7 0,-7-5 0,-5 3 423,-3 6 1,-5 3 0,-7-2-424,-3 8 0,-5-3 0,1 3 0,0-6 870,15 11-870,-1-31 0,-20-24 0,-2 3 2662,-10-5-2662,0 1 228,3-4-228,-14-14 0,3-20 0,-13 10 0,0-13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3:25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24575,'3'4'0,"6"2"0,26 12 0,25 39 0,-12-12 0,3 3 0,0-1 0,0 0 0,2 2 0,-2-6 0,14-6 0,-23-20 0,-29-15 0,-11-9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3:25.5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24575,'69'69'0,"6"-5"0,-15-16 0,9 4 0,-8-11 0,4 1 0,1-2-615,-1-1 1,1-1 0,2-1 614,9 1 0,2 0 0,-4-5 0,7 2 0,-8-8 595,13-3-595,-54-11 76,-27-7 0,-4-2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3:25.9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8191,'6'76'0,"0"0"0,0-12 0,3-3 2531,2-1 1,3-3-2532,21 19 2818,-1-16-2818,24 9 0,-21-30 0,6 1 0,24 9 0,5 0 0,-7-4 0,2-3 0,19 1 0,-5-7 1719,-4-3-1719,-9-9 0,-55-21 0,-13-5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3:26.3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24575,'30'34'0,"35"32"0,2-7 0,10 4-412,-20-18 1,1-1 0,5 1 411,15 7 0,5 1 0,1-3 0,2-4 0,2-3 0,-3-2 0,-12-5 0,-3-1 0,-1-2 201,22 7 1,-11-7-202,-12-3 205,-37-13-205,-24-14 0,1 1 0,-5-4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3:26.6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24575,'50'52'0,"0"-1"0,6-1 0,6 3 0,6 0 0,-2-5 0,5 1 0,4 0 0,1-1-1043,7 3 0,2 0 0,2-2 0,-1-4 1043,-2-5 0,1-3 0,-1-2 0,-3-3 0,13 3 0,-3-4 0,-7-3 643,4 2 0,-11-4-643,-23-10 0,-12-3 170,-19-1 0,-22-12 1,-3 0-1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3:27.0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24575,'55'27'0,"-8"11"0,10 13 0,-1 0 0,10 10 0,3 3 0,-2-3-1199,-8-8 1,-2 0 0,2 0 0,4 3 1198,8 4 0,5 4 0,3 1 0,-2-3 0,-5-7 0,9 3 0,-5-8 0,1-1 409,9 1 0,2-2 0,-10-6-409,-13-8 0,-7-6 829,30 10-829,-77-38 0,-10-2 0,-3-5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13:27.2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8191,'52'34'0,"21"20"2531,-20-12 1,1 1-2532,-3-3 0,-2-2 704,20 13 1,-34-27-1,-23-18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38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1222 1 24575,'-4'3'0,"-15"18"0,-22 36 0,7-10 0,-4 4 0,-5 12 0,-2 3 0,-8 3 0,-3 1-242,17-19 0,-1 1 0,1-1 242,-19 16 0,2-1 0,-2 6 0,4-1 0,13-13 0,3-1 0,2-6 0,1-1 89,5-4 1,0-2-90,-2-2 0,-1-1 0,-24 27 0,0 1 0,17-10 0,11-12 547,12-5-547,10-24 0,1-4 0,-1-4 0,-6 6 0,4-3 0,-4 3 0,7-12 0,2-6 0,2-5 0,0 2 0,2-1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1 24575,'-6'10'0,"-7"3"0,-16 25 0,-8 1 0,-18 21 0,12-20 0,-16 17 0,16-16 0,-3 17 0,11-15 0,10-9 0,-4 0 0,1-7 0,-20 25 0,-2-1 0,-3 15 0,16-23 0,6 10 0,12-28 0,-10 33 0,9-24 0,1 18 0,12-30 0,1-2 0,3-7 0,-1-6 0,2 1 0,-2-4 0,4-3 0,-2-1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1421 0 24575,'-13'21'0,"-20"22"0,-25 28 0,3-11 0,-4 5 0,6-1 0,1-1 0,-4-2 0,2 1 0,8 2 0,5-4 0,-9 16 0,13-24 0,0 0 0,-13 25 0,11-27 0,-2 0 0,6-3 0,1-2 0,1-2 0,0 0 0,0 1 0,4-2 0,-3 12 0,-11 19 0,23-26 0,-23 25 0,23-35 0,-16 16 0,-2 3 0,5-16 0,-15 21 0,25-39 0,0 8 0,7-7 0,-12 32 0,8-23 0,0 11 0,14-36 0,7-3 0,-1-4 0,4 0 0,-1 0 0,-2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1222 1 24575,'-4'3'0,"-15"18"0,-22 36 0,7-10 0,-4 4 0,-5 12 0,-2 3 0,-8 3 0,-3 1-242,17-19 0,-1 1 0,1-1 242,-19 16 0,2-1 0,-2 6 0,4-1 0,13-13 0,3-1 0,2-6 0,1-1 89,5-4 1,0-2-90,-2-2 0,-1-1 0,-24 27 0,0 1 0,17-10 0,11-12 547,12-5-547,10-24 0,1-4 0,-1-4 0,-6 6 0,4-3 0,-4 3 0,7-12 0,2-6 0,2-5 0,0 2 0,2-1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24575,'-2'4'0,"-4"1"0,-2 14 0,-27 33 0,-8 11 0,7-11 0,0 1 0,-20 23 0,0 1 0,23-30 0,8-14 0,3-8 0,11-8 0,-3-1 0,0 2 0,0 3 0,-10 9 0,12-13 0,-2-2 0,8-11 0,4-1 0,0 1 0,0-2 0,0-2 0,0-2 0,0 0 0,2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1 24575,'-6'10'0,"-7"3"0,-16 25 0,-8 1 0,-18 21 0,12-20 0,-16 17 0,16-16 0,-3 17 0,11-15 0,10-9 0,-4 0 0,1-7 0,-20 25 0,-2-1 0,-3 15 0,16-23 0,6 10 0,12-28 0,-10 33 0,9-24 0,1 18 0,12-30 0,1-2 0,3-7 0,-1-6 0,2 1 0,-2-4 0,4-3 0,-2-1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1421 0 24575,'-13'21'0,"-20"22"0,-25 28 0,3-11 0,-4 5 0,6-1 0,1-1 0,-4-2 0,2 1 0,8 2 0,5-4 0,-9 16 0,13-24 0,0 0 0,-13 25 0,11-27 0,-2 0 0,6-3 0,1-2 0,1-2 0,0 0 0,0 1 0,4-2 0,-3 12 0,-11 19 0,23-26 0,-23 25 0,23-35 0,-16 16 0,-2 3 0,5-16 0,-15 21 0,25-39 0,0 8 0,7-7 0,-12 32 0,8-23 0,0 11 0,14-36 0,7-3 0,-1-4 0,4 0 0,-1 0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1222 1 24575,'-4'3'0,"-15"18"0,-22 36 0,7-10 0,-4 4 0,-5 12 0,-2 3 0,-8 3 0,-3 1-242,17-19 0,-1 1 0,1-1 242,-19 16 0,2-1 0,-2 6 0,4-1 0,13-13 0,3-1 0,2-6 0,1-1 89,5-4 1,0-2-90,-2-2 0,-1-1 0,-24 27 0,0 1 0,17-10 0,11-12 547,12-5-547,10-24 0,1-4 0,-1-4 0,-6 6 0,4-3 0,-4 3 0,7-12 0,2-6 0,2-5 0,0 2 0,2-1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24575,'-2'4'0,"-4"1"0,-2 14 0,-27 33 0,-8 11 0,7-11 0,0 1 0,-20 23 0,0 1 0,23-30 0,8-14 0,3-8 0,11-8 0,-3-1 0,0 2 0,0 3 0,-10 9 0,12-13 0,-2-2 0,8-11 0,4-1 0,0 1 0,0-2 0,0-2 0,0-2 0,0 0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1 24575,'-6'10'0,"-7"3"0,-16 25 0,-8 1 0,-18 21 0,12-20 0,-16 17 0,16-16 0,-3 17 0,11-15 0,10-9 0,-4 0 0,1-7 0,-20 25 0,-2-1 0,-3 15 0,16-23 0,6 10 0,12-28 0,-10 33 0,9-24 0,1 18 0,12-30 0,1-2 0,3-7 0,-1-6 0,2 1 0,-2-4 0,4-3 0,-2-1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1421 0 24575,'-13'21'0,"-20"22"0,-25 28 0,3-11 0,-4 5 0,6-1 0,1-1 0,-4-2 0,2 1 0,8 2 0,5-4 0,-9 16 0,13-24 0,0 0 0,-13 25 0,11-27 0,-2 0 0,6-3 0,1-2 0,1-2 0,0 0 0,0 1 0,4-2 0,-3 12 0,-11 19 0,23-26 0,-23 25 0,23-35 0,-16 16 0,-2 3 0,5-16 0,-15 21 0,25-39 0,0 8 0,7-7 0,-12 32 0,8-23 0,0 11 0,14-36 0,7-3 0,-1-4 0,4 0 0,-1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38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24575,'-2'4'0,"-4"1"0,-2 14 0,-27 33 0,-8 11 0,7-11 0,0 1 0,-20 23 0,0 1 0,23-30 0,8-14 0,3-8 0,11-8 0,-3-1 0,0 2 0,0 3 0,-10 9 0,12-13 0,-2-2 0,8-11 0,4-1 0,0 1 0,0-2 0,0-2 0,0-2 0,0 0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1222 1 24575,'-4'3'0,"-15"18"0,-22 36 0,7-10 0,-4 4 0,-5 12 0,-2 3 0,-8 3 0,-3 1-242,17-19 0,-1 1 0,1-1 242,-19 16 0,2-1 0,-2 6 0,4-1 0,13-13 0,3-1 0,2-6 0,1-1 89,5-4 1,0-2-90,-2-2 0,-1-1 0,-24 27 0,0 1 0,17-10 0,11-12 547,12-5-547,10-24 0,1-4 0,-1-4 0,-6 6 0,4-3 0,-4 3 0,7-12 0,2-6 0,2-5 0,0 2 0,2-1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24575,'-2'4'0,"-4"1"0,-2 14 0,-27 33 0,-8 11 0,7-11 0,0 1 0,-20 23 0,0 1 0,23-30 0,8-14 0,3-8 0,11-8 0,-3-1 0,0 2 0,0 3 0,-10 9 0,12-13 0,-2-2 0,8-11 0,4-1 0,0 1 0,0-2 0,0-2 0,0-2 0,0 0 0,2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24575,'6'3'0,"21"12"0,-3 0 0,53 40 0,-11 10 0,-17-19 0,1 3 0,-8 0 0,-1 1 0,4 0 0,2 0 0,7 4 0,-1-2 0,-13-12 0,1-2 0,14 3 0,0-2 0,15 17 0,13-3 0,-30-14 0,-11-6 0,-30-25 0,11 2 0,5-30 0,-10 15 0,3-16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8191,'61'67'0,"2"5"2531,-28-34 1,3 3-2532,18 20 0,5 2 0,6-3 0,4 2 0,-14-13 0,1 3 0,0-2 764,-4-5 0,-1-1 0,-1 1-764,-1 2 0,0 2 0,-2 1 0,1 7 0,-2 3 0,1 0 0,6 5 0,0 0 0,2 0 0,1-2 0,1 0 0,0-5 597,-6-10 0,0-3 0,-4-6-597,3 1 0,-5-10 6560,2-8-6560,-46-19 0,-2-2 0,-1-2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8191,'52'43'0,"-15"-10"0,1 4 2531,-2 3 1,-1 2-2532,4 2 0,-1 1 1409,-6 0 0,-1-1-1409,29 31 859,-33-31 1,1 2-860,3-3 0,1 2 3392,-3 8 0,1 0-3392,7-5 0,0-3 0,-6-4 0,0-2 0,34 27 0,-7-9 0,-9 3 0,-15-21 0,0 1 0,25 31 0,-15-27 0,0-5 0,2-6 0,10 6 0,-28-24 0,-3 17 0,11 17 0,-3 2 0,-6-10 0,-14-20 0,-7-18 0,-6-5 0,0-1 0,0-1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16530,'-2'17'0,"4"-7"3523,5 6-3523,13-1 1384,28 18-1384,-12 2 0,3 4 368,8 3 0,1 3-368,9 14 0,-1 0 0,-10-14 0,-3-1 1201,-3 2 0,-3-2-1201,10 15 0,-14 0 0,-13-22 0,-4-10 0,-8-14 0,-4-13 0,0 2 0,0-2 0,0 5 0,0 0 0,-1 1 0,0-2 0,-2-3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24575,'8'2'0,"9"5"0,55 31 0,-19-13 0,6 2 0,-1 3 0,5 4 0,-1-1 0,20 9 0,-2 1 0,0 8 0,-7-1 0,-23-13 0,-7-2 0,18 21 0,-11-6 0,-15-19 0,23 17 0,-18-20 0,13-1 0,-28-16 0,-3-4 0,-11 0 0,-9-4 0,0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24575,'77'13'0,"8"16"0,-2 19 0,-24-8 0,4 4 0,8 5 0,4 2-487,-16-13 0,3-1 1,-1 1 486,-1-1 0,0 1 0,-1-2 0,24 11 0,-1 0 237,-4 4 0,-3 0-237,-17-8 0,-1 0 0,14 7 0,3-3 0,-10-8 0,5-3-285,-5-7 0,5-2 0,0-3 285,29 2 0,-3-3 0,-12 1 0,-6-4 0,-21-10 0,-12-2 0,-20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24575,'26'30'0,"48"34"0,-19-21 0,11 6 0,-12-8 0,6 4 0,4 3 0,2 2-1007,0 1 1,3 3 0,1 1 0,2 0 0,-2-1 1006,0-3 0,-1-2 0,1 0 0,0 1 0,0 2 0,6 5 0,1 3 0,0 1 0,-4-3 0,-5-4 0,9 7 0,-7-5 0,-5 3 423,-3 6 1,-5 3 0,-7-2-424,-3 8 0,-5-3 0,1 3 0,0-6 870,15 11-870,-1-31 0,-20-24 0,-2 3 2662,-10-5-2662,0 1 228,3-4-228,-14-14 0,3-20 0,-13 10 0,0-13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24575,'3'4'0,"6"2"0,26 12 0,25 39 0,-12-12 0,3 3 0,0-1 0,0 0 0,2 2 0,-2-6 0,14-6 0,-23-20 0,-29-15 0,-11-9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4:59:43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1 24575,'-6'10'0,"-7"3"0,-16 25 0,-8 1 0,-18 21 0,12-20 0,-16 17 0,16-16 0,-3 17 0,11-15 0,10-9 0,-4 0 0,1-7 0,-20 25 0,-2-1 0,-3 15 0,16-23 0,6 10 0,12-28 0,-10 33 0,9-24 0,1 18 0,12-30 0,1-2 0,3-7 0,-1-6 0,2 1 0,-2-4 0,4-3 0,-2-1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24575,'69'69'0,"6"-5"0,-15-16 0,9 4 0,-8-11 0,4 1 0,1-2-615,-1-1 1,1-1 0,2-1 614,9 1 0,2 0 0,-4-5 0,7 2 0,-8-8 595,13-3-595,-54-11 76,-27-7 0,-4-2 0,-1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8191,'6'76'0,"0"0"0,0-12 0,3-3 2531,2-1 1,3-3-2532,21 19 2818,-1-16-2818,24 9 0,-21-30 0,6 1 0,24 9 0,5 0 0,-7-4 0,2-3 0,19 1 0,-5-7 1719,-4-3-1719,-9-9 0,-55-21 0,-13-5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24575,'30'34'0,"35"32"0,2-7 0,10 4-412,-20-18 1,1-1 0,5 1 411,15 7 0,5 1 0,1-3 0,2-4 0,2-3 0,-3-2 0,-12-5 0,-3-1 0,-1-2 201,22 7 1,-11-7-202,-12-3 205,-37-13-205,-24-14 0,1 1 0,-5-4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24575,'50'52'0,"0"-1"0,6-1 0,6 3 0,6 0 0,-2-5 0,5 1 0,4 0 0,1-1-1043,7 3 0,2 0 0,2-2 0,-1-4 1043,-2-5 0,1-3 0,-1-2 0,-3-3 0,13 3 0,-3-4 0,-7-3 643,4 2 0,-11-4-643,-23-10 0,-12-3 170,-19-1 0,-22-12 1,-3 0-1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24575,'55'27'0,"-8"11"0,10 13 0,-1 0 0,10 10 0,3 3 0,-2-3-1199,-8-8 1,-2 0 0,2 0 0,4 3 1198,8 4 0,5 4 0,3 1 0,-2-3 0,-5-7 0,9 3 0,-5-8 0,1-1 409,9 1 0,2-2 0,-10-6-409,-13-8 0,-7-6 829,30 10-829,-77-38 0,-10-2 0,-3-5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15:32:49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8191,'52'34'0,"21"20"2531,-20-12 1,1 1-2532,-3-3 0,-2-2 704,20 13 1,-34-27-1,-23-18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24575,'0'46'0,"14"3"0,3-1 0,9 4 0,17 5 0,10-3 0,15 4 0,6-4-390,5 0 1,2-3 389,-21-14 0,1-1 0,-3-1 0,9 4 0,-4-1 96,-7 4 0,-7-3-96,-1 2 0,-34-21 0,-14-18 0,-2-2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8191,'28'70'0,"-2"-24"0,6 0 2254,9-1 0,8 0-2254,8 4 0,8 5 0,1-1 0,-4-5 0,0-2 0,4 4 495,-4-4 0,4 3 0,0 0 0,-5-2-495,0 2 0,-5-1 0,-1 1 0,-1-1 0,-2 1 0,-8-2 949,-7-1 1,-7 0-950,-3 6 0,-8-1 6184,-4 9-6184,-5-3 148,-6-31 0,-4-22 0,0-2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24575,'4'10'0,"35"30"0,19 22 0,-14-14 0,12 13 0,2 5 0,-4-3-1588,1 8 0,-4-1 1,5 8 1587,-3-5 0,6 7 0,1 4 0,-3-2 0,-5-7 0,-8-8 0,-4-3 0,-1-3 0,-2 1 321,13 20 0,-2-2 1,-4-5-322,4 5 0,-6-11 878,3 4-878,-14-16 0,-17-34 0,-1-10 2484,8 19-2484,-1-4 437,16 32-437,-19-27 0,4 5 0,-12-27 0,-5-8 0,-2-6 0,0 2 0,-2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6:36:31.7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8191,'14'64'0,"7"1"2531,0-18 1,6 5-2532,17 23 0,7 5 0,-11-23 0,4 1 0,-1-1 824,0 2 0,0 0 1,1 0-825,3 0 0,2 1 0,-3-4 0,2 6 0,-3-2 883,-1 2 1,-3 1-884,-5-8 0,-2-2 3318,-3-1 1,-3-3-3319,8 12 0,-3-9 0,-25-40 111,-6-13 0,0 0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DDAF3-C4A7-5346-ACEF-6323FF585E8B}" type="datetimeFigureOut">
              <a:t>8/22/24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AD98B-9CED-A642-9FC1-585248022FAF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408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AD98B-9CED-A642-9FC1-585248022FAF}" type="slidenum">
              <a:rPr lang="en-KR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8663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AD98B-9CED-A642-9FC1-585248022FAF}" type="slidenum"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10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AD98B-9CED-A642-9FC1-585248022FAF}" type="slidenum"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1572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AD98B-9CED-A642-9FC1-585248022FAF}" type="slidenum">
              <a:rPr lang="en-KR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3462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AD98B-9CED-A642-9FC1-585248022FAF}" type="slidenum">
              <a:rPr lang="en-KR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2739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AD98B-9CED-A642-9FC1-585248022FAF}" type="slidenum">
              <a:rPr lang="en-KR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23581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AD98B-9CED-A642-9FC1-585248022FAF}" type="slidenum">
              <a:rPr lang="en-KR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562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AD98B-9CED-A642-9FC1-585248022FAF}" type="slidenum">
              <a:rPr lang="en-KR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001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AD98B-9CED-A642-9FC1-585248022FAF}" type="slidenum">
              <a:rPr lang="en-KR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7210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9DF4-FD8B-E5A8-7996-31A1A1C69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5D6CD-F04C-30D6-3DFD-38B6C5377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BF8C2-3643-252B-1A75-A8A3F3BE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471-FCA2-FD4D-BBD6-38E839568729}" type="datetimeFigureOut">
              <a:t>8/22/24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4C650-1187-BD33-2B57-19A14CFB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34DFB-B422-A400-790A-65535D20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797B-E125-254A-B481-6074650BED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389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7AA9-97B4-28CA-F0B2-DB0ADE95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13822-18DF-0726-6D80-718CC34C3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A618-3587-9F50-55B0-D832C37D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471-FCA2-FD4D-BBD6-38E839568729}" type="datetimeFigureOut">
              <a:t>8/22/24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55E8D-6348-DF66-91B3-0D994938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FD09-F182-58C6-DFFC-EC80022B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797B-E125-254A-B481-6074650BED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335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A50D8-C96B-03CD-CCE1-AB666E3C8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EB87D-84B7-8A90-D000-933325B7A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04C3-2361-2C8B-C1FF-9742FD9C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471-FCA2-FD4D-BBD6-38E839568729}" type="datetimeFigureOut">
              <a:t>8/22/24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F403-CE7C-0EF8-A2B5-2EE04599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F8947-C7EA-2222-23EF-ACBE9F1F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797B-E125-254A-B481-6074650BED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307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8819-76E7-5D30-610C-04D9A525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BE77-C4AF-9603-2F57-42CA4C8F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46C2-9D69-6FFB-4B03-16D71533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471-FCA2-FD4D-BBD6-38E839568729}" type="datetimeFigureOut">
              <a:t>8/22/24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4669-8D66-D54B-68A6-56E1885A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9FEF-EC58-4F14-4B18-8B26D515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797B-E125-254A-B481-6074650BED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29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751A-D671-133D-AEDC-D45931E6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B4A7F-7E5E-E767-569D-07FFB3833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A10-DEC6-D5A0-9EB1-FA029ACB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471-FCA2-FD4D-BBD6-38E839568729}" type="datetimeFigureOut">
              <a:t>8/22/24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9ADB-EBCD-B2DD-8F0C-580DA4AB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9C1A-25C9-8E21-57F1-E3DA9EE6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797B-E125-254A-B481-6074650BED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3418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06C8-EC2F-45B7-DEEF-F2114620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B564-A447-4EB5-BF2A-3B6781C63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BA2F2-3AB8-FED6-F5D2-95A54C512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F6C8C-C7B0-37AD-F14C-3E1CC672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471-FCA2-FD4D-BBD6-38E839568729}" type="datetimeFigureOut">
              <a:t>8/22/24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49A52-FE59-3038-2483-7AF205C2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5EF47-3A54-1B20-70FC-A42D232A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797B-E125-254A-B481-6074650BED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105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0930-DABA-A5D5-00C0-8112A31A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9DE7B-8796-64A8-B6C2-CCECDBE4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1AF22-7458-5BA9-2295-3EF1A2297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D00D5-1299-D999-48F1-66860C043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19F4B-30FB-46CA-B6B7-62332271F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F3A85-B34B-8099-0D4B-E6182C2C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471-FCA2-FD4D-BBD6-38E839568729}" type="datetimeFigureOut">
              <a:t>8/22/24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12208-002C-DD43-E591-271B5AFA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B298B-D40C-E055-B965-D24313E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797B-E125-254A-B481-6074650BED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8154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B37D-0A2F-FFDC-9223-105FB2BB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55470-E844-83B6-ED4F-F55E4031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471-FCA2-FD4D-BBD6-38E839568729}" type="datetimeFigureOut">
              <a:t>8/22/24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8422-7BF5-717C-8879-5DC7ED18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4C5CC-7408-649C-D0D1-EA4B3140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797B-E125-254A-B481-6074650BED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798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58CAF-47FE-4BE0-1BFF-A734EF8D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471-FCA2-FD4D-BBD6-38E839568729}" type="datetimeFigureOut">
              <a:t>8/22/24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5944D-49D9-BEC0-5A8B-6EB2FAB7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DB563-F411-42BD-CAA7-A7B734B2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797B-E125-254A-B481-6074650BED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2000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FDA7-ED66-4787-D1C1-43BB2244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E108-A602-1E99-ECEC-D66C6186B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A0076-4BF8-01F2-19A8-91F07377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B79-D380-820D-60D8-685F7DEC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471-FCA2-FD4D-BBD6-38E839568729}" type="datetimeFigureOut">
              <a:t>8/22/24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797FE-6558-4E3F-9366-A9074609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01BA-CE26-80EC-E916-E73968C6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797B-E125-254A-B481-6074650BED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7040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B9C2-1C3D-8D60-B747-7CFE1887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A1E37-8776-AFA0-4839-C69D6BC59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FA2FA-A330-C99C-5BB4-D156AC357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6DC48-C779-11A6-37CE-3CBCE62E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471-FCA2-FD4D-BBD6-38E839568729}" type="datetimeFigureOut">
              <a:t>8/22/24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BCF7A-55AF-2E68-4DC4-30A90655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7C892-E43D-7D84-57D7-C816FD10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797B-E125-254A-B481-6074650BED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12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420C9-C7BF-A983-A4F1-C5698D1C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2C03A-9069-54D6-A093-88C37F0A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2925-DFA4-8BA9-E6C1-2B52CBE6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D4471-FCA2-FD4D-BBD6-38E839568729}" type="datetimeFigureOut">
              <a:t>8/22/24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52D1-0BC4-1710-324D-851207699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D850-C219-2B06-B1AA-1E2344D4D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1797B-E125-254A-B481-6074650BED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597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128.xml"/><Relationship Id="rId26" Type="http://schemas.openxmlformats.org/officeDocument/2006/relationships/customXml" Target="../ink/ink132.xml"/><Relationship Id="rId39" Type="http://schemas.openxmlformats.org/officeDocument/2006/relationships/image" Target="../media/image60.png"/><Relationship Id="rId21" Type="http://schemas.openxmlformats.org/officeDocument/2006/relationships/image" Target="../media/image51.png"/><Relationship Id="rId34" Type="http://schemas.openxmlformats.org/officeDocument/2006/relationships/customXml" Target="../ink/ink136.xml"/><Relationship Id="rId42" Type="http://schemas.openxmlformats.org/officeDocument/2006/relationships/customXml" Target="../ink/ink140.xml"/><Relationship Id="rId47" Type="http://schemas.openxmlformats.org/officeDocument/2006/relationships/image" Target="../media/image64.png"/><Relationship Id="rId50" Type="http://schemas.openxmlformats.org/officeDocument/2006/relationships/customXml" Target="../ink/ink144.xml"/><Relationship Id="rId55" Type="http://schemas.openxmlformats.org/officeDocument/2006/relationships/image" Target="../media/image68.png"/><Relationship Id="rId7" Type="http://schemas.openxmlformats.org/officeDocument/2006/relationships/image" Target="../media/image44.png"/><Relationship Id="rId2" Type="http://schemas.openxmlformats.org/officeDocument/2006/relationships/customXml" Target="../ink/ink120.xml"/><Relationship Id="rId16" Type="http://schemas.openxmlformats.org/officeDocument/2006/relationships/customXml" Target="../ink/ink127.xml"/><Relationship Id="rId29" Type="http://schemas.openxmlformats.org/officeDocument/2006/relationships/image" Target="../media/image55.png"/><Relationship Id="rId11" Type="http://schemas.openxmlformats.org/officeDocument/2006/relationships/image" Target="../media/image46.png"/><Relationship Id="rId24" Type="http://schemas.openxmlformats.org/officeDocument/2006/relationships/customXml" Target="../ink/ink131.xml"/><Relationship Id="rId32" Type="http://schemas.openxmlformats.org/officeDocument/2006/relationships/customXml" Target="../ink/ink135.xml"/><Relationship Id="rId37" Type="http://schemas.openxmlformats.org/officeDocument/2006/relationships/image" Target="../media/image59.png"/><Relationship Id="rId40" Type="http://schemas.openxmlformats.org/officeDocument/2006/relationships/customXml" Target="../ink/ink139.xml"/><Relationship Id="rId45" Type="http://schemas.openxmlformats.org/officeDocument/2006/relationships/image" Target="../media/image63.png"/><Relationship Id="rId53" Type="http://schemas.openxmlformats.org/officeDocument/2006/relationships/image" Target="../media/image67.png"/><Relationship Id="rId5" Type="http://schemas.openxmlformats.org/officeDocument/2006/relationships/image" Target="../media/image43.png"/><Relationship Id="rId19" Type="http://schemas.openxmlformats.org/officeDocument/2006/relationships/image" Target="../media/image50.png"/><Relationship Id="rId4" Type="http://schemas.openxmlformats.org/officeDocument/2006/relationships/customXml" Target="../ink/ink121.xml"/><Relationship Id="rId9" Type="http://schemas.openxmlformats.org/officeDocument/2006/relationships/image" Target="../media/image45.png"/><Relationship Id="rId14" Type="http://schemas.openxmlformats.org/officeDocument/2006/relationships/customXml" Target="../ink/ink126.xml"/><Relationship Id="rId22" Type="http://schemas.openxmlformats.org/officeDocument/2006/relationships/customXml" Target="../ink/ink130.xml"/><Relationship Id="rId27" Type="http://schemas.openxmlformats.org/officeDocument/2006/relationships/image" Target="../media/image54.png"/><Relationship Id="rId30" Type="http://schemas.openxmlformats.org/officeDocument/2006/relationships/customXml" Target="../ink/ink134.xml"/><Relationship Id="rId35" Type="http://schemas.openxmlformats.org/officeDocument/2006/relationships/image" Target="../media/image58.png"/><Relationship Id="rId43" Type="http://schemas.openxmlformats.org/officeDocument/2006/relationships/image" Target="../media/image62.png"/><Relationship Id="rId48" Type="http://schemas.openxmlformats.org/officeDocument/2006/relationships/customXml" Target="../ink/ink143.xml"/><Relationship Id="rId56" Type="http://schemas.openxmlformats.org/officeDocument/2006/relationships/customXml" Target="../ink/ink147.xml"/><Relationship Id="rId8" Type="http://schemas.openxmlformats.org/officeDocument/2006/relationships/customXml" Target="../ink/ink123.xml"/><Relationship Id="rId51" Type="http://schemas.openxmlformats.org/officeDocument/2006/relationships/image" Target="../media/image66.png"/><Relationship Id="rId3" Type="http://schemas.openxmlformats.org/officeDocument/2006/relationships/image" Target="../media/image42.png"/><Relationship Id="rId12" Type="http://schemas.openxmlformats.org/officeDocument/2006/relationships/customXml" Target="../ink/ink125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38" Type="http://schemas.openxmlformats.org/officeDocument/2006/relationships/customXml" Target="../ink/ink138.xml"/><Relationship Id="rId46" Type="http://schemas.openxmlformats.org/officeDocument/2006/relationships/customXml" Target="../ink/ink142.xml"/><Relationship Id="rId20" Type="http://schemas.openxmlformats.org/officeDocument/2006/relationships/customXml" Target="../ink/ink129.xml"/><Relationship Id="rId41" Type="http://schemas.openxmlformats.org/officeDocument/2006/relationships/image" Target="../media/image61.png"/><Relationship Id="rId54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2.xml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133.xml"/><Relationship Id="rId36" Type="http://schemas.openxmlformats.org/officeDocument/2006/relationships/customXml" Target="../ink/ink137.xml"/><Relationship Id="rId49" Type="http://schemas.openxmlformats.org/officeDocument/2006/relationships/image" Target="../media/image65.png"/><Relationship Id="rId57" Type="http://schemas.openxmlformats.org/officeDocument/2006/relationships/image" Target="../media/image69.png"/><Relationship Id="rId10" Type="http://schemas.openxmlformats.org/officeDocument/2006/relationships/customXml" Target="../ink/ink124.xml"/><Relationship Id="rId31" Type="http://schemas.openxmlformats.org/officeDocument/2006/relationships/image" Target="../media/image56.png"/><Relationship Id="rId44" Type="http://schemas.openxmlformats.org/officeDocument/2006/relationships/customXml" Target="../ink/ink141.xml"/><Relationship Id="rId52" Type="http://schemas.openxmlformats.org/officeDocument/2006/relationships/customXml" Target="../ink/ink1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1.xml"/><Relationship Id="rId13" Type="http://schemas.openxmlformats.org/officeDocument/2006/relationships/image" Target="../media/image75.png"/><Relationship Id="rId18" Type="http://schemas.openxmlformats.org/officeDocument/2006/relationships/customXml" Target="../ink/ink156.xml"/><Relationship Id="rId3" Type="http://schemas.openxmlformats.org/officeDocument/2006/relationships/image" Target="../media/image70.png"/><Relationship Id="rId21" Type="http://schemas.openxmlformats.org/officeDocument/2006/relationships/image" Target="../media/image79.png"/><Relationship Id="rId7" Type="http://schemas.openxmlformats.org/officeDocument/2006/relationships/image" Target="../media/image72.png"/><Relationship Id="rId12" Type="http://schemas.openxmlformats.org/officeDocument/2006/relationships/customXml" Target="../ink/ink153.xml"/><Relationship Id="rId17" Type="http://schemas.openxmlformats.org/officeDocument/2006/relationships/image" Target="../media/image77.png"/><Relationship Id="rId25" Type="http://schemas.openxmlformats.org/officeDocument/2006/relationships/image" Target="../media/image81.png"/><Relationship Id="rId2" Type="http://schemas.openxmlformats.org/officeDocument/2006/relationships/customXml" Target="../ink/ink148.xml"/><Relationship Id="rId16" Type="http://schemas.openxmlformats.org/officeDocument/2006/relationships/customXml" Target="../ink/ink155.xml"/><Relationship Id="rId20" Type="http://schemas.openxmlformats.org/officeDocument/2006/relationships/customXml" Target="../ink/ink1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0.xml"/><Relationship Id="rId11" Type="http://schemas.openxmlformats.org/officeDocument/2006/relationships/image" Target="../media/image74.png"/><Relationship Id="rId24" Type="http://schemas.openxmlformats.org/officeDocument/2006/relationships/customXml" Target="../ink/ink159.xml"/><Relationship Id="rId5" Type="http://schemas.openxmlformats.org/officeDocument/2006/relationships/image" Target="../media/image71.png"/><Relationship Id="rId15" Type="http://schemas.openxmlformats.org/officeDocument/2006/relationships/image" Target="../media/image76.png"/><Relationship Id="rId23" Type="http://schemas.openxmlformats.org/officeDocument/2006/relationships/image" Target="../media/image80.png"/><Relationship Id="rId10" Type="http://schemas.openxmlformats.org/officeDocument/2006/relationships/customXml" Target="../ink/ink152.xml"/><Relationship Id="rId19" Type="http://schemas.openxmlformats.org/officeDocument/2006/relationships/image" Target="../media/image78.png"/><Relationship Id="rId4" Type="http://schemas.openxmlformats.org/officeDocument/2006/relationships/customXml" Target="../ink/ink149.xml"/><Relationship Id="rId9" Type="http://schemas.openxmlformats.org/officeDocument/2006/relationships/image" Target="../media/image73.png"/><Relationship Id="rId14" Type="http://schemas.openxmlformats.org/officeDocument/2006/relationships/customXml" Target="../ink/ink154.xml"/><Relationship Id="rId22" Type="http://schemas.openxmlformats.org/officeDocument/2006/relationships/customXml" Target="../ink/ink15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2.xml"/><Relationship Id="rId3" Type="http://schemas.openxmlformats.org/officeDocument/2006/relationships/image" Target="../media/image86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1.xml"/><Relationship Id="rId11" Type="http://schemas.openxmlformats.org/officeDocument/2006/relationships/image" Target="../media/image90.png"/><Relationship Id="rId5" Type="http://schemas.openxmlformats.org/officeDocument/2006/relationships/image" Target="../media/image87.png"/><Relationship Id="rId10" Type="http://schemas.openxmlformats.org/officeDocument/2006/relationships/customXml" Target="../ink/ink163.xml"/><Relationship Id="rId4" Type="http://schemas.openxmlformats.org/officeDocument/2006/relationships/customXml" Target="../ink/ink160.xml"/><Relationship Id="rId9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.xml"/><Relationship Id="rId21" Type="http://schemas.openxmlformats.org/officeDocument/2006/relationships/customXml" Target="../ink/ink16.xml"/><Relationship Id="rId42" Type="http://schemas.openxmlformats.org/officeDocument/2006/relationships/customXml" Target="../ink/ink29.xml"/><Relationship Id="rId47" Type="http://schemas.openxmlformats.org/officeDocument/2006/relationships/image" Target="../media/image15.png"/><Relationship Id="rId63" Type="http://schemas.openxmlformats.org/officeDocument/2006/relationships/image" Target="../media/image23.png"/><Relationship Id="rId68" Type="http://schemas.openxmlformats.org/officeDocument/2006/relationships/customXml" Target="../ink/ink42.xml"/><Relationship Id="rId7" Type="http://schemas.openxmlformats.org/officeDocument/2006/relationships/image" Target="../media/image3.png"/><Relationship Id="rId71" Type="http://schemas.openxmlformats.org/officeDocument/2006/relationships/image" Target="../media/image27.png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9" Type="http://schemas.openxmlformats.org/officeDocument/2006/relationships/image" Target="../media/image6.png"/><Relationship Id="rId11" Type="http://schemas.openxmlformats.org/officeDocument/2006/relationships/customXml" Target="../ink/ink6.xml"/><Relationship Id="rId24" Type="http://schemas.openxmlformats.org/officeDocument/2006/relationships/customXml" Target="../ink/ink19.xml"/><Relationship Id="rId32" Type="http://schemas.openxmlformats.org/officeDocument/2006/relationships/customXml" Target="../ink/ink24.xml"/><Relationship Id="rId37" Type="http://schemas.openxmlformats.org/officeDocument/2006/relationships/image" Target="../media/image10.png"/><Relationship Id="rId40" Type="http://schemas.openxmlformats.org/officeDocument/2006/relationships/customXml" Target="../ink/ink28.xml"/><Relationship Id="rId45" Type="http://schemas.openxmlformats.org/officeDocument/2006/relationships/image" Target="../media/image14.png"/><Relationship Id="rId53" Type="http://schemas.openxmlformats.org/officeDocument/2006/relationships/image" Target="../media/image18.png"/><Relationship Id="rId58" Type="http://schemas.openxmlformats.org/officeDocument/2006/relationships/customXml" Target="../ink/ink37.xml"/><Relationship Id="rId66" Type="http://schemas.openxmlformats.org/officeDocument/2006/relationships/customXml" Target="../ink/ink41.xml"/><Relationship Id="rId5" Type="http://schemas.openxmlformats.org/officeDocument/2006/relationships/image" Target="../media/image2.png"/><Relationship Id="rId61" Type="http://schemas.openxmlformats.org/officeDocument/2006/relationships/image" Target="../media/image22.png"/><Relationship Id="rId19" Type="http://schemas.openxmlformats.org/officeDocument/2006/relationships/customXml" Target="../ink/ink14.xml"/><Relationship Id="rId14" Type="http://schemas.openxmlformats.org/officeDocument/2006/relationships/customXml" Target="../ink/ink9.xml"/><Relationship Id="rId22" Type="http://schemas.openxmlformats.org/officeDocument/2006/relationships/customXml" Target="../ink/ink17.xml"/><Relationship Id="rId27" Type="http://schemas.openxmlformats.org/officeDocument/2006/relationships/image" Target="../media/image5.png"/><Relationship Id="rId30" Type="http://schemas.openxmlformats.org/officeDocument/2006/relationships/customXml" Target="../ink/ink23.xml"/><Relationship Id="rId35" Type="http://schemas.openxmlformats.org/officeDocument/2006/relationships/image" Target="../media/image9.png"/><Relationship Id="rId43" Type="http://schemas.openxmlformats.org/officeDocument/2006/relationships/image" Target="../media/image13.png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64" Type="http://schemas.openxmlformats.org/officeDocument/2006/relationships/customXml" Target="../ink/ink40.xml"/><Relationship Id="rId69" Type="http://schemas.openxmlformats.org/officeDocument/2006/relationships/image" Target="../media/image26.png"/><Relationship Id="rId8" Type="http://schemas.openxmlformats.org/officeDocument/2006/relationships/customXml" Target="../ink/ink4.xml"/><Relationship Id="rId51" Type="http://schemas.openxmlformats.org/officeDocument/2006/relationships/image" Target="../media/image17.png"/><Relationship Id="rId3" Type="http://schemas.openxmlformats.org/officeDocument/2006/relationships/image" Target="../media/image1.png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25" Type="http://schemas.openxmlformats.org/officeDocument/2006/relationships/customXml" Target="../ink/ink20.xml"/><Relationship Id="rId33" Type="http://schemas.openxmlformats.org/officeDocument/2006/relationships/image" Target="../media/image8.png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59" Type="http://schemas.openxmlformats.org/officeDocument/2006/relationships/image" Target="../media/image21.png"/><Relationship Id="rId67" Type="http://schemas.openxmlformats.org/officeDocument/2006/relationships/image" Target="../media/image25.png"/><Relationship Id="rId20" Type="http://schemas.openxmlformats.org/officeDocument/2006/relationships/customXml" Target="../ink/ink15.xml"/><Relationship Id="rId41" Type="http://schemas.openxmlformats.org/officeDocument/2006/relationships/image" Target="../media/image12.png"/><Relationship Id="rId54" Type="http://schemas.openxmlformats.org/officeDocument/2006/relationships/customXml" Target="../ink/ink35.xml"/><Relationship Id="rId62" Type="http://schemas.openxmlformats.org/officeDocument/2006/relationships/customXml" Target="../ink/ink39.xml"/><Relationship Id="rId70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10.xml"/><Relationship Id="rId23" Type="http://schemas.openxmlformats.org/officeDocument/2006/relationships/customXml" Target="../ink/ink18.xml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image" Target="../media/image16.png"/><Relationship Id="rId57" Type="http://schemas.openxmlformats.org/officeDocument/2006/relationships/image" Target="../media/image20.png"/><Relationship Id="rId10" Type="http://schemas.openxmlformats.org/officeDocument/2006/relationships/customXml" Target="../ink/ink5.xml"/><Relationship Id="rId31" Type="http://schemas.openxmlformats.org/officeDocument/2006/relationships/image" Target="../media/image7.png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60" Type="http://schemas.openxmlformats.org/officeDocument/2006/relationships/customXml" Target="../ink/ink38.xml"/><Relationship Id="rId65" Type="http://schemas.openxmlformats.org/officeDocument/2006/relationships/image" Target="../media/image2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39" Type="http://schemas.openxmlformats.org/officeDocument/2006/relationships/image" Target="../media/image11.png"/><Relationship Id="rId34" Type="http://schemas.openxmlformats.org/officeDocument/2006/relationships/customXml" Target="../ink/ink25.xml"/><Relationship Id="rId50" Type="http://schemas.openxmlformats.org/officeDocument/2006/relationships/customXml" Target="../ink/ink33.xml"/><Relationship Id="rId55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0.xml"/><Relationship Id="rId18" Type="http://schemas.openxmlformats.org/officeDocument/2006/relationships/customXml" Target="../ink/ink55.xml"/><Relationship Id="rId26" Type="http://schemas.openxmlformats.org/officeDocument/2006/relationships/image" Target="../media/image31.png"/><Relationship Id="rId39" Type="http://schemas.openxmlformats.org/officeDocument/2006/relationships/customXml" Target="../ink/ink66.xml"/><Relationship Id="rId21" Type="http://schemas.openxmlformats.org/officeDocument/2006/relationships/customXml" Target="../ink/ink57.xml"/><Relationship Id="rId34" Type="http://schemas.openxmlformats.org/officeDocument/2006/relationships/image" Target="../media/image35.png"/><Relationship Id="rId42" Type="http://schemas.openxmlformats.org/officeDocument/2006/relationships/image" Target="../media/image39.png"/><Relationship Id="rId7" Type="http://schemas.openxmlformats.org/officeDocument/2006/relationships/customXml" Target="../ink/ink46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53.xml"/><Relationship Id="rId29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48.xml"/><Relationship Id="rId24" Type="http://schemas.openxmlformats.org/officeDocument/2006/relationships/image" Target="../media/image30.png"/><Relationship Id="rId32" Type="http://schemas.openxmlformats.org/officeDocument/2006/relationships/image" Target="../media/image34.png"/><Relationship Id="rId37" Type="http://schemas.openxmlformats.org/officeDocument/2006/relationships/customXml" Target="../ink/ink65.xml"/><Relationship Id="rId40" Type="http://schemas.openxmlformats.org/officeDocument/2006/relationships/image" Target="../media/image38.png"/><Relationship Id="rId45" Type="http://schemas.openxmlformats.org/officeDocument/2006/relationships/customXml" Target="../ink/ink69.xml"/><Relationship Id="rId5" Type="http://schemas.openxmlformats.org/officeDocument/2006/relationships/customXml" Target="../ink/ink45.xml"/><Relationship Id="rId15" Type="http://schemas.openxmlformats.org/officeDocument/2006/relationships/customXml" Target="../ink/ink52.xml"/><Relationship Id="rId23" Type="http://schemas.openxmlformats.org/officeDocument/2006/relationships/customXml" Target="../ink/ink58.xml"/><Relationship Id="rId28" Type="http://schemas.openxmlformats.org/officeDocument/2006/relationships/image" Target="../media/image32.png"/><Relationship Id="rId36" Type="http://schemas.openxmlformats.org/officeDocument/2006/relationships/image" Target="../media/image36.png"/><Relationship Id="rId10" Type="http://schemas.openxmlformats.org/officeDocument/2006/relationships/image" Target="../media/image4.png"/><Relationship Id="rId19" Type="http://schemas.openxmlformats.org/officeDocument/2006/relationships/customXml" Target="../ink/ink56.xml"/><Relationship Id="rId31" Type="http://schemas.openxmlformats.org/officeDocument/2006/relationships/customXml" Target="../ink/ink62.xml"/><Relationship Id="rId44" Type="http://schemas.openxmlformats.org/officeDocument/2006/relationships/image" Target="../media/image40.png"/><Relationship Id="rId4" Type="http://schemas.openxmlformats.org/officeDocument/2006/relationships/image" Target="../media/image1.png"/><Relationship Id="rId9" Type="http://schemas.openxmlformats.org/officeDocument/2006/relationships/customXml" Target="../ink/ink47.xml"/><Relationship Id="rId14" Type="http://schemas.openxmlformats.org/officeDocument/2006/relationships/customXml" Target="../ink/ink51.xml"/><Relationship Id="rId22" Type="http://schemas.openxmlformats.org/officeDocument/2006/relationships/image" Target="../media/image29.png"/><Relationship Id="rId27" Type="http://schemas.openxmlformats.org/officeDocument/2006/relationships/customXml" Target="../ink/ink60.xml"/><Relationship Id="rId30" Type="http://schemas.openxmlformats.org/officeDocument/2006/relationships/image" Target="../media/image33.png"/><Relationship Id="rId35" Type="http://schemas.openxmlformats.org/officeDocument/2006/relationships/customXml" Target="../ink/ink64.xml"/><Relationship Id="rId43" Type="http://schemas.openxmlformats.org/officeDocument/2006/relationships/customXml" Target="../ink/ink68.xml"/><Relationship Id="rId8" Type="http://schemas.openxmlformats.org/officeDocument/2006/relationships/image" Target="../media/image3.png"/><Relationship Id="rId3" Type="http://schemas.openxmlformats.org/officeDocument/2006/relationships/customXml" Target="../ink/ink44.xml"/><Relationship Id="rId12" Type="http://schemas.openxmlformats.org/officeDocument/2006/relationships/customXml" Target="../ink/ink49.xml"/><Relationship Id="rId17" Type="http://schemas.openxmlformats.org/officeDocument/2006/relationships/customXml" Target="../ink/ink54.xml"/><Relationship Id="rId25" Type="http://schemas.openxmlformats.org/officeDocument/2006/relationships/customXml" Target="../ink/ink59.xml"/><Relationship Id="rId33" Type="http://schemas.openxmlformats.org/officeDocument/2006/relationships/customXml" Target="../ink/ink63.xml"/><Relationship Id="rId38" Type="http://schemas.openxmlformats.org/officeDocument/2006/relationships/image" Target="../media/image37.png"/><Relationship Id="rId46" Type="http://schemas.openxmlformats.org/officeDocument/2006/relationships/image" Target="../media/image41.png"/><Relationship Id="rId20" Type="http://schemas.openxmlformats.org/officeDocument/2006/relationships/image" Target="../media/image28.png"/><Relationship Id="rId41" Type="http://schemas.openxmlformats.org/officeDocument/2006/relationships/customXml" Target="../ink/ink6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7.xml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39" Type="http://schemas.openxmlformats.org/officeDocument/2006/relationships/image" Target="../media/image38.png"/><Relationship Id="rId21" Type="http://schemas.openxmlformats.org/officeDocument/2006/relationships/image" Target="../media/image29.png"/><Relationship Id="rId34" Type="http://schemas.openxmlformats.org/officeDocument/2006/relationships/customXml" Target="../ink/ink90.xml"/><Relationship Id="rId42" Type="http://schemas.openxmlformats.org/officeDocument/2006/relationships/customXml" Target="../ink/ink94.xml"/><Relationship Id="rId7" Type="http://schemas.openxmlformats.org/officeDocument/2006/relationships/image" Target="../media/image3.png"/><Relationship Id="rId2" Type="http://schemas.openxmlformats.org/officeDocument/2006/relationships/customXml" Target="../ink/ink70.xml"/><Relationship Id="rId16" Type="http://schemas.openxmlformats.org/officeDocument/2006/relationships/customXml" Target="../ink/ink80.xml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customXml" Target="../ink/ink75.xml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37.png"/><Relationship Id="rId40" Type="http://schemas.openxmlformats.org/officeDocument/2006/relationships/customXml" Target="../ink/ink93.xml"/><Relationship Id="rId45" Type="http://schemas.openxmlformats.org/officeDocument/2006/relationships/image" Target="../media/image41.png"/><Relationship Id="rId5" Type="http://schemas.openxmlformats.org/officeDocument/2006/relationships/image" Target="../media/image2.png"/><Relationship Id="rId15" Type="http://schemas.openxmlformats.org/officeDocument/2006/relationships/customXml" Target="../ink/ink79.xml"/><Relationship Id="rId23" Type="http://schemas.openxmlformats.org/officeDocument/2006/relationships/image" Target="../media/image30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10" Type="http://schemas.openxmlformats.org/officeDocument/2006/relationships/customXml" Target="../ink/ink74.xml"/><Relationship Id="rId19" Type="http://schemas.openxmlformats.org/officeDocument/2006/relationships/image" Target="../media/image28.png"/><Relationship Id="rId31" Type="http://schemas.openxmlformats.org/officeDocument/2006/relationships/image" Target="../media/image34.png"/><Relationship Id="rId44" Type="http://schemas.openxmlformats.org/officeDocument/2006/relationships/customXml" Target="../ink/ink95.xml"/><Relationship Id="rId4" Type="http://schemas.openxmlformats.org/officeDocument/2006/relationships/customXml" Target="../ink/ink71.xml"/><Relationship Id="rId9" Type="http://schemas.openxmlformats.org/officeDocument/2006/relationships/image" Target="../media/image4.png"/><Relationship Id="rId14" Type="http://schemas.openxmlformats.org/officeDocument/2006/relationships/customXml" Target="../ink/ink78.xml"/><Relationship Id="rId22" Type="http://schemas.openxmlformats.org/officeDocument/2006/relationships/customXml" Target="../ink/ink84.xml"/><Relationship Id="rId27" Type="http://schemas.openxmlformats.org/officeDocument/2006/relationships/image" Target="../media/image32.png"/><Relationship Id="rId30" Type="http://schemas.openxmlformats.org/officeDocument/2006/relationships/customXml" Target="../ink/ink88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8" Type="http://schemas.openxmlformats.org/officeDocument/2006/relationships/customXml" Target="../ink/ink73.xml"/><Relationship Id="rId3" Type="http://schemas.openxmlformats.org/officeDocument/2006/relationships/image" Target="../media/image1.png"/><Relationship Id="rId12" Type="http://schemas.openxmlformats.org/officeDocument/2006/relationships/customXml" Target="../ink/ink76.xml"/><Relationship Id="rId17" Type="http://schemas.openxmlformats.org/officeDocument/2006/relationships/customXml" Target="../ink/ink81.xml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92.xml"/><Relationship Id="rId20" Type="http://schemas.openxmlformats.org/officeDocument/2006/relationships/customXml" Target="../ink/ink83.xml"/><Relationship Id="rId41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104.xml"/><Relationship Id="rId26" Type="http://schemas.openxmlformats.org/officeDocument/2006/relationships/customXml" Target="../ink/ink108.xml"/><Relationship Id="rId39" Type="http://schemas.openxmlformats.org/officeDocument/2006/relationships/image" Target="../media/image60.png"/><Relationship Id="rId21" Type="http://schemas.openxmlformats.org/officeDocument/2006/relationships/image" Target="../media/image51.png"/><Relationship Id="rId34" Type="http://schemas.openxmlformats.org/officeDocument/2006/relationships/customXml" Target="../ink/ink112.xml"/><Relationship Id="rId42" Type="http://schemas.openxmlformats.org/officeDocument/2006/relationships/customXml" Target="../ink/ink116.xml"/><Relationship Id="rId47" Type="http://schemas.openxmlformats.org/officeDocument/2006/relationships/image" Target="../media/image64.png"/><Relationship Id="rId7" Type="http://schemas.openxmlformats.org/officeDocument/2006/relationships/image" Target="../media/image44.png"/><Relationship Id="rId2" Type="http://schemas.openxmlformats.org/officeDocument/2006/relationships/customXml" Target="../ink/ink96.xml"/><Relationship Id="rId16" Type="http://schemas.openxmlformats.org/officeDocument/2006/relationships/customXml" Target="../ink/ink103.xml"/><Relationship Id="rId29" Type="http://schemas.openxmlformats.org/officeDocument/2006/relationships/image" Target="../media/image55.png"/><Relationship Id="rId11" Type="http://schemas.openxmlformats.org/officeDocument/2006/relationships/image" Target="../media/image46.png"/><Relationship Id="rId24" Type="http://schemas.openxmlformats.org/officeDocument/2006/relationships/customXml" Target="../ink/ink107.xml"/><Relationship Id="rId32" Type="http://schemas.openxmlformats.org/officeDocument/2006/relationships/customXml" Target="../ink/ink111.xml"/><Relationship Id="rId37" Type="http://schemas.openxmlformats.org/officeDocument/2006/relationships/image" Target="../media/image59.png"/><Relationship Id="rId40" Type="http://schemas.openxmlformats.org/officeDocument/2006/relationships/customXml" Target="../ink/ink115.xml"/><Relationship Id="rId45" Type="http://schemas.openxmlformats.org/officeDocument/2006/relationships/image" Target="../media/image63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109.xml"/><Relationship Id="rId36" Type="http://schemas.openxmlformats.org/officeDocument/2006/relationships/customXml" Target="../ink/ink113.xml"/><Relationship Id="rId49" Type="http://schemas.openxmlformats.org/officeDocument/2006/relationships/image" Target="../media/image65.png"/><Relationship Id="rId10" Type="http://schemas.openxmlformats.org/officeDocument/2006/relationships/customXml" Target="../ink/ink100.xml"/><Relationship Id="rId19" Type="http://schemas.openxmlformats.org/officeDocument/2006/relationships/image" Target="../media/image50.png"/><Relationship Id="rId31" Type="http://schemas.openxmlformats.org/officeDocument/2006/relationships/image" Target="../media/image56.png"/><Relationship Id="rId44" Type="http://schemas.openxmlformats.org/officeDocument/2006/relationships/customXml" Target="../ink/ink117.xml"/><Relationship Id="rId4" Type="http://schemas.openxmlformats.org/officeDocument/2006/relationships/customXml" Target="../ink/ink97.xml"/><Relationship Id="rId9" Type="http://schemas.openxmlformats.org/officeDocument/2006/relationships/image" Target="../media/image45.png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54.png"/><Relationship Id="rId30" Type="http://schemas.openxmlformats.org/officeDocument/2006/relationships/customXml" Target="../ink/ink110.xml"/><Relationship Id="rId35" Type="http://schemas.openxmlformats.org/officeDocument/2006/relationships/image" Target="../media/image58.png"/><Relationship Id="rId43" Type="http://schemas.openxmlformats.org/officeDocument/2006/relationships/image" Target="../media/image62.png"/><Relationship Id="rId48" Type="http://schemas.openxmlformats.org/officeDocument/2006/relationships/customXml" Target="../ink/ink119.xml"/><Relationship Id="rId8" Type="http://schemas.openxmlformats.org/officeDocument/2006/relationships/customXml" Target="../ink/ink99.xml"/><Relationship Id="rId3" Type="http://schemas.openxmlformats.org/officeDocument/2006/relationships/image" Target="../media/image42.png"/><Relationship Id="rId12" Type="http://schemas.openxmlformats.org/officeDocument/2006/relationships/customXml" Target="../ink/ink101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38" Type="http://schemas.openxmlformats.org/officeDocument/2006/relationships/customXml" Target="../ink/ink114.xml"/><Relationship Id="rId46" Type="http://schemas.openxmlformats.org/officeDocument/2006/relationships/customXml" Target="../ink/ink118.xml"/><Relationship Id="rId20" Type="http://schemas.openxmlformats.org/officeDocument/2006/relationships/customXml" Target="../ink/ink105.xml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1184-9332-16A8-E36B-FF3F0DAF2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>
                <a:latin typeface="Apple Braille" pitchFamily="2" charset="0"/>
              </a:rPr>
              <a:t>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6DD6A-E54C-1841-8B85-1E03C4DD8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latin typeface="Apple Braille" pitchFamily="2" charset="0"/>
              </a:rPr>
              <a:t>2024-08-22</a:t>
            </a:r>
            <a:endParaRPr lang="en-KR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95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C7E7-9A31-D454-FC6B-63BB4AD8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</a:t>
            </a:r>
            <a:r>
              <a:rPr lang="ko-KR" altLang="en-US"/>
              <a:t>추가</a:t>
            </a:r>
            <a:endParaRPr lang="en-KR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1C578F-C37B-5847-63E9-9011E2F7C365}"/>
              </a:ext>
            </a:extLst>
          </p:cNvPr>
          <p:cNvCxnSpPr>
            <a:cxnSpLocks/>
          </p:cNvCxnSpPr>
          <p:nvPr/>
        </p:nvCxnSpPr>
        <p:spPr>
          <a:xfrm>
            <a:off x="964765" y="2073438"/>
            <a:ext cx="1816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7628B3-4BC2-AE8B-3DAC-1C7F56E5F89F}"/>
              </a:ext>
            </a:extLst>
          </p:cNvPr>
          <p:cNvCxnSpPr>
            <a:cxnSpLocks/>
          </p:cNvCxnSpPr>
          <p:nvPr/>
        </p:nvCxnSpPr>
        <p:spPr>
          <a:xfrm>
            <a:off x="2793281" y="2073438"/>
            <a:ext cx="18886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A6E534D-7632-95B0-54E0-D4EC867C5B6D}"/>
              </a:ext>
            </a:extLst>
          </p:cNvPr>
          <p:cNvSpPr txBox="1"/>
          <p:nvPr/>
        </p:nvSpPr>
        <p:spPr>
          <a:xfrm>
            <a:off x="898231" y="22105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en-K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A08B0-8970-B56F-235A-FABC991E8DF4}"/>
              </a:ext>
            </a:extLst>
          </p:cNvPr>
          <p:cNvSpPr txBox="1"/>
          <p:nvPr/>
        </p:nvSpPr>
        <p:spPr>
          <a:xfrm>
            <a:off x="1744194" y="21997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en-K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813870-FD32-25F3-DFE3-D9CE89F2DB77}"/>
              </a:ext>
            </a:extLst>
          </p:cNvPr>
          <p:cNvSpPr txBox="1"/>
          <p:nvPr/>
        </p:nvSpPr>
        <p:spPr>
          <a:xfrm>
            <a:off x="2639232" y="22105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en-K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539222-0363-9F54-DB57-4CD595577A30}"/>
              </a:ext>
            </a:extLst>
          </p:cNvPr>
          <p:cNvSpPr txBox="1"/>
          <p:nvPr/>
        </p:nvSpPr>
        <p:spPr>
          <a:xfrm>
            <a:off x="3485195" y="2174258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en-K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44C18C-B63C-B16D-7EDF-49C8F91FC0E3}"/>
              </a:ext>
            </a:extLst>
          </p:cNvPr>
          <p:cNvSpPr txBox="1"/>
          <p:nvPr/>
        </p:nvSpPr>
        <p:spPr>
          <a:xfrm flipH="1">
            <a:off x="4455354" y="2215337"/>
            <a:ext cx="130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en-K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C2F735-39CE-E3DB-41A2-28DE759C6247}"/>
              </a:ext>
            </a:extLst>
          </p:cNvPr>
          <p:cNvSpPr/>
          <p:nvPr/>
        </p:nvSpPr>
        <p:spPr>
          <a:xfrm>
            <a:off x="905703" y="3565074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1B34C4-520A-77E6-684C-8E195EC82FB6}"/>
              </a:ext>
            </a:extLst>
          </p:cNvPr>
          <p:cNvSpPr/>
          <p:nvPr/>
        </p:nvSpPr>
        <p:spPr>
          <a:xfrm>
            <a:off x="1805703" y="3565074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AA41982-E9A4-4B5C-ED80-866A9C8A5491}"/>
              </a:ext>
            </a:extLst>
          </p:cNvPr>
          <p:cNvSpPr/>
          <p:nvPr/>
        </p:nvSpPr>
        <p:spPr>
          <a:xfrm>
            <a:off x="2721046" y="3565074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E9D129-C6C4-13A8-A001-E17FA9B70228}"/>
              </a:ext>
            </a:extLst>
          </p:cNvPr>
          <p:cNvSpPr/>
          <p:nvPr/>
        </p:nvSpPr>
        <p:spPr>
          <a:xfrm>
            <a:off x="3641535" y="3565074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5E39B2-BBDD-CDB2-0C62-0CE3883A2CF4}"/>
              </a:ext>
            </a:extLst>
          </p:cNvPr>
          <p:cNvGrpSpPr/>
          <p:nvPr/>
        </p:nvGrpSpPr>
        <p:grpSpPr>
          <a:xfrm>
            <a:off x="2805563" y="3591733"/>
            <a:ext cx="1740600" cy="823680"/>
            <a:chOff x="2824210" y="3337763"/>
            <a:chExt cx="174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AFC66-1229-C511-80B4-FAAA335F524A}"/>
                    </a:ext>
                  </a:extLst>
                </p14:cNvPr>
                <p14:cNvContentPartPr/>
                <p14:nvPr/>
              </p14:nvContentPartPr>
              <p14:xfrm>
                <a:off x="2824210" y="3854363"/>
                <a:ext cx="335520" cy="307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AFC66-1229-C511-80B4-FAAA335F52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5210" y="3845723"/>
                  <a:ext cx="3531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0B41A88-6E01-7264-E810-A278F407E127}"/>
                    </a:ext>
                  </a:extLst>
                </p14:cNvPr>
                <p14:cNvContentPartPr/>
                <p14:nvPr/>
              </p14:nvContentPartPr>
              <p14:xfrm>
                <a:off x="2846530" y="3584363"/>
                <a:ext cx="459000" cy="496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0B41A88-6E01-7264-E810-A278F407E1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7890" y="3575723"/>
                  <a:ext cx="4766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125B184-4BAC-BBB7-8741-5C63AFB38C05}"/>
                    </a:ext>
                  </a:extLst>
                </p14:cNvPr>
                <p14:cNvContentPartPr/>
                <p14:nvPr/>
              </p14:nvContentPartPr>
              <p14:xfrm>
                <a:off x="3044890" y="3411923"/>
                <a:ext cx="498240" cy="711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125B184-4BAC-BBB7-8741-5C63AFB38C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35890" y="3402923"/>
                  <a:ext cx="51588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D844CF1-CD83-2929-BB7B-58F549FA0573}"/>
                    </a:ext>
                  </a:extLst>
                </p14:cNvPr>
                <p14:cNvContentPartPr/>
                <p14:nvPr/>
              </p14:nvContentPartPr>
              <p14:xfrm>
                <a:off x="3305890" y="3339563"/>
                <a:ext cx="347760" cy="536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D844CF1-CD83-2929-BB7B-58F549FA05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96890" y="3330923"/>
                  <a:ext cx="3654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73EE49B-3C36-A13C-7FED-B1428B8829AF}"/>
                    </a:ext>
                  </a:extLst>
                </p14:cNvPr>
                <p14:cNvContentPartPr/>
                <p14:nvPr/>
              </p14:nvContentPartPr>
              <p14:xfrm>
                <a:off x="3542410" y="3337763"/>
                <a:ext cx="132840" cy="231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73EE49B-3C36-A13C-7FED-B1428B8829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33770" y="3328763"/>
                  <a:ext cx="1504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C0238FB-5DEE-3B67-28B9-510644D762D1}"/>
                    </a:ext>
                  </a:extLst>
                </p14:cNvPr>
                <p14:cNvContentPartPr/>
                <p14:nvPr/>
              </p14:nvContentPartPr>
              <p14:xfrm>
                <a:off x="3731410" y="3833483"/>
                <a:ext cx="326880" cy="265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C0238FB-5DEE-3B67-28B9-510644D762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22770" y="3824843"/>
                  <a:ext cx="344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4C7F9E3-474F-05EB-2D20-A9389C036675}"/>
                    </a:ext>
                  </a:extLst>
                </p14:cNvPr>
                <p14:cNvContentPartPr/>
                <p14:nvPr/>
              </p14:nvContentPartPr>
              <p14:xfrm>
                <a:off x="3731770" y="3674003"/>
                <a:ext cx="466920" cy="369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4C7F9E3-474F-05EB-2D20-A9389C0366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22770" y="3665363"/>
                  <a:ext cx="4845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2E33372-70B9-2D26-CD62-F3DD41E9CC6F}"/>
                    </a:ext>
                  </a:extLst>
                </p14:cNvPr>
                <p14:cNvContentPartPr/>
                <p14:nvPr/>
              </p14:nvContentPartPr>
              <p14:xfrm>
                <a:off x="3880450" y="3474563"/>
                <a:ext cx="535680" cy="546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2E33372-70B9-2D26-CD62-F3DD41E9CC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1810" y="3465923"/>
                  <a:ext cx="5533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DF51122-615E-A334-A3BE-BF8D7E5FBB50}"/>
                    </a:ext>
                  </a:extLst>
                </p14:cNvPr>
                <p14:cNvContentPartPr/>
                <p14:nvPr/>
              </p14:nvContentPartPr>
              <p14:xfrm>
                <a:off x="4130650" y="3368003"/>
                <a:ext cx="367200" cy="401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DF51122-615E-A334-A3BE-BF8D7E5FB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21650" y="3359003"/>
                  <a:ext cx="3848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3140275-55D7-EC70-2AFC-EC507E48690A}"/>
                    </a:ext>
                  </a:extLst>
                </p14:cNvPr>
                <p14:cNvContentPartPr/>
                <p14:nvPr/>
              </p14:nvContentPartPr>
              <p14:xfrm>
                <a:off x="4413970" y="3378803"/>
                <a:ext cx="150840" cy="220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3140275-55D7-EC70-2AFC-EC507E4869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04970" y="3369803"/>
                  <a:ext cx="16848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62BB98C-095F-EAE4-9D47-C33802BE15DE}"/>
              </a:ext>
            </a:extLst>
          </p:cNvPr>
          <p:cNvGrpSpPr/>
          <p:nvPr/>
        </p:nvGrpSpPr>
        <p:grpSpPr>
          <a:xfrm>
            <a:off x="901163" y="3600013"/>
            <a:ext cx="1777320" cy="784800"/>
            <a:chOff x="919810" y="3346043"/>
            <a:chExt cx="177732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C10DFBF-D85F-AFA1-A537-4CA4FC507D97}"/>
                    </a:ext>
                  </a:extLst>
                </p14:cNvPr>
                <p14:cNvContentPartPr/>
                <p14:nvPr/>
              </p14:nvContentPartPr>
              <p14:xfrm>
                <a:off x="919810" y="3346043"/>
                <a:ext cx="292680" cy="340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C10DFBF-D85F-AFA1-A537-4CA4FC507D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1170" y="3337403"/>
                  <a:ext cx="310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8D14B5D-82BC-0645-BAA0-C60354BEB5D5}"/>
                    </a:ext>
                  </a:extLst>
                </p14:cNvPr>
                <p14:cNvContentPartPr/>
                <p14:nvPr/>
              </p14:nvContentPartPr>
              <p14:xfrm>
                <a:off x="920530" y="3385283"/>
                <a:ext cx="533880" cy="646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8D14B5D-82BC-0645-BAA0-C60354BEB5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1530" y="3376283"/>
                  <a:ext cx="55152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A53904C-7D4A-64CD-334D-B4EA2D7BE3D8}"/>
                    </a:ext>
                  </a:extLst>
                </p14:cNvPr>
                <p14:cNvContentPartPr/>
                <p14:nvPr/>
              </p14:nvContentPartPr>
              <p14:xfrm>
                <a:off x="1072810" y="3402203"/>
                <a:ext cx="630000" cy="708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A53904C-7D4A-64CD-334D-B4EA2D7BE3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4170" y="3393203"/>
                  <a:ext cx="64764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DC9B5D1-F017-E6F4-02A3-06BA6EC2DE92}"/>
                    </a:ext>
                  </a:extLst>
                </p14:cNvPr>
                <p14:cNvContentPartPr/>
                <p14:nvPr/>
              </p14:nvContentPartPr>
              <p14:xfrm>
                <a:off x="1386370" y="3678683"/>
                <a:ext cx="346680" cy="308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DC9B5D1-F017-E6F4-02A3-06BA6EC2DE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77370" y="3670043"/>
                  <a:ext cx="364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FE22009-DD97-CE18-29D2-1981BF784CF3}"/>
                    </a:ext>
                  </a:extLst>
                </p14:cNvPr>
                <p14:cNvContentPartPr/>
                <p14:nvPr/>
              </p14:nvContentPartPr>
              <p14:xfrm>
                <a:off x="1571770" y="3932843"/>
                <a:ext cx="112680" cy="170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FE22009-DD97-CE18-29D2-1981BF784C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62770" y="3923843"/>
                  <a:ext cx="130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90E0FA-16DB-5E7D-4F97-3CBE38F476DD}"/>
                    </a:ext>
                  </a:extLst>
                </p14:cNvPr>
                <p14:cNvContentPartPr/>
                <p14:nvPr/>
              </p14:nvContentPartPr>
              <p14:xfrm>
                <a:off x="1801450" y="3405443"/>
                <a:ext cx="272520" cy="277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90E0FA-16DB-5E7D-4F97-3CBE38F476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92810" y="3396803"/>
                  <a:ext cx="290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6D25313-B367-991D-4E75-B8D3889D372B}"/>
                    </a:ext>
                  </a:extLst>
                </p14:cNvPr>
                <p14:cNvContentPartPr/>
                <p14:nvPr/>
              </p14:nvContentPartPr>
              <p14:xfrm>
                <a:off x="1899010" y="3346043"/>
                <a:ext cx="512640" cy="584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6D25313-B367-991D-4E75-B8D3889D372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90010" y="3337043"/>
                  <a:ext cx="5302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162A6F2-DD3B-1A91-802B-4FE0C06ED10C}"/>
                    </a:ext>
                  </a:extLst>
                </p14:cNvPr>
                <p14:cNvContentPartPr/>
                <p14:nvPr/>
              </p14:nvContentPartPr>
              <p14:xfrm>
                <a:off x="1956610" y="3441083"/>
                <a:ext cx="641520" cy="657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162A6F2-DD3B-1A91-802B-4FE0C06ED1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47970" y="3432083"/>
                  <a:ext cx="65916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4810941-25F8-E697-EE19-7864E33423C5}"/>
                    </a:ext>
                  </a:extLst>
                </p14:cNvPr>
                <p14:cNvContentPartPr/>
                <p14:nvPr/>
              </p14:nvContentPartPr>
              <p14:xfrm>
                <a:off x="2362330" y="3649883"/>
                <a:ext cx="334800" cy="412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4810941-25F8-E697-EE19-7864E33423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53690" y="3640883"/>
                  <a:ext cx="3524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A3DD93F-0915-05A5-AC8F-F3046B10E707}"/>
                    </a:ext>
                  </a:extLst>
                </p14:cNvPr>
                <p14:cNvContentPartPr/>
                <p14:nvPr/>
              </p14:nvContentPartPr>
              <p14:xfrm>
                <a:off x="2578330" y="4014203"/>
                <a:ext cx="89280" cy="116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A3DD93F-0915-05A5-AC8F-F3046B10E7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69690" y="4005203"/>
                  <a:ext cx="10692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C258D17-6635-1E70-2837-12E936D9A9F4}"/>
              </a:ext>
            </a:extLst>
          </p:cNvPr>
          <p:cNvGrpSpPr/>
          <p:nvPr/>
        </p:nvGrpSpPr>
        <p:grpSpPr>
          <a:xfrm>
            <a:off x="922047" y="1440845"/>
            <a:ext cx="3772001" cy="439200"/>
            <a:chOff x="963730" y="1506803"/>
            <a:chExt cx="563436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0C6BE2D-9848-4A59-3246-0E980D23E6CE}"/>
                    </a:ext>
                  </a:extLst>
                </p14:cNvPr>
                <p14:cNvContentPartPr/>
                <p14:nvPr/>
              </p14:nvContentPartPr>
              <p14:xfrm>
                <a:off x="963730" y="1552163"/>
                <a:ext cx="1136160" cy="357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0C6BE2D-9848-4A59-3246-0E980D23E6C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4730" y="1543523"/>
                  <a:ext cx="11538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6B21AE3-B21E-7E18-1750-76953CCBFDFC}"/>
                    </a:ext>
                  </a:extLst>
                </p14:cNvPr>
                <p14:cNvContentPartPr/>
                <p14:nvPr/>
              </p14:nvContentPartPr>
              <p14:xfrm>
                <a:off x="2359090" y="1571243"/>
                <a:ext cx="1304640" cy="358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6B21AE3-B21E-7E18-1750-76953CCBFD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50450" y="1562603"/>
                  <a:ext cx="13222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7CC62F7-E4CE-1FDC-E235-322BA5124EE6}"/>
                    </a:ext>
                  </a:extLst>
                </p14:cNvPr>
                <p14:cNvContentPartPr/>
                <p14:nvPr/>
              </p14:nvContentPartPr>
              <p14:xfrm>
                <a:off x="3950290" y="1506803"/>
                <a:ext cx="1343160" cy="339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7CC62F7-E4CE-1FDC-E235-322BA5124E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41290" y="1498163"/>
                  <a:ext cx="13608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D8F5289-A7F7-CFFE-C17A-DA336EE6AAF2}"/>
                    </a:ext>
                  </a:extLst>
                </p14:cNvPr>
                <p14:cNvContentPartPr/>
                <p14:nvPr/>
              </p14:nvContentPartPr>
              <p14:xfrm>
                <a:off x="5409730" y="1574123"/>
                <a:ext cx="1188360" cy="371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D8F5289-A7F7-CFFE-C17A-DA336EE6AA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00730" y="1565483"/>
                  <a:ext cx="1206000" cy="389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45358723-0BA4-E93F-C796-CBF04D2DDF84}"/>
              </a:ext>
            </a:extLst>
          </p:cNvPr>
          <p:cNvSpPr txBox="1"/>
          <p:nvPr/>
        </p:nvSpPr>
        <p:spPr>
          <a:xfrm>
            <a:off x="1164606" y="46725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en-KR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43B7A34-EEFE-6EAC-70DE-2BE942DCA02E}"/>
              </a:ext>
            </a:extLst>
          </p:cNvPr>
          <p:cNvSpPr txBox="1"/>
          <p:nvPr/>
        </p:nvSpPr>
        <p:spPr>
          <a:xfrm>
            <a:off x="2189634" y="46177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en-KR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C46C2B-4AFF-C68E-9308-845A5AF07878}"/>
              </a:ext>
            </a:extLst>
          </p:cNvPr>
          <p:cNvSpPr txBox="1"/>
          <p:nvPr/>
        </p:nvSpPr>
        <p:spPr>
          <a:xfrm>
            <a:off x="3044800" y="46531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en-KR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76AA88-0A40-4A57-1699-0D1801DFC2A9}"/>
              </a:ext>
            </a:extLst>
          </p:cNvPr>
          <p:cNvSpPr txBox="1"/>
          <p:nvPr/>
        </p:nvSpPr>
        <p:spPr>
          <a:xfrm>
            <a:off x="3975594" y="4660232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en-KR"/>
          </a:p>
        </p:txBody>
      </p: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BF3AD3B8-139A-D9BE-10C5-2F75505E2788}"/>
              </a:ext>
            </a:extLst>
          </p:cNvPr>
          <p:cNvSpPr/>
          <p:nvPr/>
        </p:nvSpPr>
        <p:spPr>
          <a:xfrm>
            <a:off x="2977863" y="2600695"/>
            <a:ext cx="302040" cy="5847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D069F3C-C48A-BFEB-87A6-9413A0234B01}"/>
              </a:ext>
            </a:extLst>
          </p:cNvPr>
          <p:cNvSpPr txBox="1"/>
          <p:nvPr/>
        </p:nvSpPr>
        <p:spPr>
          <a:xfrm>
            <a:off x="5921353" y="3518900"/>
            <a:ext cx="471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이를 적용하기 위해선 끝점을 </a:t>
            </a:r>
            <a:endParaRPr lang="en-US" altLang="ko-KR"/>
          </a:p>
          <a:p>
            <a:r>
              <a:rPr lang="ko-KR" altLang="en-US"/>
              <a:t>앞으로 한칸씩 당겨주면 됨</a:t>
            </a:r>
            <a:r>
              <a:rPr lang="en-US" altLang="ko-KR"/>
              <a:t>.</a:t>
            </a:r>
          </a:p>
          <a:p>
            <a:r>
              <a:rPr lang="en-US" altLang="ko-KR"/>
              <a:t>(1,</a:t>
            </a:r>
            <a:r>
              <a:rPr lang="ko-KR" altLang="en-US"/>
              <a:t> </a:t>
            </a:r>
            <a:r>
              <a:rPr lang="en-US" altLang="ko-KR"/>
              <a:t>3)</a:t>
            </a:r>
            <a:r>
              <a:rPr lang="ko-KR" altLang="en-US"/>
              <a:t> </a:t>
            </a:r>
            <a:r>
              <a:rPr lang="en-US" altLang="ko-KR"/>
              <a:t>(3,</a:t>
            </a:r>
            <a:r>
              <a:rPr lang="ko-KR" altLang="en-US"/>
              <a:t> </a:t>
            </a:r>
            <a:r>
              <a:rPr lang="en-US" altLang="ko-KR"/>
              <a:t>5)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(1,</a:t>
            </a:r>
            <a:r>
              <a:rPr lang="ko-KR" altLang="en-US"/>
              <a:t> </a:t>
            </a:r>
            <a:r>
              <a:rPr lang="en-US" altLang="ko-KR"/>
              <a:t>2)</a:t>
            </a:r>
            <a:r>
              <a:rPr lang="ko-KR" altLang="en-US"/>
              <a:t> </a:t>
            </a:r>
            <a:r>
              <a:rPr lang="en-US" altLang="ko-KR"/>
              <a:t>(3,</a:t>
            </a:r>
            <a:r>
              <a:rPr lang="ko-KR" altLang="en-US"/>
              <a:t> </a:t>
            </a:r>
            <a:r>
              <a:rPr lang="en-US" altLang="ko-KR"/>
              <a:t>4)</a:t>
            </a:r>
            <a:endParaRPr lang="en-KR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7A6F6C-3052-D0D3-F530-8C14C3DD3208}"/>
              </a:ext>
            </a:extLst>
          </p:cNvPr>
          <p:cNvSpPr txBox="1"/>
          <p:nvPr/>
        </p:nvSpPr>
        <p:spPr>
          <a:xfrm>
            <a:off x="5896947" y="4802155"/>
            <a:ext cx="4295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imos</a:t>
            </a:r>
            <a:r>
              <a:rPr lang="ko-KR" altLang="en-US"/>
              <a:t>는 끝점 한칸 뒤에 </a:t>
            </a:r>
            <a:r>
              <a:rPr lang="en-US" altLang="ko-KR"/>
              <a:t>-1</a:t>
            </a:r>
            <a:r>
              <a:rPr lang="ko-KR" altLang="en-US"/>
              <a:t>을 해야 하므로</a:t>
            </a:r>
            <a:endParaRPr lang="en-US" altLang="ko-KR"/>
          </a:p>
          <a:p>
            <a:r>
              <a:rPr lang="en-US" altLang="ko-KR"/>
              <a:t>(1,</a:t>
            </a:r>
            <a:r>
              <a:rPr lang="ko-KR" altLang="en-US"/>
              <a:t> </a:t>
            </a:r>
            <a:r>
              <a:rPr lang="en-US" altLang="ko-KR"/>
              <a:t>2)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인덱스</a:t>
            </a:r>
            <a:r>
              <a:rPr lang="en-US" altLang="ko-KR"/>
              <a:t>1</a:t>
            </a:r>
            <a:r>
              <a:rPr lang="ko-KR" altLang="en-US"/>
              <a:t>에 </a:t>
            </a:r>
            <a:r>
              <a:rPr lang="en-US" altLang="ko-KR"/>
              <a:t>+1,</a:t>
            </a:r>
            <a:r>
              <a:rPr lang="ko-KR" altLang="en-US"/>
              <a:t> 인덱스</a:t>
            </a:r>
            <a:r>
              <a:rPr lang="en-US" altLang="ko-KR"/>
              <a:t>3</a:t>
            </a:r>
            <a:r>
              <a:rPr lang="ko-KR" altLang="en-US"/>
              <a:t>에 </a:t>
            </a:r>
            <a:r>
              <a:rPr lang="en-US" altLang="ko-KR"/>
              <a:t>-1,</a:t>
            </a:r>
          </a:p>
          <a:p>
            <a:endParaRPr lang="en-US"/>
          </a:p>
          <a:p>
            <a:r>
              <a:rPr lang="ko-KR" altLang="en-US"/>
              <a:t>따라서 처음 입력의 끝점에 </a:t>
            </a:r>
            <a:r>
              <a:rPr lang="en-US" altLang="ko-KR"/>
              <a:t>-1</a:t>
            </a:r>
            <a:r>
              <a:rPr lang="ko-KR" altLang="en-US"/>
              <a:t>하면됨</a:t>
            </a:r>
            <a:endParaRPr lang="en-K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3D5672-E2E6-FD89-3B20-4BFC43CFC5B4}"/>
              </a:ext>
            </a:extLst>
          </p:cNvPr>
          <p:cNvGrpSpPr/>
          <p:nvPr/>
        </p:nvGrpSpPr>
        <p:grpSpPr>
          <a:xfrm>
            <a:off x="2595155" y="2704459"/>
            <a:ext cx="406800" cy="785880"/>
            <a:chOff x="2595155" y="2704459"/>
            <a:chExt cx="40680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C6E7BF-C6C5-159E-AD11-87381B1FD54B}"/>
                    </a:ext>
                  </a:extLst>
                </p14:cNvPr>
                <p14:cNvContentPartPr/>
                <p14:nvPr/>
              </p14:nvContentPartPr>
              <p14:xfrm>
                <a:off x="2595155" y="2704459"/>
                <a:ext cx="362880" cy="734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C6E7BF-C6C5-159E-AD11-87381B1FD54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89035" y="2698339"/>
                  <a:ext cx="37512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DCF6A6-E051-AF1A-4412-154D092CE9C4}"/>
                    </a:ext>
                  </a:extLst>
                </p14:cNvPr>
                <p14:cNvContentPartPr/>
                <p14:nvPr/>
              </p14:nvContentPartPr>
              <p14:xfrm>
                <a:off x="2801435" y="3349219"/>
                <a:ext cx="200520" cy="141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DCF6A6-E051-AF1A-4412-154D092CE9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95315" y="3343099"/>
                  <a:ext cx="21276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8DC11-D42B-2F0D-9C41-5D7D75FF2B86}"/>
              </a:ext>
            </a:extLst>
          </p:cNvPr>
          <p:cNvGrpSpPr/>
          <p:nvPr/>
        </p:nvGrpSpPr>
        <p:grpSpPr>
          <a:xfrm>
            <a:off x="4536635" y="2630299"/>
            <a:ext cx="454680" cy="764280"/>
            <a:chOff x="4536635" y="2630299"/>
            <a:chExt cx="454680" cy="76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1DE764-474F-FCDA-1838-21905B75EB98}"/>
                    </a:ext>
                  </a:extLst>
                </p14:cNvPr>
                <p14:cNvContentPartPr/>
                <p14:nvPr/>
              </p14:nvContentPartPr>
              <p14:xfrm>
                <a:off x="4536635" y="2630299"/>
                <a:ext cx="356400" cy="757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1DE764-474F-FCDA-1838-21905B75EB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30515" y="2624179"/>
                  <a:ext cx="36864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7D76A8-B639-7D37-2087-45F4326E87C1}"/>
                    </a:ext>
                  </a:extLst>
                </p14:cNvPr>
                <p14:cNvContentPartPr/>
                <p14:nvPr/>
              </p14:nvContentPartPr>
              <p14:xfrm>
                <a:off x="4726715" y="3267859"/>
                <a:ext cx="264600" cy="12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7D76A8-B639-7D37-2087-45F4326E87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20595" y="3261739"/>
                  <a:ext cx="276840" cy="13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771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7A72-8F3B-085B-BA33-95882A45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</a:t>
            </a:r>
            <a:r>
              <a:rPr lang="ko-KR" altLang="en-US"/>
              <a:t>추가</a:t>
            </a:r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288E5-4C54-AA4A-C5F7-7BCA3A71A48D}"/>
              </a:ext>
            </a:extLst>
          </p:cNvPr>
          <p:cNvSpPr txBox="1"/>
          <p:nvPr/>
        </p:nvSpPr>
        <p:spPr>
          <a:xfrm>
            <a:off x="4568259" y="1690688"/>
            <a:ext cx="28191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/>
              <a:t> for(int i = 0; i &lt; n; i++) {</a:t>
            </a:r>
          </a:p>
          <a:p>
            <a:pPr marL="0" indent="0">
              <a:buNone/>
            </a:pPr>
            <a:r>
              <a:rPr lang="en-US" altLang="ko-KR"/>
              <a:t>        int s, e;</a:t>
            </a:r>
          </a:p>
          <a:p>
            <a:pPr marL="0" indent="0">
              <a:buNone/>
            </a:pPr>
            <a:r>
              <a:rPr lang="en-US" altLang="ko-KR"/>
              <a:t>        cin &gt;&gt; s &gt;&gt; e;</a:t>
            </a:r>
          </a:p>
          <a:p>
            <a:pPr marL="0" indent="0">
              <a:buNone/>
            </a:pPr>
            <a:r>
              <a:rPr lang="en-US" altLang="ko-KR"/>
              <a:t>        a.emplace_back(s, 1);</a:t>
            </a:r>
          </a:p>
          <a:p>
            <a:pPr marL="0" indent="0">
              <a:buNone/>
            </a:pPr>
            <a:r>
              <a:rPr lang="en-US" altLang="ko-KR"/>
              <a:t>        a.emplace_back(e, -1);</a:t>
            </a:r>
          </a:p>
          <a:p>
            <a:pPr marL="0" indent="0">
              <a:buNone/>
            </a:pPr>
            <a:r>
              <a:rPr lang="en-US" altLang="ko-KR"/>
              <a:t>    }</a:t>
            </a:r>
          </a:p>
          <a:p>
            <a:pPr marL="0" indent="0">
              <a:buNone/>
            </a:pPr>
            <a:r>
              <a:rPr lang="en-US" altLang="ko-KR"/>
              <a:t>    sort(a.begin(), a.end());</a:t>
            </a:r>
            <a:endParaRPr lang="en-KR" altLang="ko-KR"/>
          </a:p>
          <a:p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47E0F-033D-7227-144E-A7ABE37293B2}"/>
              </a:ext>
            </a:extLst>
          </p:cNvPr>
          <p:cNvSpPr txBox="1"/>
          <p:nvPr/>
        </p:nvSpPr>
        <p:spPr>
          <a:xfrm>
            <a:off x="4721244" y="4290149"/>
            <a:ext cx="25533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int ans = 0;</a:t>
            </a:r>
          </a:p>
          <a:p>
            <a:pPr marL="0" indent="0">
              <a:buNone/>
            </a:pPr>
            <a:r>
              <a:rPr lang="en-US" altLang="ko-KR"/>
              <a:t> int cnt = 0;</a:t>
            </a:r>
          </a:p>
          <a:p>
            <a:pPr marL="0" indent="0">
              <a:buNone/>
            </a:pPr>
            <a:r>
              <a:rPr lang="en-US" altLang="ko-KR"/>
              <a:t> for(auto [t1, t2] : a) {</a:t>
            </a:r>
          </a:p>
          <a:p>
            <a:pPr marL="0" indent="0">
              <a:buNone/>
            </a:pPr>
            <a:r>
              <a:rPr lang="en-US" altLang="ko-KR"/>
              <a:t>        cnt += t2;</a:t>
            </a:r>
          </a:p>
          <a:p>
            <a:pPr marL="0" indent="0">
              <a:buNone/>
            </a:pPr>
            <a:r>
              <a:rPr lang="en-US" altLang="ko-KR"/>
              <a:t>        ans = max(ans, cnt);</a:t>
            </a:r>
          </a:p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}	</a:t>
            </a:r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1F579-D8CB-E662-60FB-61C1BFD46B10}"/>
              </a:ext>
            </a:extLst>
          </p:cNvPr>
          <p:cNvSpPr txBox="1"/>
          <p:nvPr/>
        </p:nvSpPr>
        <p:spPr>
          <a:xfrm>
            <a:off x="786880" y="1752892"/>
            <a:ext cx="23698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/>
              <a:t> for(int i = 0; i &lt; n; i++) {</a:t>
            </a:r>
          </a:p>
          <a:p>
            <a:pPr marL="0" indent="0">
              <a:buNone/>
            </a:pPr>
            <a:r>
              <a:rPr lang="en-US" altLang="ko-KR"/>
              <a:t>        int s, e;</a:t>
            </a:r>
          </a:p>
          <a:p>
            <a:pPr marL="0" indent="0">
              <a:buNone/>
            </a:pPr>
            <a:r>
              <a:rPr lang="en-US" altLang="ko-KR"/>
              <a:t>        cin &gt;&gt; s &gt;&gt; e;</a:t>
            </a:r>
          </a:p>
          <a:p>
            <a:pPr marL="0" indent="0">
              <a:buNone/>
            </a:pPr>
            <a:r>
              <a:rPr lang="en-US" altLang="ko-KR"/>
              <a:t>        a[s] += 1;</a:t>
            </a:r>
          </a:p>
          <a:p>
            <a:pPr marL="0" indent="0">
              <a:buNone/>
            </a:pPr>
            <a:r>
              <a:rPr lang="en-US" altLang="ko-KR"/>
              <a:t>        a[e] -= 1;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EB1272F-5061-07B9-CCE5-3021385E3F74}"/>
              </a:ext>
            </a:extLst>
          </p:cNvPr>
          <p:cNvSpPr/>
          <p:nvPr/>
        </p:nvSpPr>
        <p:spPr>
          <a:xfrm>
            <a:off x="3514206" y="2503713"/>
            <a:ext cx="740552" cy="284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32942-CAB5-81AC-05B1-88D2806A4255}"/>
              </a:ext>
            </a:extLst>
          </p:cNvPr>
          <p:cNvSpPr txBox="1"/>
          <p:nvPr/>
        </p:nvSpPr>
        <p:spPr>
          <a:xfrm>
            <a:off x="611746" y="4137511"/>
            <a:ext cx="26583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/>
              <a:t>int ans = 0;</a:t>
            </a:r>
          </a:p>
          <a:p>
            <a:pPr marL="0" indent="0">
              <a:buNone/>
            </a:pPr>
            <a:r>
              <a:rPr lang="en-US" altLang="ko-KR"/>
              <a:t>for(int i = 0; i &lt; </a:t>
            </a:r>
            <a:r>
              <a:rPr lang="ko-KR" altLang="en-US"/>
              <a:t>범위</a:t>
            </a:r>
            <a:r>
              <a:rPr lang="en-US" altLang="ko-KR"/>
              <a:t>; i++) {</a:t>
            </a:r>
          </a:p>
          <a:p>
            <a:pPr marL="0" indent="0">
              <a:buNone/>
            </a:pPr>
            <a:r>
              <a:rPr lang="en-US" altLang="ko-KR"/>
              <a:t>     if(i == 0) p[i] = a[i];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  p[i] = p[i – 1] + a[i];</a:t>
            </a:r>
          </a:p>
          <a:p>
            <a:pPr marL="0" indent="0">
              <a:buNone/>
            </a:pPr>
            <a:r>
              <a:rPr lang="en-US" altLang="ko-KR"/>
              <a:t>     ans = max(ans, p[i])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1B02B0C-1D67-49F8-F90A-08880B3969DA}"/>
              </a:ext>
            </a:extLst>
          </p:cNvPr>
          <p:cNvSpPr/>
          <p:nvPr/>
        </p:nvSpPr>
        <p:spPr>
          <a:xfrm>
            <a:off x="3686175" y="4909787"/>
            <a:ext cx="646923" cy="373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A6A63-EF9A-9D0C-F43E-B17CCB15CE61}"/>
              </a:ext>
            </a:extLst>
          </p:cNvPr>
          <p:cNvSpPr txBox="1"/>
          <p:nvPr/>
        </p:nvSpPr>
        <p:spPr>
          <a:xfrm>
            <a:off x="8235820" y="3115571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그렇게 하면 왼쪽 코드가 나옴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8318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7A72-8F3B-085B-BA33-95882A45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</a:t>
            </a:r>
            <a:r>
              <a:rPr lang="ko-KR" altLang="en-US"/>
              <a:t>추가</a:t>
            </a:r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288E5-4C54-AA4A-C5F7-7BCA3A71A48D}"/>
              </a:ext>
            </a:extLst>
          </p:cNvPr>
          <p:cNvSpPr txBox="1"/>
          <p:nvPr/>
        </p:nvSpPr>
        <p:spPr>
          <a:xfrm>
            <a:off x="4568259" y="1690688"/>
            <a:ext cx="28191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/>
              <a:t> for(int i = 0; i &lt; n; i++) {</a:t>
            </a:r>
          </a:p>
          <a:p>
            <a:pPr marL="0" indent="0">
              <a:buNone/>
            </a:pPr>
            <a:r>
              <a:rPr lang="en-US" altLang="ko-KR"/>
              <a:t>        int s, e;</a:t>
            </a:r>
          </a:p>
          <a:p>
            <a:pPr marL="0" indent="0">
              <a:buNone/>
            </a:pPr>
            <a:r>
              <a:rPr lang="en-US" altLang="ko-KR"/>
              <a:t>        cin &gt;&gt; s &gt;&gt; e;</a:t>
            </a:r>
          </a:p>
          <a:p>
            <a:pPr marL="0" indent="0">
              <a:buNone/>
            </a:pPr>
            <a:r>
              <a:rPr lang="en-US" altLang="ko-KR"/>
              <a:t>        a.emplace_back(s, 1);</a:t>
            </a:r>
          </a:p>
          <a:p>
            <a:pPr marL="0" indent="0">
              <a:buNone/>
            </a:pPr>
            <a:r>
              <a:rPr lang="en-US" altLang="ko-KR"/>
              <a:t>        a.emplace_back(e, -1);</a:t>
            </a:r>
          </a:p>
          <a:p>
            <a:pPr marL="0" indent="0">
              <a:buNone/>
            </a:pPr>
            <a:r>
              <a:rPr lang="en-US" altLang="ko-KR"/>
              <a:t>    }</a:t>
            </a:r>
          </a:p>
          <a:p>
            <a:pPr marL="0" indent="0">
              <a:buNone/>
            </a:pPr>
            <a:r>
              <a:rPr lang="en-US" altLang="ko-KR"/>
              <a:t>    sort(a.begin(), a.end());</a:t>
            </a:r>
            <a:endParaRPr lang="en-KR" altLang="ko-KR"/>
          </a:p>
          <a:p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47E0F-033D-7227-144E-A7ABE37293B2}"/>
              </a:ext>
            </a:extLst>
          </p:cNvPr>
          <p:cNvSpPr txBox="1"/>
          <p:nvPr/>
        </p:nvSpPr>
        <p:spPr>
          <a:xfrm>
            <a:off x="4721244" y="4290149"/>
            <a:ext cx="25533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int ans = 0;</a:t>
            </a:r>
          </a:p>
          <a:p>
            <a:pPr marL="0" indent="0">
              <a:buNone/>
            </a:pPr>
            <a:r>
              <a:rPr lang="en-US" altLang="ko-KR"/>
              <a:t> int cnt = 0;</a:t>
            </a:r>
          </a:p>
          <a:p>
            <a:pPr marL="0" indent="0">
              <a:buNone/>
            </a:pPr>
            <a:r>
              <a:rPr lang="en-US" altLang="ko-KR"/>
              <a:t> for(auto [t1, t2] : a) {</a:t>
            </a:r>
          </a:p>
          <a:p>
            <a:pPr marL="0" indent="0">
              <a:buNone/>
            </a:pPr>
            <a:r>
              <a:rPr lang="en-US" altLang="ko-KR"/>
              <a:t>        cnt += t2;</a:t>
            </a:r>
          </a:p>
          <a:p>
            <a:pPr marL="0" indent="0">
              <a:buNone/>
            </a:pPr>
            <a:r>
              <a:rPr lang="en-US" altLang="ko-KR"/>
              <a:t>        ans = max(ans, cnt);</a:t>
            </a:r>
          </a:p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}	</a:t>
            </a:r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1F579-D8CB-E662-60FB-61C1BFD46B10}"/>
              </a:ext>
            </a:extLst>
          </p:cNvPr>
          <p:cNvSpPr txBox="1"/>
          <p:nvPr/>
        </p:nvSpPr>
        <p:spPr>
          <a:xfrm>
            <a:off x="786880" y="1752892"/>
            <a:ext cx="23698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/>
              <a:t> for(int i = 0; i &lt; n; i++) {</a:t>
            </a:r>
          </a:p>
          <a:p>
            <a:pPr marL="0" indent="0">
              <a:buNone/>
            </a:pPr>
            <a:r>
              <a:rPr lang="en-US" altLang="ko-KR"/>
              <a:t>        int s, e;</a:t>
            </a:r>
          </a:p>
          <a:p>
            <a:pPr marL="0" indent="0">
              <a:buNone/>
            </a:pPr>
            <a:r>
              <a:rPr lang="en-US" altLang="ko-KR"/>
              <a:t>        cin &gt;&gt; s &gt;&gt; e;</a:t>
            </a:r>
          </a:p>
          <a:p>
            <a:pPr marL="0" indent="0">
              <a:buNone/>
            </a:pPr>
            <a:r>
              <a:rPr lang="en-US" altLang="ko-KR"/>
              <a:t>        a[s] += 1;</a:t>
            </a:r>
          </a:p>
          <a:p>
            <a:pPr marL="0" indent="0">
              <a:buNone/>
            </a:pPr>
            <a:r>
              <a:rPr lang="en-US" altLang="ko-KR"/>
              <a:t>        a[e] -= 1;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EB1272F-5061-07B9-CCE5-3021385E3F74}"/>
              </a:ext>
            </a:extLst>
          </p:cNvPr>
          <p:cNvSpPr/>
          <p:nvPr/>
        </p:nvSpPr>
        <p:spPr>
          <a:xfrm>
            <a:off x="3514206" y="2503713"/>
            <a:ext cx="740552" cy="284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32942-CAB5-81AC-05B1-88D2806A4255}"/>
              </a:ext>
            </a:extLst>
          </p:cNvPr>
          <p:cNvSpPr txBox="1"/>
          <p:nvPr/>
        </p:nvSpPr>
        <p:spPr>
          <a:xfrm>
            <a:off x="611746" y="4137511"/>
            <a:ext cx="26583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/>
              <a:t>int ans = 0;</a:t>
            </a:r>
          </a:p>
          <a:p>
            <a:pPr marL="0" indent="0">
              <a:buNone/>
            </a:pPr>
            <a:r>
              <a:rPr lang="en-US" altLang="ko-KR"/>
              <a:t>for(int i = 0; i &lt; </a:t>
            </a:r>
            <a:r>
              <a:rPr lang="ko-KR" altLang="en-US"/>
              <a:t>범위</a:t>
            </a:r>
            <a:r>
              <a:rPr lang="en-US" altLang="ko-KR"/>
              <a:t>; i++) {</a:t>
            </a:r>
          </a:p>
          <a:p>
            <a:pPr marL="0" indent="0">
              <a:buNone/>
            </a:pPr>
            <a:r>
              <a:rPr lang="en-US" altLang="ko-KR"/>
              <a:t>     if(i == 0) p[i] = a[i];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  p[i] = p[i – 1] + a[i];</a:t>
            </a:r>
          </a:p>
          <a:p>
            <a:pPr marL="0" indent="0">
              <a:buNone/>
            </a:pPr>
            <a:r>
              <a:rPr lang="en-US" altLang="ko-KR"/>
              <a:t>     ans = max(ans, p[i])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1B02B0C-1D67-49F8-F90A-08880B3969DA}"/>
              </a:ext>
            </a:extLst>
          </p:cNvPr>
          <p:cNvSpPr/>
          <p:nvPr/>
        </p:nvSpPr>
        <p:spPr>
          <a:xfrm>
            <a:off x="3686175" y="4909787"/>
            <a:ext cx="646923" cy="373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3597F-D3E0-8577-FDDE-D8323B95C225}"/>
              </a:ext>
            </a:extLst>
          </p:cNvPr>
          <p:cNvSpPr txBox="1"/>
          <p:nvPr/>
        </p:nvSpPr>
        <p:spPr>
          <a:xfrm>
            <a:off x="8067870" y="1990530"/>
            <a:ext cx="2401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오른쪽 위 코드에서 </a:t>
            </a:r>
            <a:endParaRPr lang="en-US" altLang="ko-KR"/>
          </a:p>
          <a:p>
            <a:r>
              <a:rPr lang="ko-KR" altLang="en-US"/>
              <a:t>무작위로 입력받은 </a:t>
            </a:r>
            <a:endParaRPr lang="en-US" altLang="ko-KR"/>
          </a:p>
          <a:p>
            <a:r>
              <a:rPr lang="ko-KR" altLang="en-US"/>
              <a:t>시간 범위를 정렬해서</a:t>
            </a:r>
            <a:endParaRPr lang="en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50B79B-9C57-864D-F532-3E4B1636B8AF}"/>
              </a:ext>
            </a:extLst>
          </p:cNvPr>
          <p:cNvSpPr/>
          <p:nvPr/>
        </p:nvSpPr>
        <p:spPr>
          <a:xfrm>
            <a:off x="8024286" y="3305521"/>
            <a:ext cx="682493" cy="6399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1596BB-25D0-AB10-372D-13A494F5242F}"/>
              </a:ext>
            </a:extLst>
          </p:cNvPr>
          <p:cNvSpPr/>
          <p:nvPr/>
        </p:nvSpPr>
        <p:spPr>
          <a:xfrm>
            <a:off x="8710403" y="3304700"/>
            <a:ext cx="682493" cy="6399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9C00E-C021-EBC7-F3AF-EE021FFD91AB}"/>
              </a:ext>
            </a:extLst>
          </p:cNvPr>
          <p:cNvSpPr/>
          <p:nvPr/>
        </p:nvSpPr>
        <p:spPr>
          <a:xfrm>
            <a:off x="9406071" y="3304700"/>
            <a:ext cx="682493" cy="6399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-1,</a:t>
            </a:r>
            <a:r>
              <a:rPr lang="ko-KR" altLang="en-US"/>
              <a:t> </a:t>
            </a:r>
            <a:r>
              <a:rPr lang="en-US" altLang="ko-KR"/>
              <a:t>1</a:t>
            </a:r>
          </a:p>
          <a:p>
            <a:pPr algn="ctr"/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0</a:t>
            </a:r>
            <a:endParaRPr lang="en-K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366B7-C017-3C70-92A8-A1C03578C422}"/>
              </a:ext>
            </a:extLst>
          </p:cNvPr>
          <p:cNvSpPr/>
          <p:nvPr/>
        </p:nvSpPr>
        <p:spPr>
          <a:xfrm>
            <a:off x="10097642" y="3304700"/>
            <a:ext cx="682493" cy="6399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9EEE30-70C3-3F87-B726-8C6448B8F086}"/>
              </a:ext>
            </a:extLst>
          </p:cNvPr>
          <p:cNvSpPr/>
          <p:nvPr/>
        </p:nvSpPr>
        <p:spPr>
          <a:xfrm>
            <a:off x="10798012" y="3304700"/>
            <a:ext cx="682493" cy="6399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-1</a:t>
            </a:r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107957-2B30-89DC-2BDE-8E0A05FC7FA6}"/>
              </a:ext>
            </a:extLst>
          </p:cNvPr>
          <p:cNvSpPr txBox="1"/>
          <p:nvPr/>
        </p:nvSpPr>
        <p:spPr>
          <a:xfrm>
            <a:off x="8230020" y="4184011"/>
            <a:ext cx="23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en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26674-0D76-8913-3117-386FC6B6ADB6}"/>
              </a:ext>
            </a:extLst>
          </p:cNvPr>
          <p:cNvSpPr txBox="1"/>
          <p:nvPr/>
        </p:nvSpPr>
        <p:spPr>
          <a:xfrm>
            <a:off x="8877881" y="4198208"/>
            <a:ext cx="23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en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6DB70-8BFB-6B27-2A47-B0880CAAC48C}"/>
              </a:ext>
            </a:extLst>
          </p:cNvPr>
          <p:cNvSpPr txBox="1"/>
          <p:nvPr/>
        </p:nvSpPr>
        <p:spPr>
          <a:xfrm>
            <a:off x="9656685" y="4180339"/>
            <a:ext cx="23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en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B3966-5F1F-9477-E617-8C1BE07B9411}"/>
              </a:ext>
            </a:extLst>
          </p:cNvPr>
          <p:cNvSpPr txBox="1"/>
          <p:nvPr/>
        </p:nvSpPr>
        <p:spPr>
          <a:xfrm>
            <a:off x="10274071" y="4160439"/>
            <a:ext cx="23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2AC539-2769-0DCD-5E70-385DA77782DF}"/>
              </a:ext>
            </a:extLst>
          </p:cNvPr>
          <p:cNvSpPr txBox="1"/>
          <p:nvPr/>
        </p:nvSpPr>
        <p:spPr>
          <a:xfrm>
            <a:off x="11073017" y="4157433"/>
            <a:ext cx="23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en-K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B31379-1A5A-C475-A89D-70FFABB16C00}"/>
              </a:ext>
            </a:extLst>
          </p:cNvPr>
          <p:cNvSpPr txBox="1"/>
          <p:nvPr/>
        </p:nvSpPr>
        <p:spPr>
          <a:xfrm>
            <a:off x="7856506" y="4780295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이런식으로 나열한다고 생각할 수 이씀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7494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4905-9218-5559-6C66-78A5E884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</a:t>
            </a:r>
            <a:r>
              <a:rPr lang="ko-KR" altLang="en-US"/>
              <a:t>추가</a:t>
            </a:r>
            <a:endParaRPr lang="en-K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A5C6F0-F049-093D-C868-2DE323D0D6EC}"/>
              </a:ext>
            </a:extLst>
          </p:cNvPr>
          <p:cNvSpPr/>
          <p:nvPr/>
        </p:nvSpPr>
        <p:spPr>
          <a:xfrm>
            <a:off x="922101" y="2500608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E22C2-51B2-0171-2907-6AC5900737C6}"/>
              </a:ext>
            </a:extLst>
          </p:cNvPr>
          <p:cNvSpPr/>
          <p:nvPr/>
        </p:nvSpPr>
        <p:spPr>
          <a:xfrm>
            <a:off x="1817587" y="2500608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A5D47-3C96-B6F7-9F9A-33D450C3DE4F}"/>
              </a:ext>
            </a:extLst>
          </p:cNvPr>
          <p:cNvSpPr/>
          <p:nvPr/>
        </p:nvSpPr>
        <p:spPr>
          <a:xfrm>
            <a:off x="2719804" y="2500608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A5822-25CF-8A05-EDA6-FD4FA1001AA9}"/>
              </a:ext>
            </a:extLst>
          </p:cNvPr>
          <p:cNvSpPr/>
          <p:nvPr/>
        </p:nvSpPr>
        <p:spPr>
          <a:xfrm>
            <a:off x="3615290" y="2500608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D3949-FB08-72FA-A1A9-4C26433314F5}"/>
              </a:ext>
            </a:extLst>
          </p:cNvPr>
          <p:cNvSpPr/>
          <p:nvPr/>
        </p:nvSpPr>
        <p:spPr>
          <a:xfrm>
            <a:off x="4503741" y="2500608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61C78-6582-CF8D-B443-1878CA0ACD0F}"/>
              </a:ext>
            </a:extLst>
          </p:cNvPr>
          <p:cNvSpPr/>
          <p:nvPr/>
        </p:nvSpPr>
        <p:spPr>
          <a:xfrm>
            <a:off x="5399227" y="2500608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5D0DA3-477F-8450-981E-475A0E95E5E9}"/>
              </a:ext>
            </a:extLst>
          </p:cNvPr>
          <p:cNvSpPr/>
          <p:nvPr/>
        </p:nvSpPr>
        <p:spPr>
          <a:xfrm>
            <a:off x="6301444" y="2500608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8C5D-3E6C-BD06-2629-4327BF62F07F}"/>
              </a:ext>
            </a:extLst>
          </p:cNvPr>
          <p:cNvSpPr/>
          <p:nvPr/>
        </p:nvSpPr>
        <p:spPr>
          <a:xfrm>
            <a:off x="7196930" y="2500608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F4551-BD0D-E752-B8D0-17843C9A7B55}"/>
              </a:ext>
            </a:extLst>
          </p:cNvPr>
          <p:cNvSpPr/>
          <p:nvPr/>
        </p:nvSpPr>
        <p:spPr>
          <a:xfrm>
            <a:off x="8096930" y="2500608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CBDD9A-49FF-D3CA-8272-840C1B1E32AC}"/>
              </a:ext>
            </a:extLst>
          </p:cNvPr>
          <p:cNvSpPr txBox="1"/>
          <p:nvPr/>
        </p:nvSpPr>
        <p:spPr>
          <a:xfrm>
            <a:off x="838200" y="1654239"/>
            <a:ext cx="438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예를 들어 아래와 같이 배열되었다고 할 때</a:t>
            </a:r>
            <a:endParaRPr lang="en-KR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4676FD4C-5642-2ED6-EDAE-9E64B7EA0628}"/>
              </a:ext>
            </a:extLst>
          </p:cNvPr>
          <p:cNvSpPr/>
          <p:nvPr/>
        </p:nvSpPr>
        <p:spPr>
          <a:xfrm>
            <a:off x="1217073" y="3504236"/>
            <a:ext cx="317241" cy="68424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A5A65883-153E-0670-C3C7-DC0DD9480F03}"/>
              </a:ext>
            </a:extLst>
          </p:cNvPr>
          <p:cNvSpPr/>
          <p:nvPr/>
        </p:nvSpPr>
        <p:spPr>
          <a:xfrm>
            <a:off x="3014776" y="3504236"/>
            <a:ext cx="317241" cy="68424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D2A3EF53-EF56-9B16-1D33-E031F0D04AA7}"/>
              </a:ext>
            </a:extLst>
          </p:cNvPr>
          <p:cNvSpPr/>
          <p:nvPr/>
        </p:nvSpPr>
        <p:spPr>
          <a:xfrm>
            <a:off x="6596416" y="3551882"/>
            <a:ext cx="317241" cy="68424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71C3F355-1A6C-3E8E-81F6-CF0EF7F9A6E8}"/>
              </a:ext>
            </a:extLst>
          </p:cNvPr>
          <p:cNvSpPr/>
          <p:nvPr/>
        </p:nvSpPr>
        <p:spPr>
          <a:xfrm>
            <a:off x="9177224" y="3504236"/>
            <a:ext cx="317241" cy="68424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B2618C-B4D1-1801-6434-AE3C2BBB9FD8}"/>
              </a:ext>
            </a:extLst>
          </p:cNvPr>
          <p:cNvSpPr txBox="1"/>
          <p:nvPr/>
        </p:nvSpPr>
        <p:spPr>
          <a:xfrm>
            <a:off x="922101" y="5071187"/>
            <a:ext cx="4269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오른쪽 아래 코드에서</a:t>
            </a:r>
            <a:endParaRPr lang="en-KR"/>
          </a:p>
          <a:p>
            <a:r>
              <a:rPr lang="en-KR"/>
              <a:t>for</a:t>
            </a:r>
            <a:r>
              <a:rPr lang="ko-KR" altLang="en-US"/>
              <a:t>문을 돌며 이 부분들을 확인하는 거임</a:t>
            </a:r>
            <a:endParaRPr lang="en-KR" altLang="ko-KR"/>
          </a:p>
          <a:p>
            <a:endParaRPr lang="en-KR" altLang="ko-KR"/>
          </a:p>
          <a:p>
            <a:r>
              <a:rPr lang="en-KR" altLang="ko-KR"/>
              <a:t>cnt</a:t>
            </a:r>
            <a:r>
              <a:rPr lang="ko-KR" altLang="en-US"/>
              <a:t>에 현재 값을 담아서 </a:t>
            </a:r>
            <a:r>
              <a:rPr lang="en-US" altLang="ko-KR"/>
              <a:t>ans</a:t>
            </a:r>
            <a:r>
              <a:rPr lang="ko-KR" altLang="en-US"/>
              <a:t>를 갱신한다</a:t>
            </a:r>
            <a:r>
              <a:rPr lang="en-US" altLang="ko-KR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48CF6C7-840A-174E-D5C2-9AC48027C251}"/>
                  </a:ext>
                </a:extLst>
              </p14:cNvPr>
              <p14:cNvContentPartPr/>
              <p14:nvPr/>
            </p14:nvContentPartPr>
            <p14:xfrm>
              <a:off x="2703223" y="2069640"/>
              <a:ext cx="3610080" cy="57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48CF6C7-840A-174E-D5C2-9AC48027C2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4223" y="2061000"/>
                <a:ext cx="3627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1ED7B5-A6A2-D54C-7E9A-ED11C1CA00A2}"/>
                  </a:ext>
                </a:extLst>
              </p14:cNvPr>
              <p14:cNvContentPartPr/>
              <p14:nvPr/>
            </p14:nvContentPartPr>
            <p14:xfrm>
              <a:off x="902143" y="2225160"/>
              <a:ext cx="8105400" cy="91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1ED7B5-A6A2-D54C-7E9A-ED11C1CA00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3143" y="2216160"/>
                <a:ext cx="812304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92D08F5-6849-FDF0-E790-312AF8CA113A}"/>
              </a:ext>
            </a:extLst>
          </p:cNvPr>
          <p:cNvGrpSpPr/>
          <p:nvPr/>
        </p:nvGrpSpPr>
        <p:grpSpPr>
          <a:xfrm>
            <a:off x="2677663" y="2021400"/>
            <a:ext cx="1824480" cy="722880"/>
            <a:chOff x="2677663" y="2021400"/>
            <a:chExt cx="1824480" cy="7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BC4A82-2A0F-A04F-5163-16B9FC4BA102}"/>
                    </a:ext>
                  </a:extLst>
                </p14:cNvPr>
                <p14:cNvContentPartPr/>
                <p14:nvPr/>
              </p14:nvContentPartPr>
              <p14:xfrm>
                <a:off x="2677663" y="2021400"/>
                <a:ext cx="60840" cy="469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BC4A82-2A0F-A04F-5163-16B9FC4BA1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71543" y="2015280"/>
                  <a:ext cx="730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5803904-C945-8272-8466-73E41F3DEDFD}"/>
                    </a:ext>
                  </a:extLst>
                </p14:cNvPr>
                <p14:cNvContentPartPr/>
                <p14:nvPr/>
              </p14:nvContentPartPr>
              <p14:xfrm>
                <a:off x="3586663" y="2088360"/>
                <a:ext cx="18720" cy="617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5803904-C945-8272-8466-73E41F3DED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0543" y="2082240"/>
                  <a:ext cx="3096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AD73A2-1B67-45AA-D5FA-C9624E0FE43D}"/>
                    </a:ext>
                  </a:extLst>
                </p14:cNvPr>
                <p14:cNvContentPartPr/>
                <p14:nvPr/>
              </p14:nvContentPartPr>
              <p14:xfrm>
                <a:off x="4467223" y="2106000"/>
                <a:ext cx="34920" cy="638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AD73A2-1B67-45AA-D5FA-C9624E0FE4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61103" y="2099880"/>
                  <a:ext cx="47160" cy="65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3B24F0-BF5D-E8A5-5FDF-D6D02C908B17}"/>
                  </a:ext>
                </a:extLst>
              </p14:cNvPr>
              <p14:cNvContentPartPr/>
              <p14:nvPr/>
            </p14:nvContentPartPr>
            <p14:xfrm>
              <a:off x="5468743" y="2063520"/>
              <a:ext cx="36360" cy="570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3B24F0-BF5D-E8A5-5FDF-D6D02C908B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62623" y="2057400"/>
                <a:ext cx="4860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247EC5E-8213-AE5F-806E-BC9B11728817}"/>
                  </a:ext>
                </a:extLst>
              </p14:cNvPr>
              <p14:cNvContentPartPr/>
              <p14:nvPr/>
            </p14:nvContentPartPr>
            <p14:xfrm>
              <a:off x="6289543" y="2040120"/>
              <a:ext cx="24840" cy="586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247EC5E-8213-AE5F-806E-BC9B117288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83423" y="2034000"/>
                <a:ext cx="3708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493DF52-5F10-C801-323D-AE9DB529BF00}"/>
                  </a:ext>
                </a:extLst>
              </p14:cNvPr>
              <p14:cNvContentPartPr/>
              <p14:nvPr/>
            </p14:nvContentPartPr>
            <p14:xfrm>
              <a:off x="7081543" y="2324880"/>
              <a:ext cx="78120" cy="231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493DF52-5F10-C801-323D-AE9DB529BF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75423" y="2318760"/>
                <a:ext cx="903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BAE0309-0192-AD7F-D629-CB6FC7EBFEAE}"/>
                  </a:ext>
                </a:extLst>
              </p14:cNvPr>
              <p14:cNvContentPartPr/>
              <p14:nvPr/>
            </p14:nvContentPartPr>
            <p14:xfrm>
              <a:off x="7939783" y="2230920"/>
              <a:ext cx="246240" cy="468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BAE0309-0192-AD7F-D629-CB6FC7EBFE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33663" y="2224800"/>
                <a:ext cx="2584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93BBB02-BB29-054C-EFB7-936BD63C3114}"/>
                  </a:ext>
                </a:extLst>
              </p14:cNvPr>
              <p14:cNvContentPartPr/>
              <p14:nvPr/>
            </p14:nvContentPartPr>
            <p14:xfrm>
              <a:off x="8992063" y="2098440"/>
              <a:ext cx="74520" cy="599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93BBB02-BB29-054C-EFB7-936BD63C31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85943" y="2092320"/>
                <a:ext cx="8676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3C11D2F-E0AA-6FF2-84F3-3F07B1C76ECE}"/>
                  </a:ext>
                </a:extLst>
              </p14:cNvPr>
              <p14:cNvContentPartPr/>
              <p14:nvPr/>
            </p14:nvContentPartPr>
            <p14:xfrm>
              <a:off x="1789543" y="2248560"/>
              <a:ext cx="13320" cy="437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3C11D2F-E0AA-6FF2-84F3-3F07B1C76E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83423" y="2242440"/>
                <a:ext cx="2556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2B0228B-1383-85F4-F74A-E50553E568E6}"/>
                  </a:ext>
                </a:extLst>
              </p14:cNvPr>
              <p14:cNvContentPartPr/>
              <p14:nvPr/>
            </p14:nvContentPartPr>
            <p14:xfrm>
              <a:off x="960823" y="2237400"/>
              <a:ext cx="48600" cy="387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2B0228B-1383-85F4-F74A-E50553E568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4703" y="2231280"/>
                <a:ext cx="6084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AE0D1E01-2EA5-E80A-637C-898E879E4D39}"/>
              </a:ext>
            </a:extLst>
          </p:cNvPr>
          <p:cNvSpPr/>
          <p:nvPr/>
        </p:nvSpPr>
        <p:spPr>
          <a:xfrm>
            <a:off x="9019931" y="2490480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D0A97C-6695-846D-B53D-FB0ECAE9449D}"/>
              </a:ext>
            </a:extLst>
          </p:cNvPr>
          <p:cNvSpPr txBox="1"/>
          <p:nvPr/>
        </p:nvSpPr>
        <p:spPr>
          <a:xfrm>
            <a:off x="10405947" y="1652068"/>
            <a:ext cx="94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(3, 7)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F4B82E-A816-E524-EB65-F7F3874CCB86}"/>
              </a:ext>
            </a:extLst>
          </p:cNvPr>
          <p:cNvSpPr txBox="1"/>
          <p:nvPr/>
        </p:nvSpPr>
        <p:spPr>
          <a:xfrm>
            <a:off x="10526751" y="22860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(1, 10)</a:t>
            </a:r>
          </a:p>
        </p:txBody>
      </p:sp>
    </p:spTree>
    <p:extLst>
      <p:ext uri="{BB962C8B-B14F-4D97-AF65-F5344CB8AC3E}">
        <p14:creationId xmlns:p14="http://schemas.microsoft.com/office/powerpoint/2010/main" val="3035063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20E0-9E2A-C4A3-1D3F-4E0F9E0F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2213</a:t>
            </a:r>
            <a:r>
              <a:rPr lang="en-US" altLang="ko-KR"/>
              <a:t>:</a:t>
            </a:r>
            <a:r>
              <a:rPr lang="ko-KR" altLang="en-US"/>
              <a:t> 트리의 독립집합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990F-8D09-9C24-30E6-22476C73E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92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그래프</a:t>
            </a:r>
            <a:r>
              <a:rPr lang="en-US" altLang="ko-KR"/>
              <a:t>,</a:t>
            </a:r>
            <a:r>
              <a:rPr lang="ko-KR" altLang="en-US"/>
              <a:t> 트리</a:t>
            </a:r>
            <a:r>
              <a:rPr lang="en-US" altLang="ko-KR"/>
              <a:t>,</a:t>
            </a:r>
            <a:r>
              <a:rPr lang="ko-KR" altLang="en-US"/>
              <a:t> 트리</a:t>
            </a:r>
            <a:r>
              <a:rPr lang="en-US" altLang="ko-KR"/>
              <a:t>DP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인접하지 않은 정점들을 골라서 최대값 만들기</a:t>
            </a:r>
            <a:endParaRPr lang="en-KR" altLang="ko-KR"/>
          </a:p>
        </p:txBody>
      </p:sp>
    </p:spTree>
    <p:extLst>
      <p:ext uri="{BB962C8B-B14F-4D97-AF65-F5344CB8AC3E}">
        <p14:creationId xmlns:p14="http://schemas.microsoft.com/office/powerpoint/2010/main" val="131151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20E0-9E2A-C4A3-1D3F-4E0F9E0F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2213</a:t>
            </a:r>
            <a:r>
              <a:rPr lang="en-US" altLang="ko-KR"/>
              <a:t>:</a:t>
            </a:r>
            <a:r>
              <a:rPr lang="ko-KR" altLang="en-US"/>
              <a:t> 트리의 독립집합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990F-8D09-9C24-30E6-22476C73E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92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https://csacademy.com/app/graph_editor/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간선 입력하면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그래프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대신 그려주는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사이트</a:t>
            </a:r>
            <a:endParaRPr lang="en-US" altLang="ko-KR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KR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033E3D-8157-5D68-6383-187BD0BFA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25" y="2373315"/>
            <a:ext cx="8656175" cy="44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31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1171-7A4A-8554-9804-402DA3DB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2213</a:t>
            </a:r>
            <a:r>
              <a:rPr lang="en-US" altLang="ko-KR"/>
              <a:t>:</a:t>
            </a:r>
            <a:r>
              <a:rPr lang="ko-KR" altLang="en-US"/>
              <a:t> 트리의 독립집합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7E2F5-3D40-48BA-2C20-E7349BD2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우선 편의를 위해 양방향 그래프를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1</a:t>
            </a:r>
            <a:r>
              <a:rPr lang="ko-KR" altLang="en-US" sz="2400"/>
              <a:t>번 정점을 기준으로 트리가 흐르는 방향으로 그래프를 정리해준다</a:t>
            </a:r>
            <a:endParaRPr lang="en-KR" sz="2400"/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070F5E95-7F8C-87C7-2397-024072A4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033" y="2742827"/>
            <a:ext cx="3675262" cy="3591733"/>
          </a:xfrm>
          <a:prstGeom prst="rect">
            <a:avLst/>
          </a:prstGeom>
        </p:spPr>
      </p:pic>
      <p:pic>
        <p:nvPicPr>
          <p:cNvPr id="9" name="Picture 8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97FB0CDE-9B1F-9E7E-481B-D4D89CF7D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31" y="2722465"/>
            <a:ext cx="3583755" cy="3521966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48F5697D-9B2F-8A85-0EE2-0A6DB3507412}"/>
              </a:ext>
            </a:extLst>
          </p:cNvPr>
          <p:cNvSpPr/>
          <p:nvPr/>
        </p:nvSpPr>
        <p:spPr>
          <a:xfrm>
            <a:off x="5171507" y="4299497"/>
            <a:ext cx="1150570" cy="4783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9805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8189-298E-7C40-438C-D6699CCB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2213</a:t>
            </a:r>
            <a:r>
              <a:rPr lang="en-US" altLang="ko-KR"/>
              <a:t>:</a:t>
            </a:r>
            <a:r>
              <a:rPr lang="ko-KR" altLang="en-US"/>
              <a:t> 트리의 독립집합</a:t>
            </a:r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4C5A2-873D-70A3-A21F-330E67457DC7}"/>
              </a:ext>
            </a:extLst>
          </p:cNvPr>
          <p:cNvSpPr txBox="1"/>
          <p:nvPr/>
        </p:nvSpPr>
        <p:spPr>
          <a:xfrm>
            <a:off x="411782" y="2137365"/>
            <a:ext cx="3863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</a:t>
            </a:r>
            <a:r>
              <a:rPr lang="ko-KR" altLang="en-US"/>
              <a:t>는 처음에 입력받은 양방향 간선</a:t>
            </a:r>
            <a:endParaRPr lang="en-US" altLang="ko-KR"/>
          </a:p>
          <a:p>
            <a:r>
              <a:rPr lang="en-US" altLang="ko-KR"/>
              <a:t>g[t1].push_back(t2);</a:t>
            </a:r>
          </a:p>
          <a:p>
            <a:r>
              <a:rPr lang="en-US" altLang="ko-KR"/>
              <a:t>g[t2].push_back(t1);</a:t>
            </a:r>
          </a:p>
          <a:p>
            <a:r>
              <a:rPr lang="ko-KR" altLang="en-US"/>
              <a:t>요런식으로 양방향 다 들어가있는 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dfs</a:t>
            </a:r>
            <a:r>
              <a:rPr lang="ko-KR" altLang="en-US"/>
              <a:t>를 돌며 직접 사용할 단방향 트리 간선으로 바꿔줌</a:t>
            </a:r>
            <a:endParaRPr lang="en-US" altLang="ko-KR"/>
          </a:p>
          <a:p>
            <a:r>
              <a:rPr lang="en-US" altLang="ko-KR"/>
              <a:t>gr[now].push_back(next);</a:t>
            </a:r>
          </a:p>
          <a:p>
            <a:endParaRPr lang="en-US"/>
          </a:p>
          <a:p>
            <a:endParaRPr lang="en-KR"/>
          </a:p>
        </p:txBody>
      </p:sp>
      <p:pic>
        <p:nvPicPr>
          <p:cNvPr id="10" name="Picture 9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0B30792F-4141-18C7-C85B-73312120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999" y="1261925"/>
            <a:ext cx="7983001" cy="53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A927-6FF1-20C2-3A55-DFF18107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2213</a:t>
            </a:r>
            <a:r>
              <a:rPr lang="en-US" altLang="ko-KR"/>
              <a:t>:</a:t>
            </a:r>
            <a:r>
              <a:rPr lang="ko-KR" altLang="en-US"/>
              <a:t> 트리의 독립집합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AC32-74E2-F19A-96BB-35755EFF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dp[now][state] =&gt; </a:t>
            </a:r>
            <a:r>
              <a:rPr lang="ko-KR" altLang="en-US" sz="2400"/>
              <a:t>현재</a:t>
            </a:r>
            <a:r>
              <a:rPr lang="en-US" sz="2400"/>
              <a:t>now, state</a:t>
            </a:r>
            <a:r>
              <a:rPr lang="ko-KR" altLang="en-US" sz="2400"/>
              <a:t> 상태에서 </a:t>
            </a:r>
            <a:r>
              <a:rPr lang="en-US" altLang="ko-KR" sz="2400"/>
              <a:t>now </a:t>
            </a:r>
            <a:r>
              <a:rPr lang="ko-KR" altLang="en-US" sz="2400"/>
              <a:t>포함 트리 아랫부분의 최댓값</a:t>
            </a:r>
            <a:endParaRPr lang="en-KR" sz="2400"/>
          </a:p>
          <a:p>
            <a:pPr marL="0" indent="0">
              <a:buNone/>
            </a:pPr>
            <a:endParaRPr lang="en-KR" sz="2400"/>
          </a:p>
          <a:p>
            <a:pPr marL="0" indent="0">
              <a:buNone/>
            </a:pPr>
            <a:r>
              <a:rPr lang="en-KR" sz="2400"/>
              <a:t>now =&gt; </a:t>
            </a:r>
            <a:r>
              <a:rPr lang="ko-KR" altLang="en-US" sz="2400"/>
              <a:t>현재 노드</a:t>
            </a:r>
            <a:r>
              <a:rPr lang="en-US" altLang="ko-KR" sz="2400"/>
              <a:t> </a:t>
            </a:r>
            <a:r>
              <a:rPr lang="ko-KR" altLang="en-US" sz="2400"/>
              <a:t>번호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state =&gt; now</a:t>
            </a:r>
            <a:r>
              <a:rPr lang="ko-KR" altLang="en-US" sz="2400"/>
              <a:t>에서 노드를 골랐는지 안 골랐는지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state</a:t>
            </a:r>
            <a:r>
              <a:rPr lang="ko-KR" altLang="en-US" sz="2400"/>
              <a:t>에 따라서 다음번 노드를 선택할 수 있는지 없는지 결정됨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0</a:t>
            </a:r>
            <a:r>
              <a:rPr lang="ko-KR" altLang="en-US" sz="2400"/>
              <a:t> 이라면  다음은 </a:t>
            </a:r>
            <a:r>
              <a:rPr lang="en-US" altLang="ko-KR" sz="2400"/>
              <a:t>-&gt;</a:t>
            </a:r>
            <a:r>
              <a:rPr lang="ko-KR" altLang="en-US" sz="2400"/>
              <a:t> </a:t>
            </a:r>
            <a:r>
              <a:rPr lang="en-US" altLang="ko-KR" sz="2400"/>
              <a:t>0,</a:t>
            </a:r>
            <a:r>
              <a:rPr lang="ko-KR" altLang="en-US" sz="2400"/>
              <a:t> </a:t>
            </a:r>
            <a:r>
              <a:rPr lang="en-US" altLang="ko-KR" sz="2400"/>
              <a:t>1</a:t>
            </a:r>
            <a:r>
              <a:rPr lang="ko-KR" altLang="en-US" sz="2400"/>
              <a:t> 두가지 선택지 중 최댓값 </a:t>
            </a:r>
            <a:r>
              <a:rPr lang="en-US" altLang="ko-KR" sz="2400"/>
              <a:t>1</a:t>
            </a:r>
          </a:p>
          <a:p>
            <a:pPr marL="0" indent="0">
              <a:buNone/>
            </a:pPr>
            <a:r>
              <a:rPr lang="en-US" altLang="ko-KR" sz="2400"/>
              <a:t>(</a:t>
            </a:r>
            <a:r>
              <a:rPr lang="ko-KR" altLang="en-US" sz="2400"/>
              <a:t>두번 연속 안 고르는 경우가  최적인 경우가 있음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1</a:t>
            </a:r>
            <a:r>
              <a:rPr lang="ko-KR" altLang="en-US" sz="2400"/>
              <a:t> 이라면 다음은 </a:t>
            </a:r>
            <a:r>
              <a:rPr lang="en-US" altLang="ko-KR" sz="2400"/>
              <a:t>-&gt;</a:t>
            </a:r>
            <a:r>
              <a:rPr lang="ko-KR" altLang="en-US" sz="2400"/>
              <a:t> 무조건 </a:t>
            </a:r>
            <a:r>
              <a:rPr lang="en-US" altLang="ko-KR" sz="2400"/>
              <a:t>0</a:t>
            </a:r>
            <a:r>
              <a:rPr lang="ko-KR" altLang="en-US" sz="2400"/>
              <a:t> </a:t>
            </a:r>
            <a:endParaRPr lang="en-US" altLang="ko-KR" sz="2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F7406E-F38C-9A6D-0FC3-6ECC1B852C6C}"/>
              </a:ext>
            </a:extLst>
          </p:cNvPr>
          <p:cNvSpPr/>
          <p:nvPr/>
        </p:nvSpPr>
        <p:spPr>
          <a:xfrm>
            <a:off x="8284605" y="5476469"/>
            <a:ext cx="5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  <a:endParaRPr lang="en-KR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BBE1FE-B609-FE2C-C794-1B1BB2E724D1}"/>
              </a:ext>
            </a:extLst>
          </p:cNvPr>
          <p:cNvSpPr/>
          <p:nvPr/>
        </p:nvSpPr>
        <p:spPr>
          <a:xfrm>
            <a:off x="9019607" y="5476469"/>
            <a:ext cx="5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en-KR" sz="1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DD5365-29DC-263C-F772-9FA87EAD2C09}"/>
              </a:ext>
            </a:extLst>
          </p:cNvPr>
          <p:cNvSpPr/>
          <p:nvPr/>
        </p:nvSpPr>
        <p:spPr>
          <a:xfrm>
            <a:off x="10588772" y="5848740"/>
            <a:ext cx="5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25</a:t>
            </a:r>
            <a:endParaRPr lang="en-KR" sz="1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91976F-F1A4-31D5-BDD3-D0964BF5B44C}"/>
              </a:ext>
            </a:extLst>
          </p:cNvPr>
          <p:cNvSpPr/>
          <p:nvPr/>
        </p:nvSpPr>
        <p:spPr>
          <a:xfrm>
            <a:off x="9778772" y="5469416"/>
            <a:ext cx="5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en-KR" sz="1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E97F05-C52A-EFB3-DF61-FED6426D276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8824605" y="5746469"/>
            <a:ext cx="1950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421CA9-6D58-FEE6-CCC4-56FF06CCD5F3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9559607" y="5739416"/>
            <a:ext cx="219165" cy="7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DEF661-3040-B81B-06BD-338E4E175240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10318772" y="5739416"/>
            <a:ext cx="270000" cy="379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DA02146-A772-6E9D-172D-CCBCD30DEFE5}"/>
              </a:ext>
            </a:extLst>
          </p:cNvPr>
          <p:cNvSpPr/>
          <p:nvPr/>
        </p:nvSpPr>
        <p:spPr>
          <a:xfrm>
            <a:off x="10590983" y="5109481"/>
            <a:ext cx="5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  <a:endParaRPr lang="en-KR" sz="14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CB820C-00A1-C8B6-9727-F4F5E0571FC5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10318772" y="5379481"/>
            <a:ext cx="272211" cy="359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66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DCBA-D3BD-E35A-6418-86739325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2213</a:t>
            </a:r>
            <a:r>
              <a:rPr lang="en-US" altLang="ko-KR"/>
              <a:t>:</a:t>
            </a:r>
            <a:r>
              <a:rPr lang="ko-KR" altLang="en-US"/>
              <a:t> 트리의 독립집합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4DC9-46F9-A8FB-4527-9B9E7D22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가상의 </a:t>
            </a:r>
            <a:r>
              <a:rPr lang="en-US" altLang="ko-KR"/>
              <a:t>0</a:t>
            </a:r>
            <a:r>
              <a:rPr lang="ko-KR" altLang="en-US"/>
              <a:t>번 정점을 만들어서 </a:t>
            </a:r>
            <a:r>
              <a:rPr lang="en-US" altLang="ko-KR"/>
              <a:t>1</a:t>
            </a:r>
            <a:r>
              <a:rPr lang="ko-KR" altLang="en-US"/>
              <a:t>번 정점과 연결해줌</a:t>
            </a:r>
            <a:r>
              <a:rPr lang="en-US" altLang="ko-KR"/>
              <a:t>!!!!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그리고 </a:t>
            </a:r>
            <a:r>
              <a:rPr lang="en-US" altLang="ko-KR"/>
              <a:t>go(0, 0)</a:t>
            </a:r>
            <a:r>
              <a:rPr lang="ko-KR" altLang="en-US"/>
              <a:t> 으로 시작한다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이렇게 되면 </a:t>
            </a:r>
            <a:r>
              <a:rPr lang="en-US" altLang="ko-KR"/>
              <a:t>go(1, 0), go(1,1)</a:t>
            </a:r>
            <a:r>
              <a:rPr lang="ko-KR" altLang="en-US"/>
              <a:t>을 알아서 비교하게 되어 편함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-&gt; gr[0].push_back(1);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645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C0B4-B362-736A-ADA8-BC151881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</a:t>
            </a:r>
            <a:r>
              <a:rPr lang="ko-KR" altLang="en-US"/>
              <a:t>추가</a:t>
            </a:r>
            <a:endParaRPr lang="en-KR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D839D8-5B68-8C69-ABB6-F8F6431EF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010851"/>
              </p:ext>
            </p:extLst>
          </p:nvPr>
        </p:nvGraphicFramePr>
        <p:xfrm>
          <a:off x="838200" y="2322186"/>
          <a:ext cx="4191000" cy="3736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364338238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16876193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77739952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40296450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63900988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968917698"/>
                    </a:ext>
                  </a:extLst>
                </a:gridCol>
              </a:tblGrid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6135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40931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48578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83622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04332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23718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850F9418-7C89-3501-D6E6-5FE0A915B0D9}"/>
              </a:ext>
            </a:extLst>
          </p:cNvPr>
          <p:cNvSpPr/>
          <p:nvPr/>
        </p:nvSpPr>
        <p:spPr>
          <a:xfrm>
            <a:off x="1116280" y="3575240"/>
            <a:ext cx="3301341" cy="7006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A967D4C-39DF-A549-C4F4-9142694002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396184"/>
              </p:ext>
            </p:extLst>
          </p:nvPr>
        </p:nvGraphicFramePr>
        <p:xfrm>
          <a:off x="5633852" y="2322186"/>
          <a:ext cx="4191000" cy="3736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364338238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16876193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77739952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40296450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63900988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968917698"/>
                    </a:ext>
                  </a:extLst>
                </a:gridCol>
              </a:tblGrid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6135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40931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48578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83622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-1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-1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-1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04332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2371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0CC5D7A-00BB-A6CF-5745-BE7DF370EA20}"/>
              </a:ext>
            </a:extLst>
          </p:cNvPr>
          <p:cNvSpPr/>
          <p:nvPr/>
        </p:nvSpPr>
        <p:spPr>
          <a:xfrm>
            <a:off x="5217930" y="2127770"/>
            <a:ext cx="3856524" cy="941663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FCDED-390F-169D-03D0-73F0DCA48EC2}"/>
              </a:ext>
            </a:extLst>
          </p:cNvPr>
          <p:cNvSpPr/>
          <p:nvPr/>
        </p:nvSpPr>
        <p:spPr>
          <a:xfrm>
            <a:off x="649470" y="2127770"/>
            <a:ext cx="3856524" cy="941663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3DC4F-3A30-CB5A-ED5A-46CE43030FBD}"/>
              </a:ext>
            </a:extLst>
          </p:cNvPr>
          <p:cNvSpPr txBox="1"/>
          <p:nvPr/>
        </p:nvSpPr>
        <p:spPr>
          <a:xfrm>
            <a:off x="2137636" y="1574259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초록 네모 친 부분이 </a:t>
            </a:r>
            <a:r>
              <a:rPr lang="en-US" altLang="ko-KR"/>
              <a:t>1</a:t>
            </a:r>
            <a:r>
              <a:rPr lang="ko-KR" altLang="en-US"/>
              <a:t>차원 </a:t>
            </a:r>
            <a:r>
              <a:rPr lang="en-US" altLang="ko-KR"/>
              <a:t>imos</a:t>
            </a:r>
            <a:r>
              <a:rPr lang="ko-KR" altLang="en-US"/>
              <a:t>임</a:t>
            </a:r>
            <a:endParaRPr lang="en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B3E37-6352-7D10-77E9-C51456E6D7A2}"/>
              </a:ext>
            </a:extLst>
          </p:cNvPr>
          <p:cNvSpPr txBox="1"/>
          <p:nvPr/>
        </p:nvSpPr>
        <p:spPr>
          <a:xfrm>
            <a:off x="7040510" y="1360106"/>
            <a:ext cx="1616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시작점에 </a:t>
            </a:r>
            <a:r>
              <a:rPr lang="en-US" altLang="ko-KR"/>
              <a:t>+1,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끝점 뒷칸에 </a:t>
            </a:r>
            <a:r>
              <a:rPr lang="en-US" altLang="ko-KR"/>
              <a:t>-1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192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0A40-FF51-3E37-1DA8-9D346FAC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2213</a:t>
            </a:r>
            <a:r>
              <a:rPr lang="en-US" altLang="ko-KR"/>
              <a:t>:</a:t>
            </a:r>
            <a:r>
              <a:rPr lang="ko-KR" altLang="en-US"/>
              <a:t> 트리의 독립집합</a:t>
            </a:r>
            <a:endParaRPr lang="en-KR"/>
          </a:p>
        </p:txBody>
      </p:sp>
      <p:pic>
        <p:nvPicPr>
          <p:cNvPr id="5" name="Content Placeholder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43F26568-4B4B-35D0-A3DA-D8ACDF7FD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6113" y="1419897"/>
            <a:ext cx="8955887" cy="514074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E9DBBC-A6B9-BD40-3D88-91679F88D96B}"/>
              </a:ext>
            </a:extLst>
          </p:cNvPr>
          <p:cNvSpPr txBox="1"/>
          <p:nvPr/>
        </p:nvSpPr>
        <p:spPr>
          <a:xfrm>
            <a:off x="167522" y="2332320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메모이제이션</a:t>
            </a:r>
            <a:r>
              <a:rPr lang="en-US" altLang="ko-KR"/>
              <a:t>,</a:t>
            </a:r>
            <a:r>
              <a:rPr lang="ko-KR" altLang="en-US"/>
              <a:t> 초기화</a:t>
            </a:r>
            <a:endParaRPr lang="en-US" altLang="ko-KR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3F6538-4611-9D34-41D5-91C08EB78D9B}"/>
              </a:ext>
            </a:extLst>
          </p:cNvPr>
          <p:cNvGrpSpPr/>
          <p:nvPr/>
        </p:nvGrpSpPr>
        <p:grpSpPr>
          <a:xfrm>
            <a:off x="3146789" y="4574394"/>
            <a:ext cx="683280" cy="187920"/>
            <a:chOff x="3146789" y="4574394"/>
            <a:chExt cx="68328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BD6257-31EB-E6A4-B199-B9CA5D50E683}"/>
                    </a:ext>
                  </a:extLst>
                </p14:cNvPr>
                <p14:cNvContentPartPr/>
                <p14:nvPr/>
              </p14:nvContentPartPr>
              <p14:xfrm>
                <a:off x="3250469" y="4630194"/>
                <a:ext cx="579600" cy="12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BD6257-31EB-E6A4-B199-B9CA5D50E6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44349" y="4624074"/>
                  <a:ext cx="591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30D9A4-8F39-DFE4-2AEE-A364CEBB80BD}"/>
                    </a:ext>
                  </a:extLst>
                </p14:cNvPr>
                <p14:cNvContentPartPr/>
                <p14:nvPr/>
              </p14:nvContentPartPr>
              <p14:xfrm>
                <a:off x="3146789" y="4574394"/>
                <a:ext cx="195480" cy="187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30D9A4-8F39-DFE4-2AEE-A364CEBB80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40669" y="4568274"/>
                  <a:ext cx="207720" cy="20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5B71C9-C88F-E88E-3122-F142D6C7FEA5}"/>
              </a:ext>
            </a:extLst>
          </p:cNvPr>
          <p:cNvSpPr txBox="1"/>
          <p:nvPr/>
        </p:nvSpPr>
        <p:spPr>
          <a:xfrm>
            <a:off x="151521" y="3801152"/>
            <a:ext cx="28004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현재 상태가 </a:t>
            </a:r>
            <a:r>
              <a:rPr lang="en-US" altLang="ko-KR" sz="2000"/>
              <a:t>0</a:t>
            </a:r>
            <a:r>
              <a:rPr lang="ko-KR" altLang="en-US" sz="2000"/>
              <a:t>이라면</a:t>
            </a:r>
            <a:endParaRPr lang="en-US" altLang="ko-KR" sz="2000"/>
          </a:p>
          <a:p>
            <a:r>
              <a:rPr lang="ko-KR" altLang="en-US" sz="2000"/>
              <a:t>다음 노드를 선택하거나 선택하지 않거나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둘 중 큰 값을 고르면 됨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1</a:t>
            </a:r>
            <a:r>
              <a:rPr lang="ko-KR" altLang="en-US" sz="2000"/>
              <a:t>이라면 무조건 고르지 않는다</a:t>
            </a:r>
            <a:endParaRPr lang="en-US" altLang="ko-KR" sz="20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F56C3A-4D3F-92E5-29B8-EB0E30E62BEC}"/>
              </a:ext>
            </a:extLst>
          </p:cNvPr>
          <p:cNvGrpSpPr/>
          <p:nvPr/>
        </p:nvGrpSpPr>
        <p:grpSpPr>
          <a:xfrm>
            <a:off x="2644949" y="2403234"/>
            <a:ext cx="1302480" cy="226080"/>
            <a:chOff x="2644949" y="2403234"/>
            <a:chExt cx="130248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96AB62-6B6E-D24E-CE78-A690D676AE95}"/>
                    </a:ext>
                  </a:extLst>
                </p14:cNvPr>
                <p14:cNvContentPartPr/>
                <p14:nvPr/>
              </p14:nvContentPartPr>
              <p14:xfrm>
                <a:off x="2814509" y="2455794"/>
                <a:ext cx="1132920" cy="54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96AB62-6B6E-D24E-CE78-A690D676AE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8389" y="2449674"/>
                  <a:ext cx="1145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EEA4FDD-0CC8-00C4-121B-E7261161D44A}"/>
                    </a:ext>
                  </a:extLst>
                </p14:cNvPr>
                <p14:cNvContentPartPr/>
                <p14:nvPr/>
              </p14:nvContentPartPr>
              <p14:xfrm>
                <a:off x="2644949" y="2403234"/>
                <a:ext cx="249120" cy="226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EEA4FDD-0CC8-00C4-121B-E7261161D4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38829" y="2397114"/>
                  <a:ext cx="261360" cy="23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2673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938D-D5F1-C60A-6668-625842BD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2213</a:t>
            </a:r>
            <a:r>
              <a:rPr lang="en-US" altLang="ko-KR"/>
              <a:t>:</a:t>
            </a:r>
            <a:r>
              <a:rPr lang="ko-KR" altLang="en-US"/>
              <a:t> 트리의 독립집합</a:t>
            </a:r>
            <a:endParaRPr lang="en-KR"/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B380D9EF-F1ED-5671-BD6D-9A2A4E46E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013" y="1546278"/>
            <a:ext cx="5061634" cy="49465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AA073E-9502-9886-2995-434CB61203BC}"/>
              </a:ext>
            </a:extLst>
          </p:cNvPr>
          <p:cNvSpPr txBox="1"/>
          <p:nvPr/>
        </p:nvSpPr>
        <p:spPr>
          <a:xfrm>
            <a:off x="838200" y="1783894"/>
            <a:ext cx="3857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</a:t>
            </a:r>
            <a:r>
              <a:rPr lang="ko-KR" altLang="en-US" sz="2000"/>
              <a:t>번을 고르지 않은 경우</a:t>
            </a:r>
            <a:endParaRPr lang="en-US" sz="2000"/>
          </a:p>
          <a:p>
            <a:endParaRPr lang="en-US" sz="2000"/>
          </a:p>
          <a:p>
            <a:r>
              <a:rPr lang="en-US" sz="2000"/>
              <a:t>go(2, 0) =</a:t>
            </a:r>
          </a:p>
          <a:p>
            <a:r>
              <a:rPr lang="en-US" altLang="ko-KR" sz="2000"/>
              <a:t>max(go(3, 0), go(3, 1) + w[3]) +</a:t>
            </a:r>
          </a:p>
          <a:p>
            <a:r>
              <a:rPr lang="en-US" altLang="ko-KR" sz="2000"/>
              <a:t>max(go(6, 0), go(6, 1) + w[6])</a:t>
            </a:r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\\\\\\\\\\\\\\\\\\\\\\\\\\\\\\\\\\\\\\\\\\</a:t>
            </a:r>
          </a:p>
          <a:p>
            <a:endParaRPr lang="en-US" altLang="ko-KR" sz="2000"/>
          </a:p>
          <a:p>
            <a:r>
              <a:rPr lang="en-US" altLang="ko-KR" sz="2000"/>
              <a:t>2</a:t>
            </a:r>
            <a:r>
              <a:rPr lang="ko-KR" altLang="en-US" sz="2000"/>
              <a:t>번을 고른 경우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go(2, 1) = go(3, 0) + go(6, 0) </a:t>
            </a:r>
          </a:p>
          <a:p>
            <a:endParaRPr lang="en-US" altLang="ko-KR" sz="2000"/>
          </a:p>
          <a:p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4246982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C282-3471-80AB-68D0-5E8053BF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2213</a:t>
            </a:r>
            <a:r>
              <a:rPr lang="en-US" altLang="ko-KR"/>
              <a:t>:</a:t>
            </a:r>
            <a:r>
              <a:rPr lang="ko-KR" altLang="en-US"/>
              <a:t> 트리의 독립집합</a:t>
            </a:r>
            <a:endParaRPr lang="en-KR"/>
          </a:p>
        </p:txBody>
      </p:sp>
      <p:pic>
        <p:nvPicPr>
          <p:cNvPr id="5" name="Content Placeholder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B1AC094F-9F5C-7FE6-4BE1-575F0FD9B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2657" y="1341173"/>
            <a:ext cx="8367268" cy="53867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EC05D9-CAD0-F79F-B82D-C48781B70CF9}"/>
              </a:ext>
            </a:extLst>
          </p:cNvPr>
          <p:cNvSpPr txBox="1"/>
          <p:nvPr/>
        </p:nvSpPr>
        <p:spPr>
          <a:xfrm>
            <a:off x="112631" y="2694753"/>
            <a:ext cx="37580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trace</a:t>
            </a:r>
            <a:r>
              <a:rPr lang="ko-KR" altLang="en-US" sz="2000"/>
              <a:t>는 디피와 마찬가지 방법으로</a:t>
            </a:r>
            <a:endParaRPr lang="en-US" altLang="ko-KR" sz="2000"/>
          </a:p>
          <a:p>
            <a:r>
              <a:rPr lang="ko-KR" altLang="en-US" sz="2000"/>
              <a:t>큰거 작은거 비교해서 큰 쪽으로</a:t>
            </a:r>
            <a:endParaRPr lang="en-US" altLang="ko-KR" sz="2000"/>
          </a:p>
          <a:p>
            <a:r>
              <a:rPr lang="ko-KR" altLang="en-US" sz="2000"/>
              <a:t>이동하며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state</a:t>
            </a:r>
            <a:r>
              <a:rPr lang="ko-KR" altLang="en-US" sz="2000"/>
              <a:t>가 </a:t>
            </a:r>
            <a:r>
              <a:rPr lang="en-US" altLang="ko-KR" sz="2000"/>
              <a:t>1</a:t>
            </a:r>
            <a:r>
              <a:rPr lang="ko-KR" altLang="en-US" sz="2000"/>
              <a:t>인 경우에 정답 배열에  추가함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95103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550B-3A0E-E290-2ACA-31BF7CB4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</a:t>
            </a:r>
            <a:r>
              <a:rPr lang="ko-KR" altLang="en-US"/>
              <a:t>추가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A0FC-0620-500D-1D51-342237D9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705744" cy="489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1</a:t>
            </a:r>
            <a:r>
              <a:rPr lang="ko-KR" altLang="en-US" sz="2400"/>
              <a:t>차원 </a:t>
            </a:r>
            <a:r>
              <a:rPr lang="en-US" altLang="ko-KR" sz="2400"/>
              <a:t>imos</a:t>
            </a:r>
            <a:endParaRPr lang="en-KR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FF907-CD10-B1D4-CD06-86B73D8E8044}"/>
              </a:ext>
            </a:extLst>
          </p:cNvPr>
          <p:cNvSpPr/>
          <p:nvPr/>
        </p:nvSpPr>
        <p:spPr>
          <a:xfrm>
            <a:off x="1014643" y="2320306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5A40A2-678D-BA2B-E5A2-10160FA2E9DB}"/>
              </a:ext>
            </a:extLst>
          </p:cNvPr>
          <p:cNvGrpSpPr/>
          <p:nvPr/>
        </p:nvGrpSpPr>
        <p:grpSpPr>
          <a:xfrm>
            <a:off x="1019906" y="2349420"/>
            <a:ext cx="881423" cy="772149"/>
            <a:chOff x="1330210" y="3200963"/>
            <a:chExt cx="87444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A254DB-AF54-FAE0-72B3-B3BBBA744B2C}"/>
                    </a:ext>
                  </a:extLst>
                </p14:cNvPr>
                <p14:cNvContentPartPr/>
                <p14:nvPr/>
              </p14:nvContentPartPr>
              <p14:xfrm>
                <a:off x="1330210" y="3243803"/>
                <a:ext cx="279720" cy="391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A254DB-AF54-FAE0-72B3-B3BBBA744B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1647" y="3234449"/>
                  <a:ext cx="297203" cy="410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1BB08E-320D-924E-CCB4-DFB55A877CD6}"/>
                    </a:ext>
                  </a:extLst>
                </p14:cNvPr>
                <p14:cNvContentPartPr/>
                <p14:nvPr/>
              </p14:nvContentPartPr>
              <p14:xfrm>
                <a:off x="1448650" y="3200963"/>
                <a:ext cx="507600" cy="765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1BB08E-320D-924E-CCB4-DFB55A877C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0083" y="3191216"/>
                  <a:ext cx="525091" cy="784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7E4897-062E-BFBE-3590-4BECDB36B12A}"/>
                    </a:ext>
                  </a:extLst>
                </p14:cNvPr>
                <p14:cNvContentPartPr/>
                <p14:nvPr/>
              </p14:nvContentPartPr>
              <p14:xfrm>
                <a:off x="1749250" y="3396803"/>
                <a:ext cx="436320" cy="640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7E4897-062E-BFBE-3590-4BECDB36B1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0681" y="3387448"/>
                  <a:ext cx="453816" cy="65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68DEB5-6010-3006-0A6C-FBC27D240923}"/>
                    </a:ext>
                  </a:extLst>
                </p14:cNvPr>
                <p14:cNvContentPartPr/>
                <p14:nvPr/>
              </p14:nvContentPartPr>
              <p14:xfrm>
                <a:off x="2033290" y="3776963"/>
                <a:ext cx="171360" cy="254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68DEB5-6010-3006-0A6C-FBC27D2409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24365" y="3767610"/>
                  <a:ext cx="188853" cy="27397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A6BD023-5C58-8523-5339-4E3658B428B9}"/>
              </a:ext>
            </a:extLst>
          </p:cNvPr>
          <p:cNvSpPr/>
          <p:nvPr/>
        </p:nvSpPr>
        <p:spPr>
          <a:xfrm>
            <a:off x="1914643" y="2320306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9F3869-E626-C24B-8028-7E15A6B2F00F}"/>
              </a:ext>
            </a:extLst>
          </p:cNvPr>
          <p:cNvGrpSpPr/>
          <p:nvPr/>
        </p:nvGrpSpPr>
        <p:grpSpPr>
          <a:xfrm>
            <a:off x="1919906" y="2349420"/>
            <a:ext cx="881423" cy="772149"/>
            <a:chOff x="1330210" y="3200963"/>
            <a:chExt cx="87444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1B0E37-C6D5-1011-38B8-A2C7055BF1BB}"/>
                    </a:ext>
                  </a:extLst>
                </p14:cNvPr>
                <p14:cNvContentPartPr/>
                <p14:nvPr/>
              </p14:nvContentPartPr>
              <p14:xfrm>
                <a:off x="1330210" y="3243803"/>
                <a:ext cx="279720" cy="391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1B0E37-C6D5-1011-38B8-A2C7055BF1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1647" y="3234449"/>
                  <a:ext cx="297203" cy="410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3CF18A-0BA9-4D6B-8D4C-DEE7800A7DCC}"/>
                    </a:ext>
                  </a:extLst>
                </p14:cNvPr>
                <p14:cNvContentPartPr/>
                <p14:nvPr/>
              </p14:nvContentPartPr>
              <p14:xfrm>
                <a:off x="1448650" y="3200963"/>
                <a:ext cx="507600" cy="765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3CF18A-0BA9-4D6B-8D4C-DEE7800A7D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0083" y="3191216"/>
                  <a:ext cx="525091" cy="784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FFFF2A-383A-283D-CDAE-02ACAFF86EAA}"/>
                    </a:ext>
                  </a:extLst>
                </p14:cNvPr>
                <p14:cNvContentPartPr/>
                <p14:nvPr/>
              </p14:nvContentPartPr>
              <p14:xfrm>
                <a:off x="1749250" y="3396803"/>
                <a:ext cx="436320" cy="64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FFFF2A-383A-283D-CDAE-02ACAFF86E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0681" y="3387448"/>
                  <a:ext cx="453816" cy="65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9E5DA62-365D-D604-D18C-35C61094AFE3}"/>
                    </a:ext>
                  </a:extLst>
                </p14:cNvPr>
                <p14:cNvContentPartPr/>
                <p14:nvPr/>
              </p14:nvContentPartPr>
              <p14:xfrm>
                <a:off x="2033290" y="3776963"/>
                <a:ext cx="171360" cy="254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9E5DA62-365D-D604-D18C-35C61094AF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24365" y="3767610"/>
                  <a:ext cx="188853" cy="27397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D037FED-9F71-FBD6-9EE5-479FDA019BD7}"/>
              </a:ext>
            </a:extLst>
          </p:cNvPr>
          <p:cNvSpPr/>
          <p:nvPr/>
        </p:nvSpPr>
        <p:spPr>
          <a:xfrm>
            <a:off x="2829986" y="2320306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340C6B-BAFB-1F4E-DB81-71543D039435}"/>
              </a:ext>
            </a:extLst>
          </p:cNvPr>
          <p:cNvGrpSpPr/>
          <p:nvPr/>
        </p:nvGrpSpPr>
        <p:grpSpPr>
          <a:xfrm>
            <a:off x="2835249" y="2349420"/>
            <a:ext cx="881423" cy="772149"/>
            <a:chOff x="1330210" y="3200963"/>
            <a:chExt cx="87444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71EA7F-26AC-2B1E-E8A4-F0FB0E8AA4DE}"/>
                    </a:ext>
                  </a:extLst>
                </p14:cNvPr>
                <p14:cNvContentPartPr/>
                <p14:nvPr/>
              </p14:nvContentPartPr>
              <p14:xfrm>
                <a:off x="1330210" y="3243803"/>
                <a:ext cx="279720" cy="391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71EA7F-26AC-2B1E-E8A4-F0FB0E8AA4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1647" y="3234449"/>
                  <a:ext cx="297203" cy="410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178CA58-13FC-7CD8-5299-6083329EFE86}"/>
                    </a:ext>
                  </a:extLst>
                </p14:cNvPr>
                <p14:cNvContentPartPr/>
                <p14:nvPr/>
              </p14:nvContentPartPr>
              <p14:xfrm>
                <a:off x="1448650" y="3200963"/>
                <a:ext cx="507600" cy="76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178CA58-13FC-7CD8-5299-6083329EFE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0083" y="3191216"/>
                  <a:ext cx="525091" cy="784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498096-7E18-EE9B-E98C-58CD601A2BE9}"/>
                    </a:ext>
                  </a:extLst>
                </p14:cNvPr>
                <p14:cNvContentPartPr/>
                <p14:nvPr/>
              </p14:nvContentPartPr>
              <p14:xfrm>
                <a:off x="1749250" y="3396803"/>
                <a:ext cx="436320" cy="64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498096-7E18-EE9B-E98C-58CD601A2B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0681" y="3387448"/>
                  <a:ext cx="453816" cy="65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9CD6E6-4E2A-244D-5D82-16703955123B}"/>
                    </a:ext>
                  </a:extLst>
                </p14:cNvPr>
                <p14:cNvContentPartPr/>
                <p14:nvPr/>
              </p14:nvContentPartPr>
              <p14:xfrm>
                <a:off x="2033290" y="3776963"/>
                <a:ext cx="171360" cy="254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9CD6E6-4E2A-244D-5D82-1670395512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24365" y="3767610"/>
                  <a:ext cx="188853" cy="27397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A7C86CD-99F2-48CD-C110-90C7954C590A}"/>
              </a:ext>
            </a:extLst>
          </p:cNvPr>
          <p:cNvSpPr/>
          <p:nvPr/>
        </p:nvSpPr>
        <p:spPr>
          <a:xfrm>
            <a:off x="3743804" y="2320306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DBBE56-A636-4716-BA7F-DE4FB474E2D9}"/>
              </a:ext>
            </a:extLst>
          </p:cNvPr>
          <p:cNvGrpSpPr/>
          <p:nvPr/>
        </p:nvGrpSpPr>
        <p:grpSpPr>
          <a:xfrm>
            <a:off x="3749067" y="2349420"/>
            <a:ext cx="881423" cy="772149"/>
            <a:chOff x="1330210" y="3200963"/>
            <a:chExt cx="87444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D57FA3-E3CE-D1B5-4FD2-7011759D8A03}"/>
                    </a:ext>
                  </a:extLst>
                </p14:cNvPr>
                <p14:cNvContentPartPr/>
                <p14:nvPr/>
              </p14:nvContentPartPr>
              <p14:xfrm>
                <a:off x="1330210" y="3243803"/>
                <a:ext cx="279720" cy="39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D57FA3-E3CE-D1B5-4FD2-7011759D8A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1647" y="3234449"/>
                  <a:ext cx="297203" cy="410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20D9E3-616B-030F-5BE2-78CA4CBADA11}"/>
                    </a:ext>
                  </a:extLst>
                </p14:cNvPr>
                <p14:cNvContentPartPr/>
                <p14:nvPr/>
              </p14:nvContentPartPr>
              <p14:xfrm>
                <a:off x="1448650" y="3200963"/>
                <a:ext cx="507600" cy="76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20D9E3-616B-030F-5BE2-78CA4CBADA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0083" y="3191216"/>
                  <a:ext cx="525091" cy="784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93C896-205B-4BB7-B846-0921DE898155}"/>
                    </a:ext>
                  </a:extLst>
                </p14:cNvPr>
                <p14:cNvContentPartPr/>
                <p14:nvPr/>
              </p14:nvContentPartPr>
              <p14:xfrm>
                <a:off x="1749250" y="3396803"/>
                <a:ext cx="436320" cy="640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93C896-205B-4BB7-B846-0921DE8981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0681" y="3387448"/>
                  <a:ext cx="453816" cy="65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06F1FB-DA67-7389-1680-A094B18E45E0}"/>
                    </a:ext>
                  </a:extLst>
                </p14:cNvPr>
                <p14:cNvContentPartPr/>
                <p14:nvPr/>
              </p14:nvContentPartPr>
              <p14:xfrm>
                <a:off x="2033290" y="3776963"/>
                <a:ext cx="171360" cy="254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06F1FB-DA67-7389-1680-A094B18E45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24365" y="3767610"/>
                  <a:ext cx="188853" cy="27397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C4F3AB3-A1A8-67AE-1271-841D839535D1}"/>
              </a:ext>
            </a:extLst>
          </p:cNvPr>
          <p:cNvSpPr/>
          <p:nvPr/>
        </p:nvSpPr>
        <p:spPr>
          <a:xfrm>
            <a:off x="4644882" y="2320306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F84654-A2C5-B045-D287-971B14518F9B}"/>
              </a:ext>
            </a:extLst>
          </p:cNvPr>
          <p:cNvGrpSpPr/>
          <p:nvPr/>
        </p:nvGrpSpPr>
        <p:grpSpPr>
          <a:xfrm>
            <a:off x="4650145" y="2349420"/>
            <a:ext cx="881423" cy="772149"/>
            <a:chOff x="1330210" y="3200963"/>
            <a:chExt cx="87444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85A4271-D21A-59F8-EF48-A96491E69874}"/>
                    </a:ext>
                  </a:extLst>
                </p14:cNvPr>
                <p14:cNvContentPartPr/>
                <p14:nvPr/>
              </p14:nvContentPartPr>
              <p14:xfrm>
                <a:off x="1330210" y="3243803"/>
                <a:ext cx="279720" cy="391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85A4271-D21A-59F8-EF48-A96491E698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1647" y="3234449"/>
                  <a:ext cx="297203" cy="410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81B5CC9-0318-DE4A-DEED-E13BCD2BF3A5}"/>
                    </a:ext>
                  </a:extLst>
                </p14:cNvPr>
                <p14:cNvContentPartPr/>
                <p14:nvPr/>
              </p14:nvContentPartPr>
              <p14:xfrm>
                <a:off x="1448650" y="3200963"/>
                <a:ext cx="507600" cy="765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81B5CC9-0318-DE4A-DEED-E13BCD2BF3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0083" y="3191216"/>
                  <a:ext cx="525091" cy="784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6C8A734-0B20-6FF9-356B-F6F341751DB1}"/>
                    </a:ext>
                  </a:extLst>
                </p14:cNvPr>
                <p14:cNvContentPartPr/>
                <p14:nvPr/>
              </p14:nvContentPartPr>
              <p14:xfrm>
                <a:off x="1749250" y="3396803"/>
                <a:ext cx="436320" cy="640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6C8A734-0B20-6FF9-356B-F6F341751D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0681" y="3387448"/>
                  <a:ext cx="453816" cy="65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BD69371-B843-CC01-A692-10033813B0CB}"/>
                    </a:ext>
                  </a:extLst>
                </p14:cNvPr>
                <p14:cNvContentPartPr/>
                <p14:nvPr/>
              </p14:nvContentPartPr>
              <p14:xfrm>
                <a:off x="2033290" y="3776963"/>
                <a:ext cx="171360" cy="254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BD69371-B843-CC01-A692-10033813B0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24365" y="3767610"/>
                  <a:ext cx="188853" cy="27397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2116DF8-4698-9288-1FCE-4C9BF07E91B7}"/>
              </a:ext>
            </a:extLst>
          </p:cNvPr>
          <p:cNvSpPr/>
          <p:nvPr/>
        </p:nvSpPr>
        <p:spPr>
          <a:xfrm>
            <a:off x="5546906" y="2320306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3202FA-E801-F367-4B17-17E473270B36}"/>
              </a:ext>
            </a:extLst>
          </p:cNvPr>
          <p:cNvSpPr/>
          <p:nvPr/>
        </p:nvSpPr>
        <p:spPr>
          <a:xfrm>
            <a:off x="6453800" y="2320306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6F2031-DA72-5227-11D6-F6B2B69C2537}"/>
              </a:ext>
            </a:extLst>
          </p:cNvPr>
          <p:cNvSpPr/>
          <p:nvPr/>
        </p:nvSpPr>
        <p:spPr>
          <a:xfrm>
            <a:off x="7364345" y="2320306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AFB12FE-3FC1-7A00-CBC6-DB6324F0393E}"/>
              </a:ext>
            </a:extLst>
          </p:cNvPr>
          <p:cNvGrpSpPr/>
          <p:nvPr/>
        </p:nvGrpSpPr>
        <p:grpSpPr>
          <a:xfrm>
            <a:off x="2909547" y="2331060"/>
            <a:ext cx="5327728" cy="844611"/>
            <a:chOff x="3219850" y="3182603"/>
            <a:chExt cx="5285520" cy="9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0A5A9D1-27E5-3A73-2433-891320468C53}"/>
                    </a:ext>
                  </a:extLst>
                </p14:cNvPr>
                <p14:cNvContentPartPr/>
                <p14:nvPr/>
              </p14:nvContentPartPr>
              <p14:xfrm>
                <a:off x="3538090" y="3236963"/>
                <a:ext cx="448920" cy="389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0A5A9D1-27E5-3A73-2433-891320468C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29162" y="3227605"/>
                  <a:ext cx="466420" cy="4086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E211071-1708-F055-A17C-417C8A5826A5}"/>
                    </a:ext>
                  </a:extLst>
                </p14:cNvPr>
                <p14:cNvContentPartPr/>
                <p14:nvPr/>
              </p14:nvContentPartPr>
              <p14:xfrm>
                <a:off x="3320650" y="3287003"/>
                <a:ext cx="654120" cy="689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E211071-1708-F055-A17C-417C8A5826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12076" y="3277255"/>
                  <a:ext cx="671625" cy="708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4CE3850-D4C0-8884-60AD-070A53633421}"/>
                    </a:ext>
                  </a:extLst>
                </p14:cNvPr>
                <p14:cNvContentPartPr/>
                <p14:nvPr/>
              </p14:nvContentPartPr>
              <p14:xfrm>
                <a:off x="3219850" y="3577883"/>
                <a:ext cx="415800" cy="444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4CE3850-D4C0-8884-60AD-070A536334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10920" y="3568522"/>
                  <a:ext cx="433304" cy="463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AA4910-AD60-797C-977F-821493CF050D}"/>
                    </a:ext>
                  </a:extLst>
                </p14:cNvPr>
                <p14:cNvContentPartPr/>
                <p14:nvPr/>
              </p14:nvContentPartPr>
              <p14:xfrm>
                <a:off x="4513690" y="3226523"/>
                <a:ext cx="390600" cy="312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AA4910-AD60-797C-977F-821493CF05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04756" y="3217171"/>
                  <a:ext cx="408111" cy="331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9AB5A4-4EBE-F6C8-3893-7A872534B5FD}"/>
                    </a:ext>
                  </a:extLst>
                </p14:cNvPr>
                <p14:cNvContentPartPr/>
                <p14:nvPr/>
              </p14:nvContentPartPr>
              <p14:xfrm>
                <a:off x="4129210" y="3293843"/>
                <a:ext cx="740160" cy="612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9AB5A4-4EBE-F6C8-3893-7A872534B5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20279" y="3284098"/>
                  <a:ext cx="757664" cy="631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7D1BC6F-195A-BDA6-94B8-C886653D16A3}"/>
                    </a:ext>
                  </a:extLst>
                </p14:cNvPr>
                <p14:cNvContentPartPr/>
                <p14:nvPr/>
              </p14:nvContentPartPr>
              <p14:xfrm>
                <a:off x="4093570" y="3635483"/>
                <a:ext cx="379080" cy="37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7D1BC6F-195A-BDA6-94B8-C886653D16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84646" y="3626130"/>
                  <a:ext cx="396571" cy="396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A5A677-D28A-08B8-810A-6C1059CA5221}"/>
                    </a:ext>
                  </a:extLst>
                </p14:cNvPr>
                <p14:cNvContentPartPr/>
                <p14:nvPr/>
              </p14:nvContentPartPr>
              <p14:xfrm>
                <a:off x="5407210" y="3182603"/>
                <a:ext cx="378000" cy="236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A5A677-D28A-08B8-810A-6C1059CA52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98286" y="3172860"/>
                  <a:ext cx="395490" cy="255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D5AAF57-D978-8E7E-969F-5C752300CE94}"/>
                    </a:ext>
                  </a:extLst>
                </p14:cNvPr>
                <p14:cNvContentPartPr/>
                <p14:nvPr/>
              </p14:nvContentPartPr>
              <p14:xfrm>
                <a:off x="5096530" y="3318323"/>
                <a:ext cx="738000" cy="425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D5AAF57-D978-8E7E-969F-5C752300CE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87604" y="3308971"/>
                  <a:ext cx="755495" cy="4446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AD56737-E809-F3D4-3D2A-DFE6211943C0}"/>
                    </a:ext>
                  </a:extLst>
                </p14:cNvPr>
                <p14:cNvContentPartPr/>
                <p14:nvPr/>
              </p14:nvContentPartPr>
              <p14:xfrm>
                <a:off x="5058010" y="3572483"/>
                <a:ext cx="721440" cy="46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AD56737-E809-F3D4-3D2A-DFE6211943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49081" y="3562737"/>
                  <a:ext cx="738940" cy="480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AE1DD7-11CE-EF05-CCF4-530B5BE463AF}"/>
                    </a:ext>
                  </a:extLst>
                </p14:cNvPr>
                <p14:cNvContentPartPr/>
                <p14:nvPr/>
              </p14:nvContentPartPr>
              <p14:xfrm>
                <a:off x="6371650" y="3187283"/>
                <a:ext cx="343440" cy="385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AE1DD7-11CE-EF05-CCF4-530B5BE463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63082" y="3177538"/>
                  <a:ext cx="360933" cy="405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58069A-26D5-0043-E5C1-C662D64DA98D}"/>
                    </a:ext>
                  </a:extLst>
                </p14:cNvPr>
                <p14:cNvContentPartPr/>
                <p14:nvPr/>
              </p14:nvContentPartPr>
              <p14:xfrm>
                <a:off x="6119290" y="3254963"/>
                <a:ext cx="534600" cy="412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58069A-26D5-0043-E5C1-C662D64DA9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10719" y="3245214"/>
                  <a:ext cx="552099" cy="4316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549D46C-4AF8-38D5-24A3-9C810D811522}"/>
                    </a:ext>
                  </a:extLst>
                </p14:cNvPr>
                <p14:cNvContentPartPr/>
                <p14:nvPr/>
              </p14:nvContentPartPr>
              <p14:xfrm>
                <a:off x="5961610" y="3503723"/>
                <a:ext cx="614880" cy="380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549D46C-4AF8-38D5-24A3-9C810D8115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52678" y="3494375"/>
                  <a:ext cx="632387" cy="399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AEFC53C-F1DA-1E04-7713-B9FA1D9BDD77}"/>
                    </a:ext>
                  </a:extLst>
                </p14:cNvPr>
                <p14:cNvContentPartPr/>
                <p14:nvPr/>
              </p14:nvContentPartPr>
              <p14:xfrm>
                <a:off x="5842090" y="3790283"/>
                <a:ext cx="658080" cy="307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AEFC53C-F1DA-1E04-7713-B9FA1D9BDD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33516" y="3780541"/>
                  <a:ext cx="675586" cy="326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C04136A-6BAF-5A50-C777-624FB44E2CBB}"/>
                    </a:ext>
                  </a:extLst>
                </p14:cNvPr>
                <p14:cNvContentPartPr/>
                <p14:nvPr/>
              </p14:nvContentPartPr>
              <p14:xfrm>
                <a:off x="6786730" y="3908003"/>
                <a:ext cx="340560" cy="12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C04136A-6BAF-5A50-C777-624FB44E2C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78153" y="3898643"/>
                  <a:ext cx="358070" cy="145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03EE346-FFA4-BB02-6661-0B43810D9B0A}"/>
                    </a:ext>
                  </a:extLst>
                </p14:cNvPr>
                <p14:cNvContentPartPr/>
                <p14:nvPr/>
              </p14:nvContentPartPr>
              <p14:xfrm>
                <a:off x="6844330" y="3663563"/>
                <a:ext cx="459000" cy="242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03EE346-FFA4-BB02-6661-0B43810D9B0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35757" y="3653826"/>
                  <a:ext cx="476503" cy="2617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A1BCD6-0574-FA0A-BDB9-F91994B277F6}"/>
                    </a:ext>
                  </a:extLst>
                </p14:cNvPr>
                <p14:cNvContentPartPr/>
                <p14:nvPr/>
              </p14:nvContentPartPr>
              <p14:xfrm>
                <a:off x="6897610" y="3380963"/>
                <a:ext cx="686880" cy="553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A1BCD6-0574-FA0A-BDB9-F91994B277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89037" y="3371215"/>
                  <a:ext cx="704382" cy="572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2E6EAAE-ED7B-6D89-74F9-383DB8BD7373}"/>
                    </a:ext>
                  </a:extLst>
                </p14:cNvPr>
                <p14:cNvContentPartPr/>
                <p14:nvPr/>
              </p14:nvContentPartPr>
              <p14:xfrm>
                <a:off x="7213690" y="3246683"/>
                <a:ext cx="434160" cy="431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2E6EAAE-ED7B-6D89-74F9-383DB8BD73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04757" y="3236935"/>
                  <a:ext cx="451669" cy="450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7A9AF0A-3E73-E0DD-8F30-1FD5F451C977}"/>
                    </a:ext>
                  </a:extLst>
                </p14:cNvPr>
                <p14:cNvContentPartPr/>
                <p14:nvPr/>
              </p14:nvContentPartPr>
              <p14:xfrm>
                <a:off x="7717330" y="3885683"/>
                <a:ext cx="150120" cy="152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7A9AF0A-3E73-E0DD-8F30-1FD5F451C9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08752" y="3875946"/>
                  <a:ext cx="167634" cy="171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0930AE1-F536-6424-CD92-C38D188EE0CE}"/>
                    </a:ext>
                  </a:extLst>
                </p14:cNvPr>
                <p14:cNvContentPartPr/>
                <p14:nvPr/>
              </p14:nvContentPartPr>
              <p14:xfrm>
                <a:off x="7671250" y="3533603"/>
                <a:ext cx="541080" cy="479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0930AE1-F536-6424-CD92-C38D188EE0C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62321" y="3523849"/>
                  <a:ext cx="558580" cy="498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A3EF1CA-61FE-1447-3732-D109D755804B}"/>
                    </a:ext>
                  </a:extLst>
                </p14:cNvPr>
                <p14:cNvContentPartPr/>
                <p14:nvPr/>
              </p14:nvContentPartPr>
              <p14:xfrm>
                <a:off x="7773130" y="3392483"/>
                <a:ext cx="649080" cy="657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A3EF1CA-61FE-1447-3732-D109D75580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64557" y="3382736"/>
                  <a:ext cx="666584" cy="676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A5A2E7E-175A-B311-5177-887476A4300C}"/>
                    </a:ext>
                  </a:extLst>
                </p14:cNvPr>
                <p14:cNvContentPartPr/>
                <p14:nvPr/>
              </p14:nvContentPartPr>
              <p14:xfrm>
                <a:off x="8008930" y="3255683"/>
                <a:ext cx="496440" cy="627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A5A2E7E-175A-B311-5177-887476A430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00001" y="3245940"/>
                  <a:ext cx="513940" cy="646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D74A12-A780-B3F1-2462-BD677175D791}"/>
                    </a:ext>
                  </a:extLst>
                </p14:cNvPr>
                <p14:cNvContentPartPr/>
                <p14:nvPr/>
              </p14:nvContentPartPr>
              <p14:xfrm>
                <a:off x="8296210" y="3222203"/>
                <a:ext cx="208080" cy="263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D74A12-A780-B3F1-2462-BD677175D7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87629" y="3212846"/>
                  <a:ext cx="225599" cy="282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7C82DE4-7731-15B8-CA13-B309F5F22906}"/>
                    </a:ext>
                  </a:extLst>
                </p14:cNvPr>
                <p14:cNvContentPartPr/>
                <p14:nvPr/>
              </p14:nvContentPartPr>
              <p14:xfrm>
                <a:off x="7457770" y="3204203"/>
                <a:ext cx="175680" cy="186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7C82DE4-7731-15B8-CA13-B309F5F229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49200" y="3194450"/>
                  <a:ext cx="193177" cy="2055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D84AAF1E-1386-E15B-7161-8A8FE46FE535}"/>
              </a:ext>
            </a:extLst>
          </p:cNvPr>
          <p:cNvSpPr/>
          <p:nvPr/>
        </p:nvSpPr>
        <p:spPr>
          <a:xfrm>
            <a:off x="971864" y="3949323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C9B32087-BF22-023D-2E7C-AB0D560E425A}"/>
              </a:ext>
            </a:extLst>
          </p:cNvPr>
          <p:cNvSpPr/>
          <p:nvPr/>
        </p:nvSpPr>
        <p:spPr>
          <a:xfrm>
            <a:off x="4346018" y="3311562"/>
            <a:ext cx="324717" cy="446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48736B0-918B-9B29-C230-9CAE175997F6}"/>
              </a:ext>
            </a:extLst>
          </p:cNvPr>
          <p:cNvSpPr/>
          <p:nvPr/>
        </p:nvSpPr>
        <p:spPr>
          <a:xfrm>
            <a:off x="1867350" y="3949323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FA6FC6-37D0-B25B-7824-B86DE2E03A6E}"/>
              </a:ext>
            </a:extLst>
          </p:cNvPr>
          <p:cNvSpPr/>
          <p:nvPr/>
        </p:nvSpPr>
        <p:spPr>
          <a:xfrm>
            <a:off x="2769567" y="3949323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85AA849-BE9E-F797-D541-43FBA39FCFDF}"/>
              </a:ext>
            </a:extLst>
          </p:cNvPr>
          <p:cNvSpPr/>
          <p:nvPr/>
        </p:nvSpPr>
        <p:spPr>
          <a:xfrm>
            <a:off x="3665053" y="3949323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7BCAA1-569D-0FE8-6AEA-B8A196E1B9FC}"/>
              </a:ext>
            </a:extLst>
          </p:cNvPr>
          <p:cNvSpPr/>
          <p:nvPr/>
        </p:nvSpPr>
        <p:spPr>
          <a:xfrm>
            <a:off x="4553504" y="3949323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059DBDB-4B18-6D7D-4D7D-BA906E6F1914}"/>
              </a:ext>
            </a:extLst>
          </p:cNvPr>
          <p:cNvSpPr/>
          <p:nvPr/>
        </p:nvSpPr>
        <p:spPr>
          <a:xfrm>
            <a:off x="5448990" y="3949323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-1</a:t>
            </a:r>
            <a:endParaRPr lang="en-K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4EE0433-6E3E-D928-F488-EE87E15CAA13}"/>
              </a:ext>
            </a:extLst>
          </p:cNvPr>
          <p:cNvSpPr/>
          <p:nvPr/>
        </p:nvSpPr>
        <p:spPr>
          <a:xfrm>
            <a:off x="6351207" y="3949323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8A0919F-F071-60EB-4F3B-EDADECA94E78}"/>
              </a:ext>
            </a:extLst>
          </p:cNvPr>
          <p:cNvSpPr/>
          <p:nvPr/>
        </p:nvSpPr>
        <p:spPr>
          <a:xfrm>
            <a:off x="7246693" y="3949323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8CB17A9-BDA0-0F67-DD15-46640A56EE71}"/>
              </a:ext>
            </a:extLst>
          </p:cNvPr>
          <p:cNvSpPr/>
          <p:nvPr/>
        </p:nvSpPr>
        <p:spPr>
          <a:xfrm>
            <a:off x="8146693" y="3949323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-1</a:t>
            </a:r>
            <a:endParaRPr lang="en-K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5B32EFC-6C6B-C18E-7E31-95226975BC34}"/>
              </a:ext>
            </a:extLst>
          </p:cNvPr>
          <p:cNvSpPr/>
          <p:nvPr/>
        </p:nvSpPr>
        <p:spPr>
          <a:xfrm>
            <a:off x="971864" y="5548329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1A76320-CA41-8590-8A8E-724B1B45B1D5}"/>
              </a:ext>
            </a:extLst>
          </p:cNvPr>
          <p:cNvSpPr/>
          <p:nvPr/>
        </p:nvSpPr>
        <p:spPr>
          <a:xfrm>
            <a:off x="1867350" y="5548329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9C3B547-36AC-D555-B4EE-BF55285E2AFF}"/>
              </a:ext>
            </a:extLst>
          </p:cNvPr>
          <p:cNvSpPr/>
          <p:nvPr/>
        </p:nvSpPr>
        <p:spPr>
          <a:xfrm>
            <a:off x="2769567" y="5548329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en-K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1880E1D-7CA6-6F57-7C80-A4AF4D14464D}"/>
              </a:ext>
            </a:extLst>
          </p:cNvPr>
          <p:cNvSpPr/>
          <p:nvPr/>
        </p:nvSpPr>
        <p:spPr>
          <a:xfrm>
            <a:off x="3665053" y="5548329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en-K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48FA1A-292F-4F8D-01ED-F59BFC14C587}"/>
              </a:ext>
            </a:extLst>
          </p:cNvPr>
          <p:cNvSpPr/>
          <p:nvPr/>
        </p:nvSpPr>
        <p:spPr>
          <a:xfrm>
            <a:off x="4553504" y="5548329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en-K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6B44EC5-F1F5-44DB-9903-7D75A1BAB75F}"/>
              </a:ext>
            </a:extLst>
          </p:cNvPr>
          <p:cNvSpPr/>
          <p:nvPr/>
        </p:nvSpPr>
        <p:spPr>
          <a:xfrm>
            <a:off x="5448990" y="5548329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77B98C-9A3F-4032-ED1A-D9B7DE7FE83D}"/>
              </a:ext>
            </a:extLst>
          </p:cNvPr>
          <p:cNvSpPr/>
          <p:nvPr/>
        </p:nvSpPr>
        <p:spPr>
          <a:xfrm>
            <a:off x="6351207" y="5548329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97F93D-7258-516A-BEE2-E6E2ED0F1FE3}"/>
              </a:ext>
            </a:extLst>
          </p:cNvPr>
          <p:cNvSpPr/>
          <p:nvPr/>
        </p:nvSpPr>
        <p:spPr>
          <a:xfrm>
            <a:off x="7246693" y="5548329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7CB6AC8-B2FE-468E-75AA-F2606B2462F3}"/>
              </a:ext>
            </a:extLst>
          </p:cNvPr>
          <p:cNvSpPr/>
          <p:nvPr/>
        </p:nvSpPr>
        <p:spPr>
          <a:xfrm>
            <a:off x="8146693" y="5548329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en-KR"/>
          </a:p>
        </p:txBody>
      </p:sp>
      <p:sp>
        <p:nvSpPr>
          <p:cNvPr id="108" name="Down Arrow 107">
            <a:extLst>
              <a:ext uri="{FF2B5EF4-FFF2-40B4-BE49-F238E27FC236}">
                <a16:creationId xmlns:a16="http://schemas.microsoft.com/office/drawing/2014/main" id="{429686E3-E789-FC20-120A-4CBDC777B3BC}"/>
              </a:ext>
            </a:extLst>
          </p:cNvPr>
          <p:cNvSpPr/>
          <p:nvPr/>
        </p:nvSpPr>
        <p:spPr>
          <a:xfrm>
            <a:off x="4247523" y="4925425"/>
            <a:ext cx="324717" cy="446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FA0020-A0F3-57B7-4817-5DD828E0799C}"/>
              </a:ext>
            </a:extLst>
          </p:cNvPr>
          <p:cNvSpPr txBox="1"/>
          <p:nvPr/>
        </p:nvSpPr>
        <p:spPr>
          <a:xfrm>
            <a:off x="9187543" y="251304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(1,5)</a:t>
            </a:r>
            <a:r>
              <a:rPr lang="ko-KR" altLang="en-US"/>
              <a:t> </a:t>
            </a:r>
            <a:r>
              <a:rPr lang="en-US" altLang="ko-KR"/>
              <a:t>(3,</a:t>
            </a:r>
            <a:r>
              <a:rPr lang="ko-KR" altLang="en-US"/>
              <a:t> </a:t>
            </a:r>
            <a:r>
              <a:rPr lang="en-US" altLang="ko-KR"/>
              <a:t>8)</a:t>
            </a:r>
            <a:endParaRPr lang="en-KR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B47CB1D-B351-58CD-C013-C9834A18D7FF}"/>
              </a:ext>
            </a:extLst>
          </p:cNvPr>
          <p:cNvSpPr txBox="1"/>
          <p:nvPr/>
        </p:nvSpPr>
        <p:spPr>
          <a:xfrm>
            <a:off x="1162006" y="63924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en-KR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544D2D-F5AF-8B77-CDB7-335F22589D1E}"/>
              </a:ext>
            </a:extLst>
          </p:cNvPr>
          <p:cNvSpPr txBox="1"/>
          <p:nvPr/>
        </p:nvSpPr>
        <p:spPr>
          <a:xfrm>
            <a:off x="2168017" y="63924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en-KR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0D4236-80E2-AE34-6B22-C67CFB5969ED}"/>
              </a:ext>
            </a:extLst>
          </p:cNvPr>
          <p:cNvSpPr txBox="1"/>
          <p:nvPr/>
        </p:nvSpPr>
        <p:spPr>
          <a:xfrm>
            <a:off x="3057536" y="64289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en-KR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2F2C2E-5D36-09EE-E6EF-C46972F0D1AC}"/>
              </a:ext>
            </a:extLst>
          </p:cNvPr>
          <p:cNvSpPr txBox="1"/>
          <p:nvPr/>
        </p:nvSpPr>
        <p:spPr>
          <a:xfrm>
            <a:off x="3958875" y="64342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en-KR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D74CED-1A94-643A-2E95-B32155E3F3C2}"/>
              </a:ext>
            </a:extLst>
          </p:cNvPr>
          <p:cNvSpPr txBox="1"/>
          <p:nvPr/>
        </p:nvSpPr>
        <p:spPr>
          <a:xfrm>
            <a:off x="4821123" y="64211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en-KR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3CAB5C0-DE1F-9D1A-E41E-B37602FEF3C2}"/>
              </a:ext>
            </a:extLst>
          </p:cNvPr>
          <p:cNvSpPr txBox="1"/>
          <p:nvPr/>
        </p:nvSpPr>
        <p:spPr>
          <a:xfrm>
            <a:off x="5762741" y="64211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endParaRPr lang="en-KR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0241503-AFFD-27D7-EFFC-04FA6685E630}"/>
              </a:ext>
            </a:extLst>
          </p:cNvPr>
          <p:cNvSpPr txBox="1"/>
          <p:nvPr/>
        </p:nvSpPr>
        <p:spPr>
          <a:xfrm>
            <a:off x="6694142" y="64376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</a:t>
            </a:r>
            <a:endParaRPr lang="en-KR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5A25F6D-97F3-29A5-9964-5D76E04776BB}"/>
              </a:ext>
            </a:extLst>
          </p:cNvPr>
          <p:cNvSpPr txBox="1"/>
          <p:nvPr/>
        </p:nvSpPr>
        <p:spPr>
          <a:xfrm>
            <a:off x="7582822" y="64289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8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210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7A72-8F3B-085B-BA33-95882A45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</a:t>
            </a:r>
            <a:r>
              <a:rPr lang="ko-KR" altLang="en-US"/>
              <a:t>추가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F76B-A1FF-8DEF-64F3-899D0212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/>
              <a:t>원래는 저렇게 채워주는게 맞음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그런데 저렇게 전부 다 채워버리면 시간이 오래 걸리는 경우가 있음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만약 강의는 두갠데 시간이 </a:t>
            </a:r>
            <a:r>
              <a:rPr lang="en-US" altLang="ko-KR" sz="2400"/>
              <a:t>(1,</a:t>
            </a:r>
            <a:r>
              <a:rPr lang="ko-KR" altLang="en-US" sz="2400"/>
              <a:t> </a:t>
            </a:r>
            <a:r>
              <a:rPr lang="en-US" altLang="ko-KR" sz="2400"/>
              <a:t>10^10),</a:t>
            </a:r>
            <a:r>
              <a:rPr lang="ko-KR" altLang="en-US" sz="2400"/>
              <a:t> </a:t>
            </a:r>
            <a:r>
              <a:rPr lang="en-US" altLang="ko-KR" sz="2400"/>
              <a:t>(10^5,</a:t>
            </a:r>
            <a:r>
              <a:rPr lang="ko-KR" altLang="en-US" sz="2400"/>
              <a:t> </a:t>
            </a:r>
            <a:r>
              <a:rPr lang="en-US" altLang="ko-KR" sz="2400"/>
              <a:t>10^12) </a:t>
            </a:r>
            <a:r>
              <a:rPr lang="ko-KR" altLang="en-US" sz="2400"/>
              <a:t>요런식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강의가 두개라면 한 번 겹친다는 것이 쉽게 확인 가능하지만 많다면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imos</a:t>
            </a:r>
            <a:r>
              <a:rPr lang="ko-KR" altLang="en-US" sz="2400"/>
              <a:t>를 사용하여 전부 더하고 누적합을 구하기에 시간이 너무 많이걸림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이때 값이 변경되는 지점만 계산해 줄 수 있음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(</a:t>
            </a:r>
            <a:r>
              <a:rPr lang="ko-KR" altLang="en-US" sz="2400"/>
              <a:t>범위가 크고 개수가 비교적 작은 경우 </a:t>
            </a:r>
            <a:r>
              <a:rPr lang="en-US" altLang="ko-KR" sz="2400"/>
              <a:t>-&gt;</a:t>
            </a:r>
            <a:r>
              <a:rPr lang="ko-KR" altLang="en-US" sz="2400"/>
              <a:t> 좌표 압축</a:t>
            </a:r>
            <a:r>
              <a:rPr lang="en-US" altLang="ko-KR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507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B61D-BEA3-E3F6-68ED-B912C464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</a:t>
            </a:r>
            <a:r>
              <a:rPr lang="ko-KR" altLang="en-US"/>
              <a:t>추가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E410-EAC3-D07E-B8EA-8731331C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/>
              <a:t>11000:</a:t>
            </a:r>
            <a:r>
              <a:rPr lang="ko-KR" altLang="en-US" sz="3200" b="1"/>
              <a:t> 강의실 배정</a:t>
            </a:r>
            <a:endParaRPr lang="en-US" altLang="ko-KR" sz="3200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Si</a:t>
            </a:r>
            <a:r>
              <a:rPr lang="ko-KR" altLang="en-US"/>
              <a:t>에 시작해서 </a:t>
            </a:r>
            <a:r>
              <a:rPr lang="en-US"/>
              <a:t>Ti</a:t>
            </a:r>
            <a:r>
              <a:rPr lang="ko-KR" altLang="en-US"/>
              <a:t>에 끝나는 </a:t>
            </a:r>
            <a:r>
              <a:rPr lang="en-US"/>
              <a:t>N</a:t>
            </a:r>
            <a:r>
              <a:rPr lang="ko-KR" altLang="en-US"/>
              <a:t>개의 수업이 주어진다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최소의 강의실을 사용해서 모든 수업을 가능하게 해야 함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KR"/>
          </a:p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796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7A72-8F3B-085B-BA33-95882A45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</a:t>
            </a:r>
            <a:r>
              <a:rPr lang="ko-KR" altLang="en-US"/>
              <a:t>추가</a:t>
            </a:r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288E5-4C54-AA4A-C5F7-7BCA3A71A48D}"/>
              </a:ext>
            </a:extLst>
          </p:cNvPr>
          <p:cNvSpPr txBox="1"/>
          <p:nvPr/>
        </p:nvSpPr>
        <p:spPr>
          <a:xfrm>
            <a:off x="4686447" y="2502453"/>
            <a:ext cx="28191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/>
              <a:t> for(int i = 0; i &lt; n; i++) {</a:t>
            </a:r>
          </a:p>
          <a:p>
            <a:pPr marL="0" indent="0">
              <a:buNone/>
            </a:pPr>
            <a:r>
              <a:rPr lang="en-US" altLang="ko-KR"/>
              <a:t>        int s, e;</a:t>
            </a:r>
          </a:p>
          <a:p>
            <a:pPr marL="0" indent="0">
              <a:buNone/>
            </a:pPr>
            <a:r>
              <a:rPr lang="en-US" altLang="ko-KR"/>
              <a:t>        cin &gt;&gt; s &gt;&gt; e;</a:t>
            </a:r>
          </a:p>
          <a:p>
            <a:pPr marL="0" indent="0">
              <a:buNone/>
            </a:pPr>
            <a:r>
              <a:rPr lang="en-US" altLang="ko-KR"/>
              <a:t>        a.emplace_back(s, 1);</a:t>
            </a:r>
          </a:p>
          <a:p>
            <a:pPr marL="0" indent="0">
              <a:buNone/>
            </a:pPr>
            <a:r>
              <a:rPr lang="en-US" altLang="ko-KR"/>
              <a:t>        a.emplace_back(e, -1);</a:t>
            </a:r>
          </a:p>
          <a:p>
            <a:pPr marL="0" indent="0">
              <a:buNone/>
            </a:pPr>
            <a:r>
              <a:rPr lang="en-US" altLang="ko-KR"/>
              <a:t>    }</a:t>
            </a:r>
          </a:p>
          <a:p>
            <a:pPr marL="0" indent="0">
              <a:buNone/>
            </a:pPr>
            <a:r>
              <a:rPr lang="en-US" altLang="ko-KR"/>
              <a:t>    sort(a.begin(), a.end());</a:t>
            </a:r>
            <a:endParaRPr lang="en-KR" altLang="ko-KR"/>
          </a:p>
          <a:p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47E0F-033D-7227-144E-A7ABE37293B2}"/>
              </a:ext>
            </a:extLst>
          </p:cNvPr>
          <p:cNvSpPr txBox="1"/>
          <p:nvPr/>
        </p:nvSpPr>
        <p:spPr>
          <a:xfrm>
            <a:off x="4761092" y="4810777"/>
            <a:ext cx="25533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int ans = 0;</a:t>
            </a:r>
          </a:p>
          <a:p>
            <a:pPr marL="0" indent="0">
              <a:buNone/>
            </a:pPr>
            <a:r>
              <a:rPr lang="en-US" altLang="ko-KR"/>
              <a:t> int cnt = 0;</a:t>
            </a:r>
          </a:p>
          <a:p>
            <a:pPr marL="0" indent="0">
              <a:buNone/>
            </a:pPr>
            <a:r>
              <a:rPr lang="en-US" altLang="ko-KR"/>
              <a:t> for(auto [t1, t2] : a) {</a:t>
            </a:r>
          </a:p>
          <a:p>
            <a:pPr marL="0" indent="0">
              <a:buNone/>
            </a:pPr>
            <a:r>
              <a:rPr lang="en-US" altLang="ko-KR"/>
              <a:t>        cnt += t2;</a:t>
            </a:r>
          </a:p>
          <a:p>
            <a:pPr marL="0" indent="0">
              <a:buNone/>
            </a:pPr>
            <a:r>
              <a:rPr lang="en-US" altLang="ko-KR"/>
              <a:t>        ans = max(ans, cnt);</a:t>
            </a:r>
          </a:p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}	</a:t>
            </a:r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7C07E-2F02-0BAE-FCE8-843C1E4CD99B}"/>
              </a:ext>
            </a:extLst>
          </p:cNvPr>
          <p:cNvSpPr txBox="1"/>
          <p:nvPr/>
        </p:nvSpPr>
        <p:spPr>
          <a:xfrm>
            <a:off x="838200" y="1627042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지난번에 사용한 풀이는 일종의 최적화를 거친 것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필요하지 않은 범위의 값들은 신경쓰지 않는다</a:t>
            </a:r>
            <a:r>
              <a:rPr lang="en-US" altLang="ko-KR"/>
              <a:t>)</a:t>
            </a:r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1F579-D8CB-E662-60FB-61C1BFD46B10}"/>
              </a:ext>
            </a:extLst>
          </p:cNvPr>
          <p:cNvSpPr txBox="1"/>
          <p:nvPr/>
        </p:nvSpPr>
        <p:spPr>
          <a:xfrm>
            <a:off x="905068" y="2564657"/>
            <a:ext cx="23698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/>
              <a:t> for(int i = 0; i &lt; n; i++) {</a:t>
            </a:r>
          </a:p>
          <a:p>
            <a:pPr marL="0" indent="0">
              <a:buNone/>
            </a:pPr>
            <a:r>
              <a:rPr lang="en-US" altLang="ko-KR"/>
              <a:t>        int s, e;</a:t>
            </a:r>
          </a:p>
          <a:p>
            <a:pPr marL="0" indent="0">
              <a:buNone/>
            </a:pPr>
            <a:r>
              <a:rPr lang="en-US" altLang="ko-KR"/>
              <a:t>        cin &gt;&gt; s &gt;&gt; e;</a:t>
            </a:r>
          </a:p>
          <a:p>
            <a:pPr marL="0" indent="0">
              <a:buNone/>
            </a:pPr>
            <a:r>
              <a:rPr lang="en-US" altLang="ko-KR"/>
              <a:t>        a[s] += 1;</a:t>
            </a:r>
          </a:p>
          <a:p>
            <a:pPr marL="0" indent="0">
              <a:buNone/>
            </a:pPr>
            <a:r>
              <a:rPr lang="en-US" altLang="ko-KR"/>
              <a:t>        a[e] -= 1;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EB1272F-5061-07B9-CCE5-3021385E3F74}"/>
              </a:ext>
            </a:extLst>
          </p:cNvPr>
          <p:cNvSpPr/>
          <p:nvPr/>
        </p:nvSpPr>
        <p:spPr>
          <a:xfrm>
            <a:off x="3632394" y="3315478"/>
            <a:ext cx="740552" cy="284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32942-CAB5-81AC-05B1-88D2806A4255}"/>
              </a:ext>
            </a:extLst>
          </p:cNvPr>
          <p:cNvSpPr txBox="1"/>
          <p:nvPr/>
        </p:nvSpPr>
        <p:spPr>
          <a:xfrm>
            <a:off x="729934" y="4949276"/>
            <a:ext cx="26583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/>
              <a:t>int ans = 0;</a:t>
            </a:r>
          </a:p>
          <a:p>
            <a:pPr marL="0" indent="0">
              <a:buNone/>
            </a:pPr>
            <a:r>
              <a:rPr lang="en-US" altLang="ko-KR"/>
              <a:t>for(int i = 1; i &lt; </a:t>
            </a:r>
            <a:r>
              <a:rPr lang="ko-KR" altLang="en-US"/>
              <a:t>범위</a:t>
            </a:r>
            <a:r>
              <a:rPr lang="en-US" altLang="ko-KR"/>
              <a:t>; i++) {</a:t>
            </a:r>
          </a:p>
          <a:p>
            <a:pPr marL="0" indent="0">
              <a:buNone/>
            </a:pPr>
            <a:r>
              <a:rPr lang="en-US" altLang="ko-KR"/>
              <a:t>     p[i] = p[i – 1] + a[i];</a:t>
            </a:r>
          </a:p>
          <a:p>
            <a:pPr marL="0" indent="0">
              <a:buNone/>
            </a:pPr>
            <a:r>
              <a:rPr lang="en-US" altLang="ko-KR"/>
              <a:t>     ans = max(ans, p[i])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1B02B0C-1D67-49F8-F90A-08880B3969DA}"/>
              </a:ext>
            </a:extLst>
          </p:cNvPr>
          <p:cNvSpPr/>
          <p:nvPr/>
        </p:nvSpPr>
        <p:spPr>
          <a:xfrm>
            <a:off x="3726023" y="5430415"/>
            <a:ext cx="646923" cy="373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50839-935A-6849-6AC3-DB2574614398}"/>
              </a:ext>
            </a:extLst>
          </p:cNvPr>
          <p:cNvSpPr txBox="1"/>
          <p:nvPr/>
        </p:nvSpPr>
        <p:spPr>
          <a:xfrm>
            <a:off x="8441093" y="2946146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최적화 전 후</a:t>
            </a:r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4FDDED-5DCD-73F4-D46C-ADA0362971CA}"/>
              </a:ext>
            </a:extLst>
          </p:cNvPr>
          <p:cNvSpPr txBox="1"/>
          <p:nvPr/>
        </p:nvSpPr>
        <p:spPr>
          <a:xfrm>
            <a:off x="8441093" y="4318983"/>
            <a:ext cx="343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알고있는 경우와 다르게</a:t>
            </a:r>
            <a:endParaRPr lang="en-US" altLang="ko-KR"/>
          </a:p>
          <a:p>
            <a:r>
              <a:rPr lang="ko-KR" altLang="en-US"/>
              <a:t>끝점 </a:t>
            </a:r>
            <a:r>
              <a:rPr lang="en-US" altLang="ko-KR"/>
              <a:t>+1</a:t>
            </a:r>
            <a:r>
              <a:rPr lang="ko-KR" altLang="en-US"/>
              <a:t> 인덱스에 </a:t>
            </a:r>
            <a:r>
              <a:rPr lang="en-US" altLang="ko-KR"/>
              <a:t>-1</a:t>
            </a:r>
            <a:r>
              <a:rPr lang="ko-KR" altLang="en-US"/>
              <a:t>을 하지 않고 </a:t>
            </a:r>
            <a:endParaRPr lang="en-US" altLang="ko-KR"/>
          </a:p>
          <a:p>
            <a:r>
              <a:rPr lang="ko-KR" altLang="en-US"/>
              <a:t>끝점 인덱스에 </a:t>
            </a:r>
            <a:r>
              <a:rPr lang="en-US" altLang="ko-KR"/>
              <a:t>-1</a:t>
            </a:r>
            <a:r>
              <a:rPr lang="ko-KR" altLang="en-US"/>
              <a:t>을 했는데</a:t>
            </a:r>
            <a:r>
              <a:rPr lang="en-US" altLang="ko-KR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7235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2179-037D-4000-7CF4-B8E2DC81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</a:t>
            </a:r>
            <a:r>
              <a:rPr lang="ko-KR" altLang="en-US"/>
              <a:t>추가</a:t>
            </a:r>
            <a:endParaRPr lang="en-K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D4087-1057-DB1D-FC1D-E0957D53CE2D}"/>
              </a:ext>
            </a:extLst>
          </p:cNvPr>
          <p:cNvSpPr/>
          <p:nvPr/>
        </p:nvSpPr>
        <p:spPr>
          <a:xfrm>
            <a:off x="966107" y="5127015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845DE0-C50D-4594-38AD-74E1D2B81A94}"/>
              </a:ext>
            </a:extLst>
          </p:cNvPr>
          <p:cNvGrpSpPr/>
          <p:nvPr/>
        </p:nvGrpSpPr>
        <p:grpSpPr>
          <a:xfrm>
            <a:off x="971370" y="5156129"/>
            <a:ext cx="881423" cy="772149"/>
            <a:chOff x="1330210" y="3200963"/>
            <a:chExt cx="87444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B363454-4FB4-F9F1-9012-23E76C66A1A5}"/>
                    </a:ext>
                  </a:extLst>
                </p14:cNvPr>
                <p14:cNvContentPartPr/>
                <p14:nvPr/>
              </p14:nvContentPartPr>
              <p14:xfrm>
                <a:off x="1330210" y="3243803"/>
                <a:ext cx="279720" cy="391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B363454-4FB4-F9F1-9012-23E76C66A1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21647" y="3234449"/>
                  <a:ext cx="297203" cy="410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BAE7F4-CAD9-AA88-2558-116EBF705B6C}"/>
                    </a:ext>
                  </a:extLst>
                </p14:cNvPr>
                <p14:cNvContentPartPr/>
                <p14:nvPr/>
              </p14:nvContentPartPr>
              <p14:xfrm>
                <a:off x="1448650" y="3200963"/>
                <a:ext cx="507600" cy="765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BAE7F4-CAD9-AA88-2558-116EBF705B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0083" y="3191216"/>
                  <a:ext cx="525091" cy="784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D77FDC-45C6-3198-6504-694671D03168}"/>
                    </a:ext>
                  </a:extLst>
                </p14:cNvPr>
                <p14:cNvContentPartPr/>
                <p14:nvPr/>
              </p14:nvContentPartPr>
              <p14:xfrm>
                <a:off x="1749250" y="3396803"/>
                <a:ext cx="436320" cy="64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D77FDC-45C6-3198-6504-694671D031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40681" y="3387448"/>
                  <a:ext cx="453816" cy="65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1A0A97C-F5F6-F023-6267-682FFA320F19}"/>
                    </a:ext>
                  </a:extLst>
                </p14:cNvPr>
                <p14:cNvContentPartPr/>
                <p14:nvPr/>
              </p14:nvContentPartPr>
              <p14:xfrm>
                <a:off x="2033290" y="3776963"/>
                <a:ext cx="171360" cy="254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A0A97C-F5F6-F023-6267-682FFA320F1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24365" y="3767610"/>
                  <a:ext cx="188853" cy="27397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3586A95-202A-E288-A3BB-6F28A29E4BE0}"/>
              </a:ext>
            </a:extLst>
          </p:cNvPr>
          <p:cNvSpPr/>
          <p:nvPr/>
        </p:nvSpPr>
        <p:spPr>
          <a:xfrm>
            <a:off x="1866107" y="5127015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92F5A5-E5A3-2072-1C7A-03CD168BE2F1}"/>
              </a:ext>
            </a:extLst>
          </p:cNvPr>
          <p:cNvGrpSpPr/>
          <p:nvPr/>
        </p:nvGrpSpPr>
        <p:grpSpPr>
          <a:xfrm>
            <a:off x="1871370" y="5156129"/>
            <a:ext cx="881423" cy="772149"/>
            <a:chOff x="1330210" y="3200963"/>
            <a:chExt cx="87444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470841-E06F-40FF-C3C3-44F23400FB34}"/>
                    </a:ext>
                  </a:extLst>
                </p14:cNvPr>
                <p14:cNvContentPartPr/>
                <p14:nvPr/>
              </p14:nvContentPartPr>
              <p14:xfrm>
                <a:off x="1330210" y="3243803"/>
                <a:ext cx="279720" cy="39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470841-E06F-40FF-C3C3-44F23400FB3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21647" y="3234449"/>
                  <a:ext cx="297203" cy="410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AC9BEF-5A3A-3CBC-0858-A750AE4C5ECA}"/>
                    </a:ext>
                  </a:extLst>
                </p14:cNvPr>
                <p14:cNvContentPartPr/>
                <p14:nvPr/>
              </p14:nvContentPartPr>
              <p14:xfrm>
                <a:off x="1448650" y="3200963"/>
                <a:ext cx="507600" cy="765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AC9BEF-5A3A-3CBC-0858-A750AE4C5EC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0083" y="3191216"/>
                  <a:ext cx="525091" cy="784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0FF64A-0488-8EA3-E426-8971A726323E}"/>
                    </a:ext>
                  </a:extLst>
                </p14:cNvPr>
                <p14:cNvContentPartPr/>
                <p14:nvPr/>
              </p14:nvContentPartPr>
              <p14:xfrm>
                <a:off x="1749250" y="3396803"/>
                <a:ext cx="436320" cy="640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0FF64A-0488-8EA3-E426-8971A726323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40681" y="3387448"/>
                  <a:ext cx="453816" cy="65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5411B0-539A-1D4A-1952-FC81E651A033}"/>
                    </a:ext>
                  </a:extLst>
                </p14:cNvPr>
                <p14:cNvContentPartPr/>
                <p14:nvPr/>
              </p14:nvContentPartPr>
              <p14:xfrm>
                <a:off x="2033290" y="3776963"/>
                <a:ext cx="171360" cy="25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5411B0-539A-1D4A-1952-FC81E651A0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24365" y="3767610"/>
                  <a:ext cx="188853" cy="27397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3BB5A4D-3CA3-365C-4250-D837CB940402}"/>
              </a:ext>
            </a:extLst>
          </p:cNvPr>
          <p:cNvSpPr/>
          <p:nvPr/>
        </p:nvSpPr>
        <p:spPr>
          <a:xfrm>
            <a:off x="2781450" y="5127015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9E6A20-9CA3-B21A-0516-66140061B58C}"/>
              </a:ext>
            </a:extLst>
          </p:cNvPr>
          <p:cNvGrpSpPr/>
          <p:nvPr/>
        </p:nvGrpSpPr>
        <p:grpSpPr>
          <a:xfrm>
            <a:off x="2786713" y="5156129"/>
            <a:ext cx="881423" cy="772149"/>
            <a:chOff x="1330210" y="3200963"/>
            <a:chExt cx="87444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96B5E04-9EAB-F191-53BC-312057BB2F7D}"/>
                    </a:ext>
                  </a:extLst>
                </p14:cNvPr>
                <p14:cNvContentPartPr/>
                <p14:nvPr/>
              </p14:nvContentPartPr>
              <p14:xfrm>
                <a:off x="1330210" y="3243803"/>
                <a:ext cx="279720" cy="391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6B5E04-9EAB-F191-53BC-312057BB2F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21647" y="3234449"/>
                  <a:ext cx="297203" cy="410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319019D-9DA2-B516-3B9E-B614A9215FFE}"/>
                    </a:ext>
                  </a:extLst>
                </p14:cNvPr>
                <p14:cNvContentPartPr/>
                <p14:nvPr/>
              </p14:nvContentPartPr>
              <p14:xfrm>
                <a:off x="1448650" y="3200963"/>
                <a:ext cx="507600" cy="765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319019D-9DA2-B516-3B9E-B614A9215F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0083" y="3191216"/>
                  <a:ext cx="525091" cy="784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A7B92B-55AC-74FE-EB91-572C525BB6BF}"/>
                    </a:ext>
                  </a:extLst>
                </p14:cNvPr>
                <p14:cNvContentPartPr/>
                <p14:nvPr/>
              </p14:nvContentPartPr>
              <p14:xfrm>
                <a:off x="1749250" y="3396803"/>
                <a:ext cx="436320" cy="64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A7B92B-55AC-74FE-EB91-572C525BB6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40681" y="3387448"/>
                  <a:ext cx="453816" cy="65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CDF4862-BD6A-DCB2-2BCD-8F5211B9DA39}"/>
                    </a:ext>
                  </a:extLst>
                </p14:cNvPr>
                <p14:cNvContentPartPr/>
                <p14:nvPr/>
              </p14:nvContentPartPr>
              <p14:xfrm>
                <a:off x="2033290" y="3776963"/>
                <a:ext cx="171360" cy="254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CDF4862-BD6A-DCB2-2BCD-8F5211B9DA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24365" y="3767610"/>
                  <a:ext cx="188853" cy="27397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DDF495F-29C6-4EEB-0FFD-6B8B497CE94E}"/>
              </a:ext>
            </a:extLst>
          </p:cNvPr>
          <p:cNvSpPr/>
          <p:nvPr/>
        </p:nvSpPr>
        <p:spPr>
          <a:xfrm>
            <a:off x="3701939" y="5127015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E2AEAC-AF14-0FFF-6E2C-7D384767355B}"/>
              </a:ext>
            </a:extLst>
          </p:cNvPr>
          <p:cNvSpPr/>
          <p:nvPr/>
        </p:nvSpPr>
        <p:spPr>
          <a:xfrm>
            <a:off x="4608833" y="5127015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5BB4743-BD97-A55D-8C73-770BEF32D18B}"/>
              </a:ext>
            </a:extLst>
          </p:cNvPr>
          <p:cNvGrpSpPr/>
          <p:nvPr/>
        </p:nvGrpSpPr>
        <p:grpSpPr>
          <a:xfrm>
            <a:off x="2821502" y="5145177"/>
            <a:ext cx="2676960" cy="861840"/>
            <a:chOff x="3021490" y="2445323"/>
            <a:chExt cx="2676960" cy="86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C779BD8-2890-FCFB-16E4-EC8FAF0E8067}"/>
                    </a:ext>
                  </a:extLst>
                </p14:cNvPr>
                <p14:cNvContentPartPr/>
                <p14:nvPr/>
              </p14:nvContentPartPr>
              <p14:xfrm>
                <a:off x="3021490" y="2979203"/>
                <a:ext cx="404280" cy="327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C779BD8-2890-FCFB-16E4-EC8FAF0E80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12490" y="2970563"/>
                  <a:ext cx="4219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B48814F-899D-CE19-7032-C6302AB63A55}"/>
                    </a:ext>
                  </a:extLst>
                </p14:cNvPr>
                <p14:cNvContentPartPr/>
                <p14:nvPr/>
              </p14:nvContentPartPr>
              <p14:xfrm>
                <a:off x="3074050" y="2610923"/>
                <a:ext cx="624240" cy="604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B48814F-899D-CE19-7032-C6302AB63A5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5410" y="2601923"/>
                  <a:ext cx="64188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9A9B57-3DCA-DB0B-9D68-F71FFD1DA6E7}"/>
                    </a:ext>
                  </a:extLst>
                </p14:cNvPr>
                <p14:cNvContentPartPr/>
                <p14:nvPr/>
              </p14:nvContentPartPr>
              <p14:xfrm>
                <a:off x="3413530" y="2484203"/>
                <a:ext cx="492840" cy="578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9A9B57-3DCA-DB0B-9D68-F71FFD1DA6E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04890" y="2475203"/>
                  <a:ext cx="5104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611952-F097-0A7A-F3D5-1B8C25668285}"/>
                    </a:ext>
                  </a:extLst>
                </p14:cNvPr>
                <p14:cNvContentPartPr/>
                <p14:nvPr/>
              </p14:nvContentPartPr>
              <p14:xfrm>
                <a:off x="3666970" y="2477003"/>
                <a:ext cx="244080" cy="276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611952-F097-0A7A-F3D5-1B8C256682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58330" y="2468003"/>
                  <a:ext cx="261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1EA5027-358F-5AE1-C6B7-6A81862960FC}"/>
                    </a:ext>
                  </a:extLst>
                </p14:cNvPr>
                <p14:cNvContentPartPr/>
                <p14:nvPr/>
              </p14:nvContentPartPr>
              <p14:xfrm>
                <a:off x="3973690" y="3043283"/>
                <a:ext cx="417600" cy="261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1EA5027-358F-5AE1-C6B7-6A81862960F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65050" y="3034283"/>
                  <a:ext cx="435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3AA7C08-BFF1-0E4F-2BA1-D71EE0BA2295}"/>
                    </a:ext>
                  </a:extLst>
                </p14:cNvPr>
                <p14:cNvContentPartPr/>
                <p14:nvPr/>
              </p14:nvContentPartPr>
              <p14:xfrm>
                <a:off x="3919690" y="2825483"/>
                <a:ext cx="815760" cy="414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3AA7C08-BFF1-0E4F-2BA1-D71EE0BA229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11050" y="2816843"/>
                  <a:ext cx="8334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8B72267-8E62-D0B7-9821-C9D6E1C3289A}"/>
                    </a:ext>
                  </a:extLst>
                </p14:cNvPr>
                <p14:cNvContentPartPr/>
                <p14:nvPr/>
              </p14:nvContentPartPr>
              <p14:xfrm>
                <a:off x="4044250" y="2445323"/>
                <a:ext cx="861120" cy="752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8B72267-8E62-D0B7-9821-C9D6E1C3289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35250" y="2436323"/>
                  <a:ext cx="87876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E324858-E614-F71D-92B3-8DF87C1C3D8B}"/>
                    </a:ext>
                  </a:extLst>
                </p14:cNvPr>
                <p14:cNvContentPartPr/>
                <p14:nvPr/>
              </p14:nvContentPartPr>
              <p14:xfrm>
                <a:off x="4572370" y="2571683"/>
                <a:ext cx="192960" cy="151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E324858-E614-F71D-92B3-8DF87C1C3D8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63730" y="2563043"/>
                  <a:ext cx="210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5558477-EFC6-29F6-05EE-F2FC89985D0A}"/>
                    </a:ext>
                  </a:extLst>
                </p14:cNvPr>
                <p14:cNvContentPartPr/>
                <p14:nvPr/>
              </p14:nvContentPartPr>
              <p14:xfrm>
                <a:off x="4175650" y="2672843"/>
                <a:ext cx="425520" cy="249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5558477-EFC6-29F6-05EE-F2FC89985D0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67010" y="2663843"/>
                  <a:ext cx="443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F4EAC21-9347-B65D-9AFD-98E426C22CEC}"/>
                    </a:ext>
                  </a:extLst>
                </p14:cNvPr>
                <p14:cNvContentPartPr/>
                <p14:nvPr/>
              </p14:nvContentPartPr>
              <p14:xfrm>
                <a:off x="4907890" y="2917643"/>
                <a:ext cx="308160" cy="361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F4EAC21-9347-B65D-9AFD-98E426C22CE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98890" y="2908643"/>
                  <a:ext cx="3258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FF13532-5EFA-4319-919A-9D993E4A6EF8}"/>
                    </a:ext>
                  </a:extLst>
                </p14:cNvPr>
                <p14:cNvContentPartPr/>
                <p14:nvPr/>
              </p14:nvContentPartPr>
              <p14:xfrm>
                <a:off x="4904290" y="2838443"/>
                <a:ext cx="511920" cy="314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FF13532-5EFA-4319-919A-9D993E4A6EF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95290" y="2829803"/>
                  <a:ext cx="529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8844C1B-1DA4-7698-6426-A61BE43D0794}"/>
                    </a:ext>
                  </a:extLst>
                </p14:cNvPr>
                <p14:cNvContentPartPr/>
                <p14:nvPr/>
              </p14:nvContentPartPr>
              <p14:xfrm>
                <a:off x="5021290" y="2726843"/>
                <a:ext cx="649800" cy="354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8844C1B-1DA4-7698-6426-A61BE43D079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12650" y="2717843"/>
                  <a:ext cx="6674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F72DA68-76EA-9BB5-5522-A29B1B5D4803}"/>
                    </a:ext>
                  </a:extLst>
                </p14:cNvPr>
                <p14:cNvContentPartPr/>
                <p14:nvPr/>
              </p14:nvContentPartPr>
              <p14:xfrm>
                <a:off x="5072050" y="2526683"/>
                <a:ext cx="626400" cy="457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F72DA68-76EA-9BB5-5522-A29B1B5D48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63050" y="2517683"/>
                  <a:ext cx="6440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D125162-2FF0-B3FD-C964-7402F2572581}"/>
                    </a:ext>
                  </a:extLst>
                </p14:cNvPr>
                <p14:cNvContentPartPr/>
                <p14:nvPr/>
              </p14:nvContentPartPr>
              <p14:xfrm>
                <a:off x="5510530" y="2639723"/>
                <a:ext cx="161640" cy="119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D125162-2FF0-B3FD-C964-7402F257258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501890" y="2630723"/>
                  <a:ext cx="179280" cy="137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3E95ECD-E303-528A-156C-6528D5066A3E}"/>
              </a:ext>
            </a:extLst>
          </p:cNvPr>
          <p:cNvSpPr txBox="1"/>
          <p:nvPr/>
        </p:nvSpPr>
        <p:spPr>
          <a:xfrm>
            <a:off x="828073" y="1786883"/>
            <a:ext cx="66212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알고있는 것과 다르게</a:t>
            </a:r>
            <a:endParaRPr lang="en-US" altLang="ko-KR"/>
          </a:p>
          <a:p>
            <a:r>
              <a:rPr lang="ko-KR" altLang="en-US"/>
              <a:t>끝점 </a:t>
            </a:r>
            <a:r>
              <a:rPr lang="en-US" altLang="ko-KR"/>
              <a:t>+1</a:t>
            </a:r>
            <a:r>
              <a:rPr lang="ko-KR" altLang="en-US"/>
              <a:t> 인덱스에 </a:t>
            </a:r>
            <a:r>
              <a:rPr lang="en-US" altLang="ko-KR"/>
              <a:t>-1</a:t>
            </a:r>
            <a:r>
              <a:rPr lang="ko-KR" altLang="en-US"/>
              <a:t>을 하지 않고  바로 끝점 인덱스에 </a:t>
            </a:r>
            <a:r>
              <a:rPr lang="en-US" altLang="ko-KR"/>
              <a:t>-1</a:t>
            </a:r>
            <a:r>
              <a:rPr lang="ko-KR" altLang="en-US"/>
              <a:t>을 한 것은</a:t>
            </a:r>
            <a:endParaRPr lang="en-US" altLang="ko-KR"/>
          </a:p>
          <a:p>
            <a:r>
              <a:rPr lang="ko-KR" altLang="en-US"/>
              <a:t>선분과 배열의 차이 때문임</a:t>
            </a:r>
            <a:endParaRPr lang="en-US" altLang="ko-KR"/>
          </a:p>
          <a:p>
            <a:endParaRPr lang="en-US"/>
          </a:p>
          <a:p>
            <a:r>
              <a:rPr lang="en-US" altLang="ko-KR"/>
              <a:t>(1,</a:t>
            </a:r>
            <a:r>
              <a:rPr lang="ko-KR" altLang="en-US"/>
              <a:t> </a:t>
            </a:r>
            <a:r>
              <a:rPr lang="en-US" altLang="ko-KR"/>
              <a:t>3)</a:t>
            </a:r>
            <a:r>
              <a:rPr lang="ko-KR" altLang="en-US"/>
              <a:t> </a:t>
            </a:r>
            <a:r>
              <a:rPr lang="en-US" altLang="ko-KR"/>
              <a:t>(3,</a:t>
            </a:r>
            <a:r>
              <a:rPr lang="ko-KR" altLang="en-US"/>
              <a:t> </a:t>
            </a:r>
            <a:r>
              <a:rPr lang="en-US" altLang="ko-KR"/>
              <a:t>5)</a:t>
            </a:r>
            <a:r>
              <a:rPr lang="ko-KR" altLang="en-US"/>
              <a:t>를 선분으로 나타내면 </a:t>
            </a:r>
            <a:endParaRPr lang="en-KR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14DDE52-4B6C-9D7C-92B4-6F4122870160}"/>
              </a:ext>
            </a:extLst>
          </p:cNvPr>
          <p:cNvCxnSpPr>
            <a:cxnSpLocks/>
          </p:cNvCxnSpPr>
          <p:nvPr/>
        </p:nvCxnSpPr>
        <p:spPr>
          <a:xfrm>
            <a:off x="976604" y="3651380"/>
            <a:ext cx="274309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1732D41-7200-D8FF-8A64-522CF342CF8A}"/>
              </a:ext>
            </a:extLst>
          </p:cNvPr>
          <p:cNvCxnSpPr>
            <a:cxnSpLocks/>
          </p:cNvCxnSpPr>
          <p:nvPr/>
        </p:nvCxnSpPr>
        <p:spPr>
          <a:xfrm>
            <a:off x="3719702" y="3651380"/>
            <a:ext cx="30294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6F09D6-9C85-7FEF-CFAF-EF8167F646F3}"/>
              </a:ext>
            </a:extLst>
          </p:cNvPr>
          <p:cNvSpPr txBox="1"/>
          <p:nvPr/>
        </p:nvSpPr>
        <p:spPr>
          <a:xfrm>
            <a:off x="910070" y="37884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en-KR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72A2C2-4970-18A8-86E0-21BC78E75DDB}"/>
              </a:ext>
            </a:extLst>
          </p:cNvPr>
          <p:cNvSpPr txBox="1"/>
          <p:nvPr/>
        </p:nvSpPr>
        <p:spPr>
          <a:xfrm>
            <a:off x="2155097" y="37884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en-K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758D36-9A2B-4ABA-396F-F0139BCA556C}"/>
              </a:ext>
            </a:extLst>
          </p:cNvPr>
          <p:cNvSpPr txBox="1"/>
          <p:nvPr/>
        </p:nvSpPr>
        <p:spPr>
          <a:xfrm>
            <a:off x="3637717" y="37884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en-KR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1B1E76-CCEE-550D-CD12-3258343A5F2C}"/>
              </a:ext>
            </a:extLst>
          </p:cNvPr>
          <p:cNvSpPr txBox="1"/>
          <p:nvPr/>
        </p:nvSpPr>
        <p:spPr>
          <a:xfrm>
            <a:off x="5238035" y="3798126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en-K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9BF189-5CC8-F272-BCB2-174821353242}"/>
              </a:ext>
            </a:extLst>
          </p:cNvPr>
          <p:cNvSpPr txBox="1"/>
          <p:nvPr/>
        </p:nvSpPr>
        <p:spPr>
          <a:xfrm>
            <a:off x="6540465" y="37884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en-KR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B3CAB8B-DCD4-BAE3-F9ED-31DD24C0186A}"/>
              </a:ext>
            </a:extLst>
          </p:cNvPr>
          <p:cNvSpPr txBox="1"/>
          <p:nvPr/>
        </p:nvSpPr>
        <p:spPr>
          <a:xfrm>
            <a:off x="1175426" y="61223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en-K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A6707C-AB6E-556E-4091-EC53B11EFA4E}"/>
              </a:ext>
            </a:extLst>
          </p:cNvPr>
          <p:cNvSpPr txBox="1"/>
          <p:nvPr/>
        </p:nvSpPr>
        <p:spPr>
          <a:xfrm>
            <a:off x="2139590" y="61099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en-KR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F73EEA-982F-CAFC-2717-606B9EF088C7}"/>
              </a:ext>
            </a:extLst>
          </p:cNvPr>
          <p:cNvSpPr txBox="1"/>
          <p:nvPr/>
        </p:nvSpPr>
        <p:spPr>
          <a:xfrm>
            <a:off x="3018447" y="61075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en-KR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5D68C26-3709-C9B3-FA43-E363969353F4}"/>
              </a:ext>
            </a:extLst>
          </p:cNvPr>
          <p:cNvSpPr txBox="1"/>
          <p:nvPr/>
        </p:nvSpPr>
        <p:spPr>
          <a:xfrm>
            <a:off x="4092620" y="61235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en-KR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F8F964-B26E-0785-726A-23AEE9D4A576}"/>
              </a:ext>
            </a:extLst>
          </p:cNvPr>
          <p:cNvSpPr txBox="1"/>
          <p:nvPr/>
        </p:nvSpPr>
        <p:spPr>
          <a:xfrm>
            <a:off x="4991689" y="61025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en-KR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CDB81A-4609-2568-BCAA-DE0077913014}"/>
              </a:ext>
            </a:extLst>
          </p:cNvPr>
          <p:cNvSpPr txBox="1"/>
          <p:nvPr/>
        </p:nvSpPr>
        <p:spPr>
          <a:xfrm>
            <a:off x="910070" y="4567797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배열로 나타내면</a:t>
            </a:r>
            <a:endParaRPr lang="en-KR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DAAEFF6-7AFD-196A-DB3C-FCBFA65568A5}"/>
              </a:ext>
            </a:extLst>
          </p:cNvPr>
          <p:cNvSpPr txBox="1"/>
          <p:nvPr/>
        </p:nvSpPr>
        <p:spPr>
          <a:xfrm>
            <a:off x="7018695" y="543654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이다</a:t>
            </a:r>
            <a:r>
              <a:rPr lang="en-US" altLang="ko-KR"/>
              <a:t>.</a:t>
            </a:r>
            <a:endParaRPr lang="en-KR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5080DA-8B75-41BE-625B-6B3D259D1927}"/>
              </a:ext>
            </a:extLst>
          </p:cNvPr>
          <p:cNvSpPr txBox="1"/>
          <p:nvPr/>
        </p:nvSpPr>
        <p:spPr>
          <a:xfrm>
            <a:off x="7882740" y="3612702"/>
            <a:ext cx="4156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문제에서 강의가 끝남과 동시에</a:t>
            </a:r>
            <a:endParaRPr lang="en-US" altLang="ko-KR"/>
          </a:p>
          <a:p>
            <a:r>
              <a:rPr lang="ko-KR" altLang="en-US"/>
              <a:t>시작될 수 있다고 하였으므로</a:t>
            </a:r>
            <a:endParaRPr lang="en-US" altLang="ko-KR"/>
          </a:p>
          <a:p>
            <a:r>
              <a:rPr lang="ko-KR" altLang="en-US"/>
              <a:t>강의는 곧 선분과 같다고 생각할 수 있음</a:t>
            </a:r>
            <a:endParaRPr lang="en-US" altLang="ko-KR"/>
          </a:p>
          <a:p>
            <a:r>
              <a:rPr lang="en-US" altLang="ko-KR"/>
              <a:t>(1,3)</a:t>
            </a:r>
            <a:r>
              <a:rPr lang="ko-KR" altLang="en-US"/>
              <a:t> </a:t>
            </a:r>
            <a:r>
              <a:rPr lang="en-US" altLang="ko-KR"/>
              <a:t>(3,</a:t>
            </a:r>
            <a:r>
              <a:rPr lang="ko-KR" altLang="en-US"/>
              <a:t> </a:t>
            </a:r>
            <a:r>
              <a:rPr lang="en-US" altLang="ko-KR"/>
              <a:t>5)</a:t>
            </a:r>
            <a:r>
              <a:rPr lang="ko-KR" altLang="en-US"/>
              <a:t> 가 안 겹침</a:t>
            </a:r>
            <a:r>
              <a:rPr lang="en-US" altLang="ko-KR"/>
              <a:t>.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5639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2E9-34F7-3F00-43D4-62B9FA17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</a:t>
            </a:r>
            <a:r>
              <a:rPr lang="ko-KR" altLang="en-US"/>
              <a:t>추가</a:t>
            </a:r>
            <a:endParaRPr lang="en-K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13554-006F-F965-136A-C8BC179AADC6}"/>
              </a:ext>
            </a:extLst>
          </p:cNvPr>
          <p:cNvSpPr/>
          <p:nvPr/>
        </p:nvSpPr>
        <p:spPr>
          <a:xfrm>
            <a:off x="483702" y="3136215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F9BE9E-3EF6-800C-2981-B1C25BC6BC82}"/>
              </a:ext>
            </a:extLst>
          </p:cNvPr>
          <p:cNvGrpSpPr/>
          <p:nvPr/>
        </p:nvGrpSpPr>
        <p:grpSpPr>
          <a:xfrm>
            <a:off x="488965" y="3165329"/>
            <a:ext cx="881423" cy="772149"/>
            <a:chOff x="1330210" y="3200963"/>
            <a:chExt cx="87444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480B0C-5D6D-42D6-D30B-FDEEBE404740}"/>
                    </a:ext>
                  </a:extLst>
                </p14:cNvPr>
                <p14:cNvContentPartPr/>
                <p14:nvPr/>
              </p14:nvContentPartPr>
              <p14:xfrm>
                <a:off x="1330210" y="3243803"/>
                <a:ext cx="279720" cy="391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480B0C-5D6D-42D6-D30B-FDEEBE4047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1647" y="3234449"/>
                  <a:ext cx="297203" cy="410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8A3BC2-7A2D-8E64-852C-95070F4C5E54}"/>
                    </a:ext>
                  </a:extLst>
                </p14:cNvPr>
                <p14:cNvContentPartPr/>
                <p14:nvPr/>
              </p14:nvContentPartPr>
              <p14:xfrm>
                <a:off x="1448650" y="3200963"/>
                <a:ext cx="507600" cy="765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8A3BC2-7A2D-8E64-852C-95070F4C5E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0083" y="3191216"/>
                  <a:ext cx="525091" cy="784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88FBB8-CD61-BBBE-51F7-15FCCBE485D0}"/>
                    </a:ext>
                  </a:extLst>
                </p14:cNvPr>
                <p14:cNvContentPartPr/>
                <p14:nvPr/>
              </p14:nvContentPartPr>
              <p14:xfrm>
                <a:off x="1749250" y="3396803"/>
                <a:ext cx="436320" cy="64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88FBB8-CD61-BBBE-51F7-15FCCBE485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0681" y="3387448"/>
                  <a:ext cx="453816" cy="65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D200AAD-D484-7DD4-65BF-34C05FE173F7}"/>
                    </a:ext>
                  </a:extLst>
                </p14:cNvPr>
                <p14:cNvContentPartPr/>
                <p14:nvPr/>
              </p14:nvContentPartPr>
              <p14:xfrm>
                <a:off x="2033290" y="3776963"/>
                <a:ext cx="171360" cy="254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D200AAD-D484-7DD4-65BF-34C05FE173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24365" y="3767610"/>
                  <a:ext cx="188853" cy="27397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90D2E41-4FE1-3608-514C-B469E9E7F6AD}"/>
              </a:ext>
            </a:extLst>
          </p:cNvPr>
          <p:cNvSpPr/>
          <p:nvPr/>
        </p:nvSpPr>
        <p:spPr>
          <a:xfrm>
            <a:off x="1383702" y="3136215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73ADC1-3D91-1578-7429-2E693343C8E5}"/>
              </a:ext>
            </a:extLst>
          </p:cNvPr>
          <p:cNvGrpSpPr/>
          <p:nvPr/>
        </p:nvGrpSpPr>
        <p:grpSpPr>
          <a:xfrm>
            <a:off x="1388965" y="3165329"/>
            <a:ext cx="881423" cy="772149"/>
            <a:chOff x="1330210" y="3200963"/>
            <a:chExt cx="87444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3CD161-5125-C483-F223-9245F5722A9A}"/>
                    </a:ext>
                  </a:extLst>
                </p14:cNvPr>
                <p14:cNvContentPartPr/>
                <p14:nvPr/>
              </p14:nvContentPartPr>
              <p14:xfrm>
                <a:off x="1330210" y="3243803"/>
                <a:ext cx="279720" cy="39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3CD161-5125-C483-F223-9245F5722A9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1647" y="3234449"/>
                  <a:ext cx="297203" cy="410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2ADFFB-9AF7-27F5-750C-476FA8BDD0B2}"/>
                    </a:ext>
                  </a:extLst>
                </p14:cNvPr>
                <p14:cNvContentPartPr/>
                <p14:nvPr/>
              </p14:nvContentPartPr>
              <p14:xfrm>
                <a:off x="1448650" y="3200963"/>
                <a:ext cx="507600" cy="765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2ADFFB-9AF7-27F5-750C-476FA8BDD0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0083" y="3191216"/>
                  <a:ext cx="525091" cy="784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22A755-3646-990B-0AB0-4787E7B5584D}"/>
                    </a:ext>
                  </a:extLst>
                </p14:cNvPr>
                <p14:cNvContentPartPr/>
                <p14:nvPr/>
              </p14:nvContentPartPr>
              <p14:xfrm>
                <a:off x="1749250" y="3396803"/>
                <a:ext cx="436320" cy="640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22A755-3646-990B-0AB0-4787E7B558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0681" y="3387448"/>
                  <a:ext cx="453816" cy="65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2E2DFC-B145-8900-6E7E-93FA4F92C77E}"/>
                    </a:ext>
                  </a:extLst>
                </p14:cNvPr>
                <p14:cNvContentPartPr/>
                <p14:nvPr/>
              </p14:nvContentPartPr>
              <p14:xfrm>
                <a:off x="2033290" y="3776963"/>
                <a:ext cx="171360" cy="25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2E2DFC-B145-8900-6E7E-93FA4F92C7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24365" y="3767610"/>
                  <a:ext cx="188853" cy="27397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0BB2FF8-DEFA-AE5C-0AFB-B6C2059D7E2C}"/>
              </a:ext>
            </a:extLst>
          </p:cNvPr>
          <p:cNvSpPr/>
          <p:nvPr/>
        </p:nvSpPr>
        <p:spPr>
          <a:xfrm>
            <a:off x="2299045" y="3136215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1EC09-4D0A-A512-3348-5631821B2AE7}"/>
              </a:ext>
            </a:extLst>
          </p:cNvPr>
          <p:cNvGrpSpPr/>
          <p:nvPr/>
        </p:nvGrpSpPr>
        <p:grpSpPr>
          <a:xfrm>
            <a:off x="2304308" y="3165329"/>
            <a:ext cx="881423" cy="772149"/>
            <a:chOff x="1330210" y="3200963"/>
            <a:chExt cx="87444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964202-2816-BFD2-9582-C19BBFF4C279}"/>
                    </a:ext>
                  </a:extLst>
                </p14:cNvPr>
                <p14:cNvContentPartPr/>
                <p14:nvPr/>
              </p14:nvContentPartPr>
              <p14:xfrm>
                <a:off x="1330210" y="3243803"/>
                <a:ext cx="279720" cy="391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964202-2816-BFD2-9582-C19BBFF4C2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1647" y="3234449"/>
                  <a:ext cx="297203" cy="410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BDF8C0-A99A-52F8-5B44-3D99B45F00D0}"/>
                    </a:ext>
                  </a:extLst>
                </p14:cNvPr>
                <p14:cNvContentPartPr/>
                <p14:nvPr/>
              </p14:nvContentPartPr>
              <p14:xfrm>
                <a:off x="1448650" y="3200963"/>
                <a:ext cx="507600" cy="765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BDF8C0-A99A-52F8-5B44-3D99B45F00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0083" y="3191216"/>
                  <a:ext cx="525091" cy="784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E02775-F657-CECF-8BFA-D33355090922}"/>
                    </a:ext>
                  </a:extLst>
                </p14:cNvPr>
                <p14:cNvContentPartPr/>
                <p14:nvPr/>
              </p14:nvContentPartPr>
              <p14:xfrm>
                <a:off x="1749250" y="3396803"/>
                <a:ext cx="436320" cy="64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E02775-F657-CECF-8BFA-D333550909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0681" y="3387448"/>
                  <a:ext cx="453816" cy="65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CF17D3-7B9C-053D-7FA6-D2C70899FB43}"/>
                    </a:ext>
                  </a:extLst>
                </p14:cNvPr>
                <p14:cNvContentPartPr/>
                <p14:nvPr/>
              </p14:nvContentPartPr>
              <p14:xfrm>
                <a:off x="2033290" y="3776963"/>
                <a:ext cx="171360" cy="254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CF17D3-7B9C-053D-7FA6-D2C70899FB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24365" y="3767610"/>
                  <a:ext cx="188853" cy="27397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2314F-874C-2789-8ACB-A9E28197B2CB}"/>
              </a:ext>
            </a:extLst>
          </p:cNvPr>
          <p:cNvSpPr/>
          <p:nvPr/>
        </p:nvSpPr>
        <p:spPr>
          <a:xfrm>
            <a:off x="3219534" y="3136215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01BED9-1666-B6DC-8174-9FAE4F640177}"/>
              </a:ext>
            </a:extLst>
          </p:cNvPr>
          <p:cNvSpPr/>
          <p:nvPr/>
        </p:nvSpPr>
        <p:spPr>
          <a:xfrm>
            <a:off x="4126428" y="3136215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A62059-712D-7C63-4E12-B10DD20E0439}"/>
              </a:ext>
            </a:extLst>
          </p:cNvPr>
          <p:cNvGrpSpPr/>
          <p:nvPr/>
        </p:nvGrpSpPr>
        <p:grpSpPr>
          <a:xfrm>
            <a:off x="2339097" y="3154377"/>
            <a:ext cx="2676960" cy="861840"/>
            <a:chOff x="3021490" y="2445323"/>
            <a:chExt cx="2676960" cy="86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F30395-01EB-4704-CCDC-0D0DB75FC4A1}"/>
                    </a:ext>
                  </a:extLst>
                </p14:cNvPr>
                <p14:cNvContentPartPr/>
                <p14:nvPr/>
              </p14:nvContentPartPr>
              <p14:xfrm>
                <a:off x="3021490" y="2979203"/>
                <a:ext cx="404280" cy="327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F30395-01EB-4704-CCDC-0D0DB75FC4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12490" y="2970563"/>
                  <a:ext cx="4219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5DCD32-F5AA-A450-8A5B-C2C7C888B1BE}"/>
                    </a:ext>
                  </a:extLst>
                </p14:cNvPr>
                <p14:cNvContentPartPr/>
                <p14:nvPr/>
              </p14:nvContentPartPr>
              <p14:xfrm>
                <a:off x="3074050" y="2610923"/>
                <a:ext cx="624240" cy="604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5DCD32-F5AA-A450-8A5B-C2C7C888B1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5410" y="2601923"/>
                  <a:ext cx="64188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3CF009-14AC-0C77-7907-5C595EF15AF8}"/>
                    </a:ext>
                  </a:extLst>
                </p14:cNvPr>
                <p14:cNvContentPartPr/>
                <p14:nvPr/>
              </p14:nvContentPartPr>
              <p14:xfrm>
                <a:off x="3413530" y="2484203"/>
                <a:ext cx="492840" cy="57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3CF009-14AC-0C77-7907-5C595EF15A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04890" y="2475203"/>
                  <a:ext cx="5104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953F08-A4D7-0E8B-2C1C-70385FF89B53}"/>
                    </a:ext>
                  </a:extLst>
                </p14:cNvPr>
                <p14:cNvContentPartPr/>
                <p14:nvPr/>
              </p14:nvContentPartPr>
              <p14:xfrm>
                <a:off x="3666970" y="2477003"/>
                <a:ext cx="244080" cy="276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953F08-A4D7-0E8B-2C1C-70385FF89B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58330" y="2468003"/>
                  <a:ext cx="261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F080E0-B007-92FE-BECC-495D400DA627}"/>
                    </a:ext>
                  </a:extLst>
                </p14:cNvPr>
                <p14:cNvContentPartPr/>
                <p14:nvPr/>
              </p14:nvContentPartPr>
              <p14:xfrm>
                <a:off x="3973690" y="3043283"/>
                <a:ext cx="417600" cy="261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F080E0-B007-92FE-BECC-495D400DA6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65050" y="3034283"/>
                  <a:ext cx="435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EEAE2C-6617-5D32-A17F-9EE56FF5DA67}"/>
                    </a:ext>
                  </a:extLst>
                </p14:cNvPr>
                <p14:cNvContentPartPr/>
                <p14:nvPr/>
              </p14:nvContentPartPr>
              <p14:xfrm>
                <a:off x="3919690" y="2825483"/>
                <a:ext cx="815760" cy="414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EEAE2C-6617-5D32-A17F-9EE56FF5DA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11050" y="2816843"/>
                  <a:ext cx="8334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CFFAB0-2CA1-5D44-35E2-97F444E035B6}"/>
                    </a:ext>
                  </a:extLst>
                </p14:cNvPr>
                <p14:cNvContentPartPr/>
                <p14:nvPr/>
              </p14:nvContentPartPr>
              <p14:xfrm>
                <a:off x="4044250" y="2445323"/>
                <a:ext cx="861120" cy="752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CFFAB0-2CA1-5D44-35E2-97F444E035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5250" y="2436323"/>
                  <a:ext cx="87876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1E6EDAE-9D08-FD05-C2B9-1514A8DBCFD1}"/>
                    </a:ext>
                  </a:extLst>
                </p14:cNvPr>
                <p14:cNvContentPartPr/>
                <p14:nvPr/>
              </p14:nvContentPartPr>
              <p14:xfrm>
                <a:off x="4572370" y="2571683"/>
                <a:ext cx="192960" cy="151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1E6EDAE-9D08-FD05-C2B9-1514A8DBCF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63730" y="2563043"/>
                  <a:ext cx="210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E23518-22E0-7E14-0821-40E0F668EE9C}"/>
                    </a:ext>
                  </a:extLst>
                </p14:cNvPr>
                <p14:cNvContentPartPr/>
                <p14:nvPr/>
              </p14:nvContentPartPr>
              <p14:xfrm>
                <a:off x="4175650" y="2672843"/>
                <a:ext cx="425520" cy="249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E23518-22E0-7E14-0821-40E0F668EE9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67010" y="2663843"/>
                  <a:ext cx="443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D2D1BD9-969E-677A-BCF8-E9A8EBA0CD70}"/>
                    </a:ext>
                  </a:extLst>
                </p14:cNvPr>
                <p14:cNvContentPartPr/>
                <p14:nvPr/>
              </p14:nvContentPartPr>
              <p14:xfrm>
                <a:off x="4907890" y="2917643"/>
                <a:ext cx="308160" cy="361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D2D1BD9-969E-677A-BCF8-E9A8EBA0CD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98890" y="2908643"/>
                  <a:ext cx="3258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B729DCB-C141-8DE0-DA9A-22B14D6A31DF}"/>
                    </a:ext>
                  </a:extLst>
                </p14:cNvPr>
                <p14:cNvContentPartPr/>
                <p14:nvPr/>
              </p14:nvContentPartPr>
              <p14:xfrm>
                <a:off x="4904290" y="2838443"/>
                <a:ext cx="51192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B729DCB-C141-8DE0-DA9A-22B14D6A31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95290" y="2829803"/>
                  <a:ext cx="529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84943F-DAAA-0868-CFA6-A75D934F7C08}"/>
                    </a:ext>
                  </a:extLst>
                </p14:cNvPr>
                <p14:cNvContentPartPr/>
                <p14:nvPr/>
              </p14:nvContentPartPr>
              <p14:xfrm>
                <a:off x="5021290" y="2726843"/>
                <a:ext cx="649800" cy="354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84943F-DAAA-0868-CFA6-A75D934F7C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12650" y="2717843"/>
                  <a:ext cx="6674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A06CB1-6EBD-2605-C639-8AFCDEED9E7A}"/>
                    </a:ext>
                  </a:extLst>
                </p14:cNvPr>
                <p14:cNvContentPartPr/>
                <p14:nvPr/>
              </p14:nvContentPartPr>
              <p14:xfrm>
                <a:off x="5072050" y="2526683"/>
                <a:ext cx="626400" cy="457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A06CB1-6EBD-2605-C639-8AFCDEED9E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63050" y="2517683"/>
                  <a:ext cx="6440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630465C-ABB3-7C11-FB59-CC8E7FD86FD6}"/>
                    </a:ext>
                  </a:extLst>
                </p14:cNvPr>
                <p14:cNvContentPartPr/>
                <p14:nvPr/>
              </p14:nvContentPartPr>
              <p14:xfrm>
                <a:off x="5510530" y="2639723"/>
                <a:ext cx="161640" cy="119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30465C-ABB3-7C11-FB59-CC8E7FD86F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01890" y="2630723"/>
                  <a:ext cx="179280" cy="137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289EFB5-4A91-FEE4-EA2D-A94F429618CE}"/>
              </a:ext>
            </a:extLst>
          </p:cNvPr>
          <p:cNvSpPr txBox="1"/>
          <p:nvPr/>
        </p:nvSpPr>
        <p:spPr>
          <a:xfrm>
            <a:off x="693021" y="41315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966CD9-D51F-5868-4452-E48A57393FBA}"/>
              </a:ext>
            </a:extLst>
          </p:cNvPr>
          <p:cNvSpPr txBox="1"/>
          <p:nvPr/>
        </p:nvSpPr>
        <p:spPr>
          <a:xfrm>
            <a:off x="1657185" y="41191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en-K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353E04-5DA1-80CD-4634-BCE8C3FE13E2}"/>
              </a:ext>
            </a:extLst>
          </p:cNvPr>
          <p:cNvSpPr txBox="1"/>
          <p:nvPr/>
        </p:nvSpPr>
        <p:spPr>
          <a:xfrm>
            <a:off x="2536042" y="41167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en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519556-B3A8-41DC-0DCE-0D23FA6DA87F}"/>
              </a:ext>
            </a:extLst>
          </p:cNvPr>
          <p:cNvSpPr txBox="1"/>
          <p:nvPr/>
        </p:nvSpPr>
        <p:spPr>
          <a:xfrm>
            <a:off x="3610215" y="41327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en-K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A2D7E9-47BE-ED13-E17B-AC9375F54BF8}"/>
              </a:ext>
            </a:extLst>
          </p:cNvPr>
          <p:cNvSpPr txBox="1"/>
          <p:nvPr/>
        </p:nvSpPr>
        <p:spPr>
          <a:xfrm>
            <a:off x="4509284" y="41117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en-K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3D459F-40EB-8C23-36B3-35F7B806467B}"/>
              </a:ext>
            </a:extLst>
          </p:cNvPr>
          <p:cNvSpPr/>
          <p:nvPr/>
        </p:nvSpPr>
        <p:spPr>
          <a:xfrm>
            <a:off x="6286013" y="3118274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642B6E-AFF6-FFFA-2825-347968ADCA1F}"/>
              </a:ext>
            </a:extLst>
          </p:cNvPr>
          <p:cNvSpPr/>
          <p:nvPr/>
        </p:nvSpPr>
        <p:spPr>
          <a:xfrm>
            <a:off x="7186013" y="3118274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66AC0D-0E5C-770F-E4C6-E7D474294038}"/>
              </a:ext>
            </a:extLst>
          </p:cNvPr>
          <p:cNvSpPr/>
          <p:nvPr/>
        </p:nvSpPr>
        <p:spPr>
          <a:xfrm>
            <a:off x="8101356" y="3118274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190D95-E88C-13E6-0E61-E690715DAFC0}"/>
              </a:ext>
            </a:extLst>
          </p:cNvPr>
          <p:cNvSpPr/>
          <p:nvPr/>
        </p:nvSpPr>
        <p:spPr>
          <a:xfrm>
            <a:off x="9021845" y="3118274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-1</a:t>
            </a:r>
            <a:endParaRPr lang="en-K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ECA80E-4208-8929-F55E-E86BBAC07B16}"/>
              </a:ext>
            </a:extLst>
          </p:cNvPr>
          <p:cNvSpPr/>
          <p:nvPr/>
        </p:nvSpPr>
        <p:spPr>
          <a:xfrm>
            <a:off x="9928739" y="3118274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64FCF2-CFB3-AE48-F907-E9E673340F85}"/>
              </a:ext>
            </a:extLst>
          </p:cNvPr>
          <p:cNvSpPr/>
          <p:nvPr/>
        </p:nvSpPr>
        <p:spPr>
          <a:xfrm>
            <a:off x="6350586" y="4920642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4B6F5C-4EC5-9891-8F47-582AE8F3EDFC}"/>
              </a:ext>
            </a:extLst>
          </p:cNvPr>
          <p:cNvSpPr/>
          <p:nvPr/>
        </p:nvSpPr>
        <p:spPr>
          <a:xfrm>
            <a:off x="7250586" y="4920642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78C94B-E97B-90D0-1ADD-5E8C89915126}"/>
              </a:ext>
            </a:extLst>
          </p:cNvPr>
          <p:cNvSpPr/>
          <p:nvPr/>
        </p:nvSpPr>
        <p:spPr>
          <a:xfrm>
            <a:off x="8165929" y="4920642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en-K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C44E99-B587-DA7C-29A8-F0C0A0CDFA59}"/>
              </a:ext>
            </a:extLst>
          </p:cNvPr>
          <p:cNvSpPr/>
          <p:nvPr/>
        </p:nvSpPr>
        <p:spPr>
          <a:xfrm>
            <a:off x="9086418" y="4920642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91CD2F-ECAF-084D-3EF4-C9687A4B5FBE}"/>
              </a:ext>
            </a:extLst>
          </p:cNvPr>
          <p:cNvSpPr/>
          <p:nvPr/>
        </p:nvSpPr>
        <p:spPr>
          <a:xfrm>
            <a:off x="9993312" y="4920642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4688FC-2C84-41AE-224D-5917FF6F56F1}"/>
              </a:ext>
            </a:extLst>
          </p:cNvPr>
          <p:cNvSpPr/>
          <p:nvPr/>
        </p:nvSpPr>
        <p:spPr>
          <a:xfrm>
            <a:off x="10835926" y="3118273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-1</a:t>
            </a:r>
            <a:endParaRPr lang="en-K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4A3D73-A2AC-40C0-5A84-D1DF99F82089}"/>
              </a:ext>
            </a:extLst>
          </p:cNvPr>
          <p:cNvSpPr/>
          <p:nvPr/>
        </p:nvSpPr>
        <p:spPr>
          <a:xfrm>
            <a:off x="10900206" y="4920101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en-K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BAC192-849A-6679-8176-4F76B6FEFDE0}"/>
              </a:ext>
            </a:extLst>
          </p:cNvPr>
          <p:cNvSpPr txBox="1"/>
          <p:nvPr/>
        </p:nvSpPr>
        <p:spPr>
          <a:xfrm>
            <a:off x="6494485" y="40007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en-K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2FA27F-E982-1B84-5EFD-8726FEA0E150}"/>
              </a:ext>
            </a:extLst>
          </p:cNvPr>
          <p:cNvSpPr txBox="1"/>
          <p:nvPr/>
        </p:nvSpPr>
        <p:spPr>
          <a:xfrm>
            <a:off x="7495275" y="40255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en-K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E921AF-47F6-0C62-2C9C-958E3C24019E}"/>
              </a:ext>
            </a:extLst>
          </p:cNvPr>
          <p:cNvSpPr txBox="1"/>
          <p:nvPr/>
        </p:nvSpPr>
        <p:spPr>
          <a:xfrm>
            <a:off x="8337814" y="40178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en-K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E57BA7-28A6-92E3-7C8D-05CAF9612B92}"/>
              </a:ext>
            </a:extLst>
          </p:cNvPr>
          <p:cNvSpPr txBox="1"/>
          <p:nvPr/>
        </p:nvSpPr>
        <p:spPr>
          <a:xfrm>
            <a:off x="9294397" y="40007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en-K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A8392A-897E-4D20-EB3F-D5D0B630CE79}"/>
              </a:ext>
            </a:extLst>
          </p:cNvPr>
          <p:cNvSpPr txBox="1"/>
          <p:nvPr/>
        </p:nvSpPr>
        <p:spPr>
          <a:xfrm>
            <a:off x="10216889" y="40062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en-K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74D34E-7B98-B61B-22D5-661D62C79971}"/>
              </a:ext>
            </a:extLst>
          </p:cNvPr>
          <p:cNvSpPr txBox="1"/>
          <p:nvPr/>
        </p:nvSpPr>
        <p:spPr>
          <a:xfrm>
            <a:off x="11019423" y="40007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endParaRPr lang="en-KR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26E826-47B0-A665-D3DD-04364E59454E}"/>
              </a:ext>
            </a:extLst>
          </p:cNvPr>
          <p:cNvCxnSpPr/>
          <p:nvPr/>
        </p:nvCxnSpPr>
        <p:spPr>
          <a:xfrm>
            <a:off x="606988" y="2238188"/>
            <a:ext cx="28862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B26DD4-D57C-87E7-F0A7-865171D25457}"/>
              </a:ext>
            </a:extLst>
          </p:cNvPr>
          <p:cNvCxnSpPr/>
          <p:nvPr/>
        </p:nvCxnSpPr>
        <p:spPr>
          <a:xfrm>
            <a:off x="3493257" y="2238188"/>
            <a:ext cx="28862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B3195DB-B747-AF71-7008-85FBE5B97879}"/>
              </a:ext>
            </a:extLst>
          </p:cNvPr>
          <p:cNvSpPr txBox="1"/>
          <p:nvPr/>
        </p:nvSpPr>
        <p:spPr>
          <a:xfrm>
            <a:off x="540454" y="23752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en-K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FD70E6-96D9-BCD8-4621-71B2B6F64DFF}"/>
              </a:ext>
            </a:extLst>
          </p:cNvPr>
          <p:cNvSpPr txBox="1"/>
          <p:nvPr/>
        </p:nvSpPr>
        <p:spPr>
          <a:xfrm>
            <a:off x="1785481" y="23752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en-K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959AE4-58C1-184F-9322-1C64C4AE2C61}"/>
              </a:ext>
            </a:extLst>
          </p:cNvPr>
          <p:cNvSpPr txBox="1"/>
          <p:nvPr/>
        </p:nvSpPr>
        <p:spPr>
          <a:xfrm>
            <a:off x="3268101" y="23752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en-K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A2FB7-05AA-2070-4C41-959311D3E69E}"/>
              </a:ext>
            </a:extLst>
          </p:cNvPr>
          <p:cNvSpPr txBox="1"/>
          <p:nvPr/>
        </p:nvSpPr>
        <p:spPr>
          <a:xfrm>
            <a:off x="4868419" y="2384934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en-K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D81C4E-ECB3-CB6C-B5C8-EB0F84443E06}"/>
              </a:ext>
            </a:extLst>
          </p:cNvPr>
          <p:cNvSpPr txBox="1"/>
          <p:nvPr/>
        </p:nvSpPr>
        <p:spPr>
          <a:xfrm>
            <a:off x="6170849" y="23752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en-K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3ED82C6-F0BD-FC1A-3794-D750E34FED8D}"/>
              </a:ext>
            </a:extLst>
          </p:cNvPr>
          <p:cNvSpPr txBox="1"/>
          <p:nvPr/>
        </p:nvSpPr>
        <p:spPr>
          <a:xfrm>
            <a:off x="6602657" y="58077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en-K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A2ED8E-0497-9978-DA7D-CA3FE120D615}"/>
              </a:ext>
            </a:extLst>
          </p:cNvPr>
          <p:cNvSpPr txBox="1"/>
          <p:nvPr/>
        </p:nvSpPr>
        <p:spPr>
          <a:xfrm>
            <a:off x="7603447" y="58325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en-K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0CD3C6-6BF2-68A3-E92D-58ADF6A5C178}"/>
              </a:ext>
            </a:extLst>
          </p:cNvPr>
          <p:cNvSpPr txBox="1"/>
          <p:nvPr/>
        </p:nvSpPr>
        <p:spPr>
          <a:xfrm>
            <a:off x="8445986" y="58249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en-KR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EE962BE-4B17-7C4C-EA7F-F3E2ADA3221E}"/>
              </a:ext>
            </a:extLst>
          </p:cNvPr>
          <p:cNvSpPr txBox="1"/>
          <p:nvPr/>
        </p:nvSpPr>
        <p:spPr>
          <a:xfrm>
            <a:off x="9402569" y="58077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en-KR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594E44-2953-F7E7-2A17-1B0F89AA3014}"/>
              </a:ext>
            </a:extLst>
          </p:cNvPr>
          <p:cNvSpPr txBox="1"/>
          <p:nvPr/>
        </p:nvSpPr>
        <p:spPr>
          <a:xfrm>
            <a:off x="10325061" y="58132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en-K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7A475F-6BBD-7A90-D082-1449B9381F52}"/>
              </a:ext>
            </a:extLst>
          </p:cNvPr>
          <p:cNvSpPr txBox="1"/>
          <p:nvPr/>
        </p:nvSpPr>
        <p:spPr>
          <a:xfrm>
            <a:off x="11127595" y="58077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endParaRPr lang="en-K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2E031E-FE00-AE4B-7A5D-8CCC3DAA9196}"/>
              </a:ext>
            </a:extLst>
          </p:cNvPr>
          <p:cNvSpPr txBox="1"/>
          <p:nvPr/>
        </p:nvSpPr>
        <p:spPr>
          <a:xfrm>
            <a:off x="1216809" y="5335592"/>
            <a:ext cx="3264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원하는 결과값이 아니다</a:t>
            </a:r>
            <a:endParaRPr lang="en-US" altLang="ko-KR"/>
          </a:p>
          <a:p>
            <a:r>
              <a:rPr lang="ko-KR" altLang="en-US"/>
              <a:t>겹치는 부분이 없는데 </a:t>
            </a:r>
            <a:r>
              <a:rPr lang="en-US" altLang="ko-KR"/>
              <a:t>2</a:t>
            </a:r>
            <a:r>
              <a:rPr lang="ko-KR" altLang="en-US"/>
              <a:t>가 나옴</a:t>
            </a:r>
            <a:endParaRPr lang="en-K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2BFCE3-02BD-055E-E55F-93661BF17CAE}"/>
              </a:ext>
            </a:extLst>
          </p:cNvPr>
          <p:cNvSpPr txBox="1"/>
          <p:nvPr/>
        </p:nvSpPr>
        <p:spPr>
          <a:xfrm>
            <a:off x="734008" y="1604865"/>
            <a:ext cx="535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그렇게 </a:t>
            </a:r>
            <a:r>
              <a:rPr lang="en-US" altLang="ko-KR" sz="2400"/>
              <a:t>imos</a:t>
            </a:r>
            <a:r>
              <a:rPr lang="ko-KR" altLang="en-US" sz="2400"/>
              <a:t>를 적용해서 계산해 보면</a:t>
            </a:r>
            <a:r>
              <a:rPr lang="en-US" altLang="ko-KR" sz="2400"/>
              <a:t>...</a:t>
            </a:r>
            <a:endParaRPr lang="en-KR" sz="2400"/>
          </a:p>
        </p:txBody>
      </p:sp>
    </p:spTree>
    <p:extLst>
      <p:ext uri="{BB962C8B-B14F-4D97-AF65-F5344CB8AC3E}">
        <p14:creationId xmlns:p14="http://schemas.microsoft.com/office/powerpoint/2010/main" val="373334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C7E7-9A31-D454-FC6B-63BB4AD8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</a:t>
            </a:r>
            <a:r>
              <a:rPr lang="ko-KR" altLang="en-US"/>
              <a:t>추가</a:t>
            </a:r>
            <a:endParaRPr lang="en-KR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5E6236-64F4-D611-FD30-468372588656}"/>
              </a:ext>
            </a:extLst>
          </p:cNvPr>
          <p:cNvSpPr txBox="1"/>
          <p:nvPr/>
        </p:nvSpPr>
        <p:spPr>
          <a:xfrm>
            <a:off x="5916356" y="2028246"/>
            <a:ext cx="496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우리는 이런식으로 볼 거임</a:t>
            </a:r>
            <a:endParaRPr lang="en-US" altLang="ko-KR"/>
          </a:p>
          <a:p>
            <a:r>
              <a:rPr lang="ko-KR" altLang="en-US"/>
              <a:t>주어진 선분좌표를 바로 배열에 매칭하지 않음</a:t>
            </a:r>
            <a:endParaRPr lang="en-KR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A2739BA-423E-92B0-C0BC-64944751D0EC}"/>
              </a:ext>
            </a:extLst>
          </p:cNvPr>
          <p:cNvSpPr/>
          <p:nvPr/>
        </p:nvSpPr>
        <p:spPr>
          <a:xfrm>
            <a:off x="932255" y="5153020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E9F88D2-DD50-1CCB-0E25-B0714D482245}"/>
              </a:ext>
            </a:extLst>
          </p:cNvPr>
          <p:cNvSpPr/>
          <p:nvPr/>
        </p:nvSpPr>
        <p:spPr>
          <a:xfrm>
            <a:off x="1832255" y="5153020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AD50117-E451-B3FA-5D97-EA8D5A4DE21F}"/>
              </a:ext>
            </a:extLst>
          </p:cNvPr>
          <p:cNvSpPr/>
          <p:nvPr/>
        </p:nvSpPr>
        <p:spPr>
          <a:xfrm>
            <a:off x="2747598" y="5153020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-1,</a:t>
            </a:r>
            <a:r>
              <a:rPr lang="ko-KR" altLang="en-US"/>
              <a:t> </a:t>
            </a:r>
            <a:r>
              <a:rPr lang="en-US" altLang="ko-KR"/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9F1F753-8452-1AFB-7433-1D7DDD28FE43}"/>
              </a:ext>
            </a:extLst>
          </p:cNvPr>
          <p:cNvSpPr/>
          <p:nvPr/>
        </p:nvSpPr>
        <p:spPr>
          <a:xfrm>
            <a:off x="3668087" y="5153020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AAA5BE-9A16-13DC-F9B1-1D230FA78E02}"/>
              </a:ext>
            </a:extLst>
          </p:cNvPr>
          <p:cNvSpPr/>
          <p:nvPr/>
        </p:nvSpPr>
        <p:spPr>
          <a:xfrm>
            <a:off x="4583430" y="5156026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-1</a:t>
            </a:r>
            <a:endParaRPr lang="en-KR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0FD00A-3AFC-F049-F8ED-73AC1481655D}"/>
              </a:ext>
            </a:extLst>
          </p:cNvPr>
          <p:cNvSpPr txBox="1"/>
          <p:nvPr/>
        </p:nvSpPr>
        <p:spPr>
          <a:xfrm>
            <a:off x="1286373" y="61376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en-KR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4233502-6E77-5930-EF22-AA2F5F09801D}"/>
              </a:ext>
            </a:extLst>
          </p:cNvPr>
          <p:cNvSpPr txBox="1"/>
          <p:nvPr/>
        </p:nvSpPr>
        <p:spPr>
          <a:xfrm>
            <a:off x="2148117" y="61526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en-KR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72163C8-3406-385C-ADCE-5DE6536EC341}"/>
              </a:ext>
            </a:extLst>
          </p:cNvPr>
          <p:cNvSpPr txBox="1"/>
          <p:nvPr/>
        </p:nvSpPr>
        <p:spPr>
          <a:xfrm>
            <a:off x="3146596" y="61347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en-KR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CEA87B9-B850-6251-6DE1-CDA0B3B03FCB}"/>
              </a:ext>
            </a:extLst>
          </p:cNvPr>
          <p:cNvSpPr txBox="1"/>
          <p:nvPr/>
        </p:nvSpPr>
        <p:spPr>
          <a:xfrm>
            <a:off x="3992900" y="61148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en-KR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B27BD9-3C1F-0F69-4AC3-436F885ADDA8}"/>
              </a:ext>
            </a:extLst>
          </p:cNvPr>
          <p:cNvSpPr txBox="1"/>
          <p:nvPr/>
        </p:nvSpPr>
        <p:spPr>
          <a:xfrm>
            <a:off x="5006819" y="61148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en-K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1531388-9E6C-861C-057C-C24819F66568}"/>
              </a:ext>
            </a:extLst>
          </p:cNvPr>
          <p:cNvSpPr/>
          <p:nvPr/>
        </p:nvSpPr>
        <p:spPr>
          <a:xfrm>
            <a:off x="6973703" y="5129515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516CF7-258F-411E-76FC-351D3BC9EACF}"/>
              </a:ext>
            </a:extLst>
          </p:cNvPr>
          <p:cNvSpPr/>
          <p:nvPr/>
        </p:nvSpPr>
        <p:spPr>
          <a:xfrm>
            <a:off x="7873703" y="5129515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E47F5D9-1D78-24BA-792E-485C336CEDFD}"/>
              </a:ext>
            </a:extLst>
          </p:cNvPr>
          <p:cNvSpPr/>
          <p:nvPr/>
        </p:nvSpPr>
        <p:spPr>
          <a:xfrm>
            <a:off x="8789046" y="5129515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328A31-39D3-7FBE-E8E3-7D95E030BCAE}"/>
              </a:ext>
            </a:extLst>
          </p:cNvPr>
          <p:cNvSpPr/>
          <p:nvPr/>
        </p:nvSpPr>
        <p:spPr>
          <a:xfrm>
            <a:off x="9709535" y="5129515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46BD3AB-D9DA-D324-471A-F1F64DF83F6A}"/>
              </a:ext>
            </a:extLst>
          </p:cNvPr>
          <p:cNvSpPr/>
          <p:nvPr/>
        </p:nvSpPr>
        <p:spPr>
          <a:xfrm>
            <a:off x="10624878" y="5132521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en-KR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CD924F4-1DD0-E5AA-F7A7-FF25C06C866A}"/>
              </a:ext>
            </a:extLst>
          </p:cNvPr>
          <p:cNvSpPr txBox="1"/>
          <p:nvPr/>
        </p:nvSpPr>
        <p:spPr>
          <a:xfrm>
            <a:off x="7327821" y="61141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en-KR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0DF7EDE-72CA-2D98-BD86-40DEEBEB90C7}"/>
              </a:ext>
            </a:extLst>
          </p:cNvPr>
          <p:cNvSpPr txBox="1"/>
          <p:nvPr/>
        </p:nvSpPr>
        <p:spPr>
          <a:xfrm>
            <a:off x="8189565" y="61291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en-KR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204A689-2C1D-8BB4-90D0-7D32AA3F9F88}"/>
              </a:ext>
            </a:extLst>
          </p:cNvPr>
          <p:cNvSpPr txBox="1"/>
          <p:nvPr/>
        </p:nvSpPr>
        <p:spPr>
          <a:xfrm>
            <a:off x="9188044" y="61112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en-KR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87E2826-7DDC-D76E-1505-67D86662ABA0}"/>
              </a:ext>
            </a:extLst>
          </p:cNvPr>
          <p:cNvSpPr txBox="1"/>
          <p:nvPr/>
        </p:nvSpPr>
        <p:spPr>
          <a:xfrm>
            <a:off x="10034348" y="60913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en-KR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A08DFA-ADFB-A628-B50D-216C0F97EE3B}"/>
              </a:ext>
            </a:extLst>
          </p:cNvPr>
          <p:cNvSpPr txBox="1"/>
          <p:nvPr/>
        </p:nvSpPr>
        <p:spPr>
          <a:xfrm>
            <a:off x="11017665" y="60913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en-K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95E32B-3800-8415-4962-F026EDD0484A}"/>
              </a:ext>
            </a:extLst>
          </p:cNvPr>
          <p:cNvCxnSpPr>
            <a:cxnSpLocks/>
          </p:cNvCxnSpPr>
          <p:nvPr/>
        </p:nvCxnSpPr>
        <p:spPr>
          <a:xfrm>
            <a:off x="964765" y="2073438"/>
            <a:ext cx="1816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3E6722-E214-3EB2-9E7C-E567544C5C2F}"/>
              </a:ext>
            </a:extLst>
          </p:cNvPr>
          <p:cNvCxnSpPr>
            <a:cxnSpLocks/>
          </p:cNvCxnSpPr>
          <p:nvPr/>
        </p:nvCxnSpPr>
        <p:spPr>
          <a:xfrm>
            <a:off x="2793281" y="2073438"/>
            <a:ext cx="18886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C1E96F-BC54-F638-9DD4-6E87B5E36C86}"/>
              </a:ext>
            </a:extLst>
          </p:cNvPr>
          <p:cNvSpPr txBox="1"/>
          <p:nvPr/>
        </p:nvSpPr>
        <p:spPr>
          <a:xfrm>
            <a:off x="898231" y="22105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en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CB1C9F-DE14-F3B8-B7D2-E07F171424DA}"/>
              </a:ext>
            </a:extLst>
          </p:cNvPr>
          <p:cNvSpPr txBox="1"/>
          <p:nvPr/>
        </p:nvSpPr>
        <p:spPr>
          <a:xfrm>
            <a:off x="1744194" y="21997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en-K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71E84F-DE4D-44FA-101F-931C85676D7E}"/>
              </a:ext>
            </a:extLst>
          </p:cNvPr>
          <p:cNvSpPr txBox="1"/>
          <p:nvPr/>
        </p:nvSpPr>
        <p:spPr>
          <a:xfrm>
            <a:off x="2639232" y="22105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en-K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7C15B1-4231-CCC8-C7B2-A9865F6FB4F7}"/>
              </a:ext>
            </a:extLst>
          </p:cNvPr>
          <p:cNvSpPr txBox="1"/>
          <p:nvPr/>
        </p:nvSpPr>
        <p:spPr>
          <a:xfrm>
            <a:off x="3485195" y="2174258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en-K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389AC5-BC90-695A-930D-1585E2816606}"/>
              </a:ext>
            </a:extLst>
          </p:cNvPr>
          <p:cNvSpPr/>
          <p:nvPr/>
        </p:nvSpPr>
        <p:spPr>
          <a:xfrm>
            <a:off x="940411" y="3279833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60481-4D55-2188-DAF5-F59E9A15EE7A}"/>
              </a:ext>
            </a:extLst>
          </p:cNvPr>
          <p:cNvSpPr/>
          <p:nvPr/>
        </p:nvSpPr>
        <p:spPr>
          <a:xfrm>
            <a:off x="1840411" y="3279833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83F27A-5EDD-F09C-D2C1-8B1EB88D4CBF}"/>
              </a:ext>
            </a:extLst>
          </p:cNvPr>
          <p:cNvSpPr/>
          <p:nvPr/>
        </p:nvSpPr>
        <p:spPr>
          <a:xfrm>
            <a:off x="2755754" y="3279833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4595B7-179B-0BAF-6C0A-0C17B1164977}"/>
              </a:ext>
            </a:extLst>
          </p:cNvPr>
          <p:cNvSpPr/>
          <p:nvPr/>
        </p:nvSpPr>
        <p:spPr>
          <a:xfrm>
            <a:off x="3676243" y="3279833"/>
            <a:ext cx="907187" cy="830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281E1B-623B-AA4B-48E9-DC84EE893FFE}"/>
              </a:ext>
            </a:extLst>
          </p:cNvPr>
          <p:cNvGrpSpPr/>
          <p:nvPr/>
        </p:nvGrpSpPr>
        <p:grpSpPr>
          <a:xfrm>
            <a:off x="2840271" y="3306492"/>
            <a:ext cx="1740600" cy="823680"/>
            <a:chOff x="2824210" y="3337763"/>
            <a:chExt cx="174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68B653-C93C-CBF3-4CD5-0162619AB443}"/>
                    </a:ext>
                  </a:extLst>
                </p14:cNvPr>
                <p14:cNvContentPartPr/>
                <p14:nvPr/>
              </p14:nvContentPartPr>
              <p14:xfrm>
                <a:off x="2824210" y="3854363"/>
                <a:ext cx="335520" cy="307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AFC66-1229-C511-80B4-FAAA335F52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5210" y="3845723"/>
                  <a:ext cx="3531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87D420-448C-88E8-9905-C2FEC2FF83DA}"/>
                    </a:ext>
                  </a:extLst>
                </p14:cNvPr>
                <p14:cNvContentPartPr/>
                <p14:nvPr/>
              </p14:nvContentPartPr>
              <p14:xfrm>
                <a:off x="2846530" y="3584363"/>
                <a:ext cx="459000" cy="496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0B41A88-6E01-7264-E810-A278F407E1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7890" y="3575723"/>
                  <a:ext cx="4766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F73C8A-47BF-60BA-9AB5-9E1CF6854812}"/>
                    </a:ext>
                  </a:extLst>
                </p14:cNvPr>
                <p14:cNvContentPartPr/>
                <p14:nvPr/>
              </p14:nvContentPartPr>
              <p14:xfrm>
                <a:off x="3044890" y="3411923"/>
                <a:ext cx="498240" cy="711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125B184-4BAC-BBB7-8741-5C63AFB38C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35890" y="3402923"/>
                  <a:ext cx="51588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0C2C94-02C3-72F3-BED8-464F61F31D61}"/>
                    </a:ext>
                  </a:extLst>
                </p14:cNvPr>
                <p14:cNvContentPartPr/>
                <p14:nvPr/>
              </p14:nvContentPartPr>
              <p14:xfrm>
                <a:off x="3305890" y="3339563"/>
                <a:ext cx="347760" cy="536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D844CF1-CD83-2929-BB7B-58F549FA05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96890" y="3330923"/>
                  <a:ext cx="3654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952912-AEC0-0A38-9631-41762F21DA73}"/>
                    </a:ext>
                  </a:extLst>
                </p14:cNvPr>
                <p14:cNvContentPartPr/>
                <p14:nvPr/>
              </p14:nvContentPartPr>
              <p14:xfrm>
                <a:off x="3542410" y="3337763"/>
                <a:ext cx="132840" cy="231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73EE49B-3C36-A13C-7FED-B1428B8829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33770" y="3328763"/>
                  <a:ext cx="1504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054C8CC-BD97-5135-F499-C25EAC83C6C1}"/>
                    </a:ext>
                  </a:extLst>
                </p14:cNvPr>
                <p14:cNvContentPartPr/>
                <p14:nvPr/>
              </p14:nvContentPartPr>
              <p14:xfrm>
                <a:off x="3731410" y="3833483"/>
                <a:ext cx="326880" cy="265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C0238FB-5DEE-3B67-28B9-510644D762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22770" y="3824843"/>
                  <a:ext cx="344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B64476-AC80-EDED-65D2-C6CEED1E1BBE}"/>
                    </a:ext>
                  </a:extLst>
                </p14:cNvPr>
                <p14:cNvContentPartPr/>
                <p14:nvPr/>
              </p14:nvContentPartPr>
              <p14:xfrm>
                <a:off x="3731770" y="3674003"/>
                <a:ext cx="466920" cy="369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4C7F9E3-474F-05EB-2D20-A9389C0366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22770" y="3665363"/>
                  <a:ext cx="4845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2568E8-6964-7FCB-03BC-7F91E49D5B0B}"/>
                    </a:ext>
                  </a:extLst>
                </p14:cNvPr>
                <p14:cNvContentPartPr/>
                <p14:nvPr/>
              </p14:nvContentPartPr>
              <p14:xfrm>
                <a:off x="3880450" y="3474563"/>
                <a:ext cx="535680" cy="546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2E33372-70B9-2D26-CD62-F3DD41E9CC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1810" y="3465923"/>
                  <a:ext cx="5533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A8D65D6-DE9E-3A5D-76CC-BD2465B437D1}"/>
                    </a:ext>
                  </a:extLst>
                </p14:cNvPr>
                <p14:cNvContentPartPr/>
                <p14:nvPr/>
              </p14:nvContentPartPr>
              <p14:xfrm>
                <a:off x="4130650" y="3368003"/>
                <a:ext cx="367200" cy="401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DF51122-615E-A334-A3BE-BF8D7E5FB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21650" y="3359003"/>
                  <a:ext cx="3848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4390BE-8E4E-28FC-4019-A962477FCED1}"/>
                    </a:ext>
                  </a:extLst>
                </p14:cNvPr>
                <p14:cNvContentPartPr/>
                <p14:nvPr/>
              </p14:nvContentPartPr>
              <p14:xfrm>
                <a:off x="4413970" y="3378803"/>
                <a:ext cx="150840" cy="220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3140275-55D7-EC70-2AFC-EC507E4869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04970" y="3369803"/>
                  <a:ext cx="16848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0191B6-B7B0-C3E6-66D4-C50733D73337}"/>
              </a:ext>
            </a:extLst>
          </p:cNvPr>
          <p:cNvGrpSpPr/>
          <p:nvPr/>
        </p:nvGrpSpPr>
        <p:grpSpPr>
          <a:xfrm>
            <a:off x="935871" y="3314772"/>
            <a:ext cx="1777320" cy="784800"/>
            <a:chOff x="919810" y="3346043"/>
            <a:chExt cx="177732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5F4747E-2BA7-A180-D2E0-C90FA4E05AD0}"/>
                    </a:ext>
                  </a:extLst>
                </p14:cNvPr>
                <p14:cNvContentPartPr/>
                <p14:nvPr/>
              </p14:nvContentPartPr>
              <p14:xfrm>
                <a:off x="919810" y="3346043"/>
                <a:ext cx="292680" cy="340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C10DFBF-D85F-AFA1-A537-4CA4FC507D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1170" y="3337403"/>
                  <a:ext cx="310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80B350-02F3-4678-3F9A-A54B0A1A6D06}"/>
                    </a:ext>
                  </a:extLst>
                </p14:cNvPr>
                <p14:cNvContentPartPr/>
                <p14:nvPr/>
              </p14:nvContentPartPr>
              <p14:xfrm>
                <a:off x="920530" y="3385283"/>
                <a:ext cx="533880" cy="646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8D14B5D-82BC-0645-BAA0-C60354BEB5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1530" y="3376283"/>
                  <a:ext cx="55152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8CC478-709D-3B74-AE63-4A8017D58A4F}"/>
                    </a:ext>
                  </a:extLst>
                </p14:cNvPr>
                <p14:cNvContentPartPr/>
                <p14:nvPr/>
              </p14:nvContentPartPr>
              <p14:xfrm>
                <a:off x="1072810" y="3402203"/>
                <a:ext cx="630000" cy="708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A53904C-7D4A-64CD-334D-B4EA2D7BE3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4170" y="3393203"/>
                  <a:ext cx="64764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DEAE32F-BF60-8E09-F608-FA357805B279}"/>
                    </a:ext>
                  </a:extLst>
                </p14:cNvPr>
                <p14:cNvContentPartPr/>
                <p14:nvPr/>
              </p14:nvContentPartPr>
              <p14:xfrm>
                <a:off x="1386370" y="3678683"/>
                <a:ext cx="346680" cy="308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DC9B5D1-F017-E6F4-02A3-06BA6EC2DE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77370" y="3670043"/>
                  <a:ext cx="364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0388D13-8B59-A878-902D-104B9B1EEB49}"/>
                    </a:ext>
                  </a:extLst>
                </p14:cNvPr>
                <p14:cNvContentPartPr/>
                <p14:nvPr/>
              </p14:nvContentPartPr>
              <p14:xfrm>
                <a:off x="1571770" y="3932843"/>
                <a:ext cx="112680" cy="170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FE22009-DD97-CE18-29D2-1981BF784C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62770" y="3923843"/>
                  <a:ext cx="130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612E87-8100-FBE7-9950-6D2375E430FC}"/>
                    </a:ext>
                  </a:extLst>
                </p14:cNvPr>
                <p14:cNvContentPartPr/>
                <p14:nvPr/>
              </p14:nvContentPartPr>
              <p14:xfrm>
                <a:off x="1801450" y="3405443"/>
                <a:ext cx="272520" cy="277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90E0FA-16DB-5E7D-4F97-3CBE38F476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92810" y="3396803"/>
                  <a:ext cx="290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510F26-E8FA-4D82-E5B0-14EE021E7070}"/>
                    </a:ext>
                  </a:extLst>
                </p14:cNvPr>
                <p14:cNvContentPartPr/>
                <p14:nvPr/>
              </p14:nvContentPartPr>
              <p14:xfrm>
                <a:off x="1899010" y="3346043"/>
                <a:ext cx="512640" cy="584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6D25313-B367-991D-4E75-B8D3889D372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90010" y="3337043"/>
                  <a:ext cx="5302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7639D60-46BD-7DAA-ED3E-205BA7E58B1B}"/>
                    </a:ext>
                  </a:extLst>
                </p14:cNvPr>
                <p14:cNvContentPartPr/>
                <p14:nvPr/>
              </p14:nvContentPartPr>
              <p14:xfrm>
                <a:off x="1956610" y="3441083"/>
                <a:ext cx="641520" cy="657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162A6F2-DD3B-1A91-802B-4FE0C06ED1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47970" y="3432083"/>
                  <a:ext cx="65916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50BFB0C-4CEA-EEE9-A126-FCBB61A0084E}"/>
                    </a:ext>
                  </a:extLst>
                </p14:cNvPr>
                <p14:cNvContentPartPr/>
                <p14:nvPr/>
              </p14:nvContentPartPr>
              <p14:xfrm>
                <a:off x="2362330" y="3649883"/>
                <a:ext cx="334800" cy="412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4810941-25F8-E697-EE19-7864E33423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53690" y="3640883"/>
                  <a:ext cx="3524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EE2BCD-F33A-230C-6B65-4340595D7937}"/>
                    </a:ext>
                  </a:extLst>
                </p14:cNvPr>
                <p14:cNvContentPartPr/>
                <p14:nvPr/>
              </p14:nvContentPartPr>
              <p14:xfrm>
                <a:off x="2578330" y="4014203"/>
                <a:ext cx="89280" cy="116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A3DD93F-0915-05A5-AC8F-F3046B10E7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69690" y="4005203"/>
                  <a:ext cx="10692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095465-52F6-B83B-38EC-61A333C33AF8}"/>
              </a:ext>
            </a:extLst>
          </p:cNvPr>
          <p:cNvGrpSpPr/>
          <p:nvPr/>
        </p:nvGrpSpPr>
        <p:grpSpPr>
          <a:xfrm>
            <a:off x="922047" y="1440845"/>
            <a:ext cx="3772001" cy="439200"/>
            <a:chOff x="963730" y="1506803"/>
            <a:chExt cx="563436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C83D4C3-886C-4095-2D47-84628256E318}"/>
                    </a:ext>
                  </a:extLst>
                </p14:cNvPr>
                <p14:cNvContentPartPr/>
                <p14:nvPr/>
              </p14:nvContentPartPr>
              <p14:xfrm>
                <a:off x="963730" y="1552163"/>
                <a:ext cx="1136160" cy="357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0C6BE2D-9848-4A59-3246-0E980D23E6C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4730" y="1543523"/>
                  <a:ext cx="11538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A04CB50-2C12-F168-72A5-806CCD316F18}"/>
                    </a:ext>
                  </a:extLst>
                </p14:cNvPr>
                <p14:cNvContentPartPr/>
                <p14:nvPr/>
              </p14:nvContentPartPr>
              <p14:xfrm>
                <a:off x="2359090" y="1571243"/>
                <a:ext cx="1304640" cy="358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6B21AE3-B21E-7E18-1750-76953CCBFD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50450" y="1562603"/>
                  <a:ext cx="13222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21FD98-69A2-9099-F66F-63BF8AD22F79}"/>
                    </a:ext>
                  </a:extLst>
                </p14:cNvPr>
                <p14:cNvContentPartPr/>
                <p14:nvPr/>
              </p14:nvContentPartPr>
              <p14:xfrm>
                <a:off x="3950290" y="1506803"/>
                <a:ext cx="1343160" cy="339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7CC62F7-E4CE-1FDC-E235-322BA5124E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41290" y="1498163"/>
                  <a:ext cx="13608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B35CCB-AF8A-DEBA-0865-11A8C910989B}"/>
                    </a:ext>
                  </a:extLst>
                </p14:cNvPr>
                <p14:cNvContentPartPr/>
                <p14:nvPr/>
              </p14:nvContentPartPr>
              <p14:xfrm>
                <a:off x="5409730" y="1574123"/>
                <a:ext cx="1188360" cy="371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D8F5289-A7F7-CFFE-C17A-DA336EE6AA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00730" y="1565483"/>
                  <a:ext cx="1206000" cy="389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7041026-A218-D7A1-F54B-6C0FF68BE656}"/>
              </a:ext>
            </a:extLst>
          </p:cNvPr>
          <p:cNvSpPr txBox="1"/>
          <p:nvPr/>
        </p:nvSpPr>
        <p:spPr>
          <a:xfrm>
            <a:off x="1218099" y="42494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en-K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EAD840-B51E-81F9-2FF3-6D388AE01A20}"/>
              </a:ext>
            </a:extLst>
          </p:cNvPr>
          <p:cNvSpPr txBox="1"/>
          <p:nvPr/>
        </p:nvSpPr>
        <p:spPr>
          <a:xfrm>
            <a:off x="2243127" y="4194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en-K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344DA5-43DE-8A2C-5F03-1B558AD17823}"/>
              </a:ext>
            </a:extLst>
          </p:cNvPr>
          <p:cNvSpPr txBox="1"/>
          <p:nvPr/>
        </p:nvSpPr>
        <p:spPr>
          <a:xfrm>
            <a:off x="3098293" y="42300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en-K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13CEDA-A00A-7A42-F3FA-9F1DA5580A62}"/>
              </a:ext>
            </a:extLst>
          </p:cNvPr>
          <p:cNvSpPr txBox="1"/>
          <p:nvPr/>
        </p:nvSpPr>
        <p:spPr>
          <a:xfrm>
            <a:off x="4029087" y="423712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en-KR"/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A2310C31-E881-AB1E-AC67-C365F1AAA0EC}"/>
              </a:ext>
            </a:extLst>
          </p:cNvPr>
          <p:cNvSpPr/>
          <p:nvPr/>
        </p:nvSpPr>
        <p:spPr>
          <a:xfrm>
            <a:off x="2674278" y="2751915"/>
            <a:ext cx="238005" cy="3334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997D6B-4A93-E936-C8A4-369A3321B094}"/>
              </a:ext>
            </a:extLst>
          </p:cNvPr>
          <p:cNvSpPr txBox="1"/>
          <p:nvPr/>
        </p:nvSpPr>
        <p:spPr>
          <a:xfrm flipH="1">
            <a:off x="4455354" y="2215337"/>
            <a:ext cx="130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en-KR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01DD8060-5D84-D97A-BBF6-90922BB10CB5}"/>
              </a:ext>
            </a:extLst>
          </p:cNvPr>
          <p:cNvSpPr/>
          <p:nvPr/>
        </p:nvSpPr>
        <p:spPr>
          <a:xfrm>
            <a:off x="2639031" y="4574071"/>
            <a:ext cx="238005" cy="3334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381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1641</Words>
  <Application>Microsoft Macintosh PowerPoint</Application>
  <PresentationFormat>Widescreen</PresentationFormat>
  <Paragraphs>369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Apple Braille</vt:lpstr>
      <vt:lpstr>Aptos</vt:lpstr>
      <vt:lpstr>Aptos Display</vt:lpstr>
      <vt:lpstr>Arial</vt:lpstr>
      <vt:lpstr>Office Theme</vt:lpstr>
      <vt:lpstr>week 8</vt:lpstr>
      <vt:lpstr>imos법 (いもす法) 추가</vt:lpstr>
      <vt:lpstr>imos법 (いもす法) 추가</vt:lpstr>
      <vt:lpstr>imos법 (いもす法) 추가</vt:lpstr>
      <vt:lpstr>imos법 (いもす法) 추가</vt:lpstr>
      <vt:lpstr>imos법 (いもす法) 추가</vt:lpstr>
      <vt:lpstr>imos법 (いもす法) 추가</vt:lpstr>
      <vt:lpstr>imos법 (いもす法) 추가</vt:lpstr>
      <vt:lpstr>imos법 (いもす法) 추가</vt:lpstr>
      <vt:lpstr>imos법 (いもす法) 추가</vt:lpstr>
      <vt:lpstr>imos법 (いもす法) 추가</vt:lpstr>
      <vt:lpstr>imos법 (いもす法) 추가</vt:lpstr>
      <vt:lpstr>imos법 (いもす法) 추가</vt:lpstr>
      <vt:lpstr>2213: 트리의 독립집합</vt:lpstr>
      <vt:lpstr>2213: 트리의 독립집합</vt:lpstr>
      <vt:lpstr>2213: 트리의 독립집합</vt:lpstr>
      <vt:lpstr>2213: 트리의 독립집합</vt:lpstr>
      <vt:lpstr>2213: 트리의 독립집합</vt:lpstr>
      <vt:lpstr>2213: 트리의 독립집합</vt:lpstr>
      <vt:lpstr>2213: 트리의 독립집합</vt:lpstr>
      <vt:lpstr>2213: 트리의 독립집합</vt:lpstr>
      <vt:lpstr>2213: 트리의 독립집합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노형준(학부생-소프트웨어전공)</dc:creator>
  <cp:lastModifiedBy>노형준(학부생-소프트웨어전공)</cp:lastModifiedBy>
  <cp:revision>16</cp:revision>
  <dcterms:created xsi:type="dcterms:W3CDTF">2024-08-15T14:55:09Z</dcterms:created>
  <dcterms:modified xsi:type="dcterms:W3CDTF">2024-08-22T13:41:00Z</dcterms:modified>
</cp:coreProperties>
</file>