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ea typeface="+mj-ea"/>
              </a:rPr>
              <a:t>중앙값 구하기</a:t>
            </a:r>
            <a:endParaRPr lang="en-US" altLang="ko-KR" b="0" dirty="0">
              <a:effectLst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마치 </a:t>
            </a:r>
            <a:r>
              <a:rPr lang="en-US" altLang="ko-KR" dirty="0">
                <a:ea typeface="+mj-ea"/>
              </a:rPr>
              <a:t>like </a:t>
            </a:r>
            <a:r>
              <a:rPr lang="ko-KR" altLang="en-US" dirty="0">
                <a:ea typeface="+mj-ea"/>
              </a:rPr>
              <a:t>커서 문제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근데 난 몰랐지 </a:t>
            </a:r>
            <a:r>
              <a:rPr lang="ko-KR" altLang="en-US" dirty="0" err="1">
                <a:ea typeface="+mj-ea"/>
              </a:rPr>
              <a:t>뭐야</a:t>
            </a:r>
            <a:r>
              <a:rPr lang="en-US" altLang="ko-KR" dirty="0">
                <a:ea typeface="+mj-ea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3AEF0-04CD-738E-875B-EA3299244A13}"/>
              </a:ext>
            </a:extLst>
          </p:cNvPr>
          <p:cNvSpPr/>
          <p:nvPr/>
        </p:nvSpPr>
        <p:spPr>
          <a:xfrm>
            <a:off x="360218" y="1902691"/>
            <a:ext cx="3094182" cy="683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084A3-C9DA-4DC5-366C-11127299AC11}"/>
              </a:ext>
            </a:extLst>
          </p:cNvPr>
          <p:cNvSpPr/>
          <p:nvPr/>
        </p:nvSpPr>
        <p:spPr>
          <a:xfrm>
            <a:off x="3662218" y="1902691"/>
            <a:ext cx="715818" cy="683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67CAA2-EC83-76E8-1F76-24B3AD51BE0C}"/>
              </a:ext>
            </a:extLst>
          </p:cNvPr>
          <p:cNvSpPr/>
          <p:nvPr/>
        </p:nvSpPr>
        <p:spPr>
          <a:xfrm>
            <a:off x="4585854" y="1874982"/>
            <a:ext cx="3094182" cy="683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3846E-3DC2-F4FE-3D92-FA554FB0D4D1}"/>
              </a:ext>
            </a:extLst>
          </p:cNvPr>
          <p:cNvSpPr txBox="1"/>
          <p:nvPr/>
        </p:nvSpPr>
        <p:spPr>
          <a:xfrm>
            <a:off x="360218" y="2986531"/>
            <a:ext cx="109358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첫 번째 숫자를 </a:t>
            </a:r>
            <a:r>
              <a:rPr lang="en-US" altLang="ko-KR" dirty="0">
                <a:ea typeface="+mj-ea"/>
              </a:rPr>
              <a:t>mid</a:t>
            </a:r>
            <a:r>
              <a:rPr lang="ko-KR" altLang="en-US" dirty="0">
                <a:ea typeface="+mj-ea"/>
              </a:rPr>
              <a:t>로 설정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이후 </a:t>
            </a: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개씩 넣고</a:t>
            </a:r>
            <a:r>
              <a:rPr lang="en-US" altLang="ko-KR" dirty="0">
                <a:ea typeface="+mj-ea"/>
              </a:rPr>
              <a:t>, front</a:t>
            </a:r>
            <a:r>
              <a:rPr lang="ko-KR" altLang="en-US" dirty="0">
                <a:ea typeface="+mj-ea"/>
              </a:rPr>
              <a:t>와 </a:t>
            </a:r>
            <a:r>
              <a:rPr lang="en-US" altLang="ko-KR" dirty="0">
                <a:ea typeface="+mj-ea"/>
              </a:rPr>
              <a:t>back</a:t>
            </a:r>
            <a:r>
              <a:rPr lang="ko-KR" altLang="en-US" dirty="0">
                <a:ea typeface="+mj-ea"/>
              </a:rPr>
              <a:t>의 개수를 비교하여 </a:t>
            </a:r>
            <a:r>
              <a:rPr lang="en-US" altLang="ko-KR" dirty="0">
                <a:ea typeface="+mj-ea"/>
              </a:rPr>
              <a:t>mid </a:t>
            </a:r>
            <a:r>
              <a:rPr lang="ko-KR" altLang="en-US" dirty="0">
                <a:ea typeface="+mj-ea"/>
              </a:rPr>
              <a:t>재설정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개를 넣었을 때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가능한 상황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front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1,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back 1 – mid </a:t>
            </a:r>
            <a:r>
              <a:rPr lang="ko-KR" altLang="en-US" dirty="0">
                <a:ea typeface="+mj-ea"/>
              </a:rPr>
              <a:t>유지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front 2, back 0 – </a:t>
            </a:r>
            <a:r>
              <a:rPr lang="ko-KR" altLang="en-US" dirty="0">
                <a:ea typeface="+mj-ea"/>
              </a:rPr>
              <a:t>현재 </a:t>
            </a:r>
            <a:r>
              <a:rPr lang="en-US" altLang="ko-KR" dirty="0">
                <a:ea typeface="+mj-ea"/>
              </a:rPr>
              <a:t>mid</a:t>
            </a:r>
            <a:r>
              <a:rPr lang="ko-KR" altLang="en-US" dirty="0">
                <a:ea typeface="+mj-ea"/>
              </a:rPr>
              <a:t>는 </a:t>
            </a:r>
            <a:r>
              <a:rPr lang="en-US" altLang="ko-KR" dirty="0">
                <a:ea typeface="+mj-ea"/>
              </a:rPr>
              <a:t>back</a:t>
            </a:r>
            <a:r>
              <a:rPr lang="ko-KR" altLang="en-US" dirty="0">
                <a:ea typeface="+mj-ea"/>
              </a:rPr>
              <a:t>으로</a:t>
            </a:r>
            <a:r>
              <a:rPr lang="en-US" altLang="ko-KR" dirty="0">
                <a:ea typeface="+mj-ea"/>
              </a:rPr>
              <a:t>, front </a:t>
            </a:r>
            <a:r>
              <a:rPr lang="ko-KR" altLang="en-US" dirty="0">
                <a:ea typeface="+mj-ea"/>
              </a:rPr>
              <a:t>중 가장 큰 값이 </a:t>
            </a:r>
            <a:r>
              <a:rPr lang="en-US" altLang="ko-KR" dirty="0">
                <a:ea typeface="+mj-ea"/>
              </a:rPr>
              <a:t>mid</a:t>
            </a:r>
            <a:r>
              <a:rPr lang="ko-KR" altLang="en-US" dirty="0">
                <a:ea typeface="+mj-ea"/>
              </a:rPr>
              <a:t>로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front 0, back 2 – </a:t>
            </a:r>
            <a:r>
              <a:rPr lang="ko-KR" altLang="en-US" dirty="0">
                <a:ea typeface="+mj-ea"/>
              </a:rPr>
              <a:t>현재 </a:t>
            </a:r>
            <a:r>
              <a:rPr lang="en-US" altLang="ko-KR" dirty="0">
                <a:ea typeface="+mj-ea"/>
              </a:rPr>
              <a:t>mid</a:t>
            </a:r>
            <a:r>
              <a:rPr lang="ko-KR" altLang="en-US" dirty="0">
                <a:ea typeface="+mj-ea"/>
              </a:rPr>
              <a:t>는 </a:t>
            </a:r>
            <a:r>
              <a:rPr lang="en-US" altLang="ko-KR" dirty="0">
                <a:ea typeface="+mj-ea"/>
              </a:rPr>
              <a:t>front</a:t>
            </a:r>
            <a:r>
              <a:rPr lang="ko-KR" altLang="en-US" dirty="0">
                <a:ea typeface="+mj-ea"/>
              </a:rPr>
              <a:t>로</a:t>
            </a:r>
            <a:r>
              <a:rPr lang="en-US" altLang="ko-KR" dirty="0">
                <a:ea typeface="+mj-ea"/>
              </a:rPr>
              <a:t>, back </a:t>
            </a:r>
            <a:r>
              <a:rPr lang="ko-KR" altLang="en-US" dirty="0">
                <a:ea typeface="+mj-ea"/>
              </a:rPr>
              <a:t>중 가장 작은 값이 </a:t>
            </a:r>
            <a:r>
              <a:rPr lang="en-US" altLang="ko-KR" dirty="0">
                <a:ea typeface="+mj-ea"/>
              </a:rPr>
              <a:t>mid</a:t>
            </a:r>
            <a:r>
              <a:rPr lang="ko-KR" altLang="en-US" dirty="0">
                <a:ea typeface="+mj-ea"/>
              </a:rPr>
              <a:t>로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ea typeface="+mj-ea"/>
              </a:rPr>
              <a:t>중앙값 구하기</a:t>
            </a:r>
            <a:endParaRPr lang="en-US" altLang="ko-KR" b="0" dirty="0">
              <a:effectLst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FDCCC9-446D-7E6F-A23F-E1F99E6A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4" y="406401"/>
            <a:ext cx="4156364" cy="62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ea typeface="+mj-ea"/>
              </a:rPr>
              <a:t>중앙값 구하기</a:t>
            </a:r>
            <a:endParaRPr lang="en-US" altLang="ko-KR" b="0" dirty="0">
              <a:effectLst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10</a:t>
            </a:r>
            <a:r>
              <a:rPr lang="ko-KR" altLang="en-US" dirty="0">
                <a:ea typeface="+mj-ea"/>
              </a:rPr>
              <a:t>개씩 잘라서 출력하기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while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&lt; (</a:t>
            </a:r>
            <a:r>
              <a:rPr lang="ko-KR" altLang="en-US" dirty="0">
                <a:ea typeface="+mj-ea"/>
              </a:rPr>
              <a:t>개수 </a:t>
            </a:r>
            <a:r>
              <a:rPr lang="en-US" altLang="ko-KR" dirty="0">
                <a:ea typeface="+mj-ea"/>
              </a:rPr>
              <a:t>// 10) * 10</a:t>
            </a:r>
            <a:r>
              <a:rPr lang="ko-KR" altLang="en-US" dirty="0">
                <a:ea typeface="+mj-ea"/>
              </a:rPr>
              <a:t>으로 </a:t>
            </a:r>
            <a:r>
              <a:rPr lang="en-US" altLang="ko-KR" dirty="0">
                <a:ea typeface="+mj-ea"/>
              </a:rPr>
              <a:t>10</a:t>
            </a:r>
            <a:r>
              <a:rPr lang="ko-KR" altLang="en-US" dirty="0">
                <a:ea typeface="+mj-ea"/>
              </a:rPr>
              <a:t>개 단위 출력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ex) </a:t>
            </a:r>
            <a:r>
              <a:rPr lang="ko-KR" altLang="en-US" dirty="0">
                <a:ea typeface="+mj-ea"/>
              </a:rPr>
              <a:t>전체 출력해야 할 개수가 </a:t>
            </a:r>
            <a:r>
              <a:rPr lang="en-US" altLang="ko-KR" dirty="0">
                <a:ea typeface="+mj-ea"/>
              </a:rPr>
              <a:t>23</a:t>
            </a:r>
            <a:r>
              <a:rPr lang="ko-KR" altLang="en-US" dirty="0">
                <a:ea typeface="+mj-ea"/>
              </a:rPr>
              <a:t>개라면</a:t>
            </a:r>
            <a:r>
              <a:rPr lang="en-US" altLang="ko-KR" dirty="0">
                <a:ea typeface="+mj-ea"/>
              </a:rPr>
              <a:t>,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0~9, 10~19 </a:t>
            </a:r>
            <a:r>
              <a:rPr lang="ko-KR" altLang="en-US" dirty="0">
                <a:ea typeface="+mj-ea"/>
              </a:rPr>
              <a:t>총 </a:t>
            </a:r>
            <a:r>
              <a:rPr lang="en-US" altLang="ko-KR" dirty="0">
                <a:ea typeface="+mj-ea"/>
              </a:rPr>
              <a:t>20</a:t>
            </a:r>
            <a:r>
              <a:rPr lang="ko-KR" altLang="en-US" dirty="0">
                <a:ea typeface="+mj-ea"/>
              </a:rPr>
              <a:t>개 출력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i</a:t>
            </a:r>
            <a:r>
              <a:rPr lang="ko-KR" altLang="en-US" dirty="0">
                <a:ea typeface="+mj-ea"/>
              </a:rPr>
              <a:t>는 최종적으로 </a:t>
            </a:r>
            <a:r>
              <a:rPr lang="en-US" altLang="ko-KR" dirty="0">
                <a:ea typeface="+mj-ea"/>
              </a:rPr>
              <a:t>20</a:t>
            </a:r>
            <a:r>
              <a:rPr lang="ko-KR" altLang="en-US" dirty="0">
                <a:ea typeface="+mj-ea"/>
              </a:rPr>
              <a:t>이 되어 있다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i</a:t>
            </a:r>
            <a:r>
              <a:rPr lang="ko-KR" altLang="en-US" dirty="0">
                <a:ea typeface="+mj-ea"/>
              </a:rPr>
              <a:t>부터 남은 끝까지 출력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전체 출력해야 할 개수가 </a:t>
            </a:r>
            <a:r>
              <a:rPr lang="en-US" altLang="ko-KR" dirty="0">
                <a:ea typeface="+mj-ea"/>
              </a:rPr>
              <a:t>10</a:t>
            </a:r>
            <a:r>
              <a:rPr lang="ko-KR" altLang="en-US" dirty="0">
                <a:ea typeface="+mj-ea"/>
              </a:rPr>
              <a:t>개 미만이라면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ex) 8</a:t>
            </a:r>
            <a:r>
              <a:rPr lang="ko-KR" altLang="en-US" dirty="0">
                <a:ea typeface="+mj-ea"/>
              </a:rPr>
              <a:t>개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(8 // 10) * 10 = 0</a:t>
            </a:r>
            <a:r>
              <a:rPr lang="ko-KR" altLang="en-US" dirty="0">
                <a:ea typeface="+mj-ea"/>
              </a:rPr>
              <a:t>이므로</a:t>
            </a:r>
            <a:r>
              <a:rPr lang="en-US" altLang="ko-KR" dirty="0">
                <a:ea typeface="+mj-ea"/>
              </a:rPr>
              <a:t>, while</a:t>
            </a:r>
            <a:r>
              <a:rPr lang="ko-KR" altLang="en-US" dirty="0">
                <a:ea typeface="+mj-ea"/>
              </a:rPr>
              <a:t>문에 진입하지 않는다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번부터 끝까지 한 줄에 출력하고 종료</a:t>
            </a: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DBB91-46B1-6D57-AB5B-2086CFE2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0" y="1049870"/>
            <a:ext cx="5569212" cy="24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7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512618" y="2466109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1. </a:t>
            </a:r>
            <a:r>
              <a:rPr lang="ko-KR" altLang="en-US" dirty="0">
                <a:ea typeface="+mj-ea"/>
              </a:rPr>
              <a:t>입력 받기</a:t>
            </a:r>
            <a:endParaRPr lang="en-US" altLang="ko-KR" dirty="0"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9C473-36AD-6856-A7DD-883BE410488C}"/>
              </a:ext>
            </a:extLst>
          </p:cNvPr>
          <p:cNvSpPr txBox="1"/>
          <p:nvPr/>
        </p:nvSpPr>
        <p:spPr>
          <a:xfrm>
            <a:off x="512618" y="4387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ea typeface="+mj-ea"/>
              </a:rPr>
              <a:t>장난감 조립</a:t>
            </a:r>
            <a:endParaRPr lang="en-US" altLang="ko-KR" b="0" dirty="0">
              <a:effectLst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ea typeface="+mj-ea"/>
              </a:rPr>
              <a:t>위상정렬인지</a:t>
            </a:r>
            <a:r>
              <a:rPr lang="ko-KR" altLang="en-US" dirty="0">
                <a:ea typeface="+mj-ea"/>
              </a:rPr>
              <a:t> 몰라서 </a:t>
            </a:r>
            <a:r>
              <a:rPr lang="en-US" altLang="ko-KR" dirty="0" err="1">
                <a:ea typeface="+mj-ea"/>
              </a:rPr>
              <a:t>dfs</a:t>
            </a:r>
            <a:r>
              <a:rPr lang="ko-KR" altLang="en-US" dirty="0">
                <a:ea typeface="+mj-ea"/>
              </a:rPr>
              <a:t>로 푼 사람이 있다</a:t>
            </a:r>
            <a:r>
              <a:rPr lang="en-US" altLang="ko-KR" dirty="0">
                <a:ea typeface="+mj-ea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그게 </a:t>
            </a:r>
            <a:r>
              <a:rPr lang="ko-KR" altLang="en-US" dirty="0" err="1">
                <a:ea typeface="+mj-ea"/>
              </a:rPr>
              <a:t>나야빠두빠</a:t>
            </a:r>
            <a:r>
              <a:rPr lang="ko-KR" altLang="en-US" dirty="0">
                <a:ea typeface="+mj-ea"/>
              </a:rPr>
              <a:t> </a:t>
            </a:r>
            <a:r>
              <a:rPr lang="ko-KR" altLang="en-US" dirty="0" err="1">
                <a:ea typeface="+mj-ea"/>
              </a:rPr>
              <a:t>두비두밥</a:t>
            </a:r>
            <a:endParaRPr lang="en-US" altLang="ko-KR" dirty="0"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F341B-EFA9-7C5C-C520-F6E81AE4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8" y="3071892"/>
            <a:ext cx="5022010" cy="1703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6280CF-6328-8E82-E8A1-ABBC7496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00" y="3071892"/>
            <a:ext cx="4335624" cy="34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272472" y="267854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2. </a:t>
            </a:r>
            <a:r>
              <a:rPr lang="ko-KR" altLang="en-US" dirty="0">
                <a:ea typeface="+mj-ea"/>
              </a:rPr>
              <a:t>구성품이 하나도 없는 </a:t>
            </a:r>
            <a:r>
              <a:rPr lang="en-US" altLang="ko-KR" dirty="0">
                <a:ea typeface="+mj-ea"/>
              </a:rPr>
              <a:t>parts</a:t>
            </a:r>
            <a:r>
              <a:rPr lang="ko-KR" altLang="en-US" dirty="0">
                <a:ea typeface="+mj-ea"/>
              </a:rPr>
              <a:t>를 찾아 </a:t>
            </a:r>
            <a:r>
              <a:rPr lang="en-US" altLang="ko-KR" dirty="0">
                <a:ea typeface="+mj-ea"/>
              </a:rPr>
              <a:t>basic</a:t>
            </a:r>
            <a:r>
              <a:rPr lang="ko-KR" altLang="en-US" dirty="0">
                <a:ea typeface="+mj-ea"/>
              </a:rPr>
              <a:t>으로 설정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basic</a:t>
            </a:r>
            <a:r>
              <a:rPr lang="ko-KR" altLang="en-US" dirty="0">
                <a:ea typeface="+mj-ea"/>
              </a:rPr>
              <a:t>은 </a:t>
            </a:r>
            <a:r>
              <a:rPr lang="ko-KR" altLang="en-US" dirty="0" err="1">
                <a:ea typeface="+mj-ea"/>
              </a:rPr>
              <a:t>딕셔너리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각 부품 번호를 </a:t>
            </a:r>
            <a:r>
              <a:rPr lang="en-US" altLang="ko-KR" dirty="0">
                <a:ea typeface="+mj-ea"/>
              </a:rPr>
              <a:t>key</a:t>
            </a:r>
            <a:r>
              <a:rPr lang="ko-KR" altLang="en-US" dirty="0">
                <a:ea typeface="+mj-ea"/>
              </a:rPr>
              <a:t>로</a:t>
            </a:r>
            <a:r>
              <a:rPr lang="en-US" altLang="ko-KR" dirty="0">
                <a:ea typeface="+mj-ea"/>
              </a:rPr>
              <a:t>, value</a:t>
            </a:r>
            <a:r>
              <a:rPr lang="ko-KR" altLang="en-US" dirty="0">
                <a:ea typeface="+mj-ea"/>
              </a:rPr>
              <a:t>를 개수로</a:t>
            </a:r>
            <a:endParaRPr lang="en-US" altLang="ko-KR" dirty="0"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4E794-25FB-48DB-3580-A9F9DB8A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1" y="2629574"/>
            <a:ext cx="3944416" cy="2575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187178-CDD9-DE43-2961-0DDD7D3B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1" y="1854867"/>
            <a:ext cx="7023715" cy="5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272472" y="267854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3. </a:t>
            </a:r>
            <a:r>
              <a:rPr lang="ko-KR" altLang="en-US" dirty="0">
                <a:ea typeface="+mj-ea"/>
              </a:rPr>
              <a:t>모든 파츠에 대해 기본 부품이 몇 개씩 사용되는지 </a:t>
            </a:r>
            <a:r>
              <a:rPr lang="en-US" altLang="ko-KR" dirty="0">
                <a:ea typeface="+mj-ea"/>
              </a:rPr>
              <a:t>count</a:t>
            </a:r>
            <a:r>
              <a:rPr lang="ko-KR" altLang="en-US" dirty="0">
                <a:ea typeface="+mj-ea"/>
              </a:rPr>
              <a:t>할 </a:t>
            </a:r>
            <a:r>
              <a:rPr lang="en-US" altLang="ko-KR" dirty="0">
                <a:ea typeface="+mj-ea"/>
              </a:rPr>
              <a:t>toy </a:t>
            </a:r>
            <a:r>
              <a:rPr lang="ko-KR" altLang="en-US" dirty="0">
                <a:ea typeface="+mj-ea"/>
              </a:rPr>
              <a:t>배열 생성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key 0</a:t>
            </a:r>
            <a:r>
              <a:rPr lang="ko-KR" altLang="en-US" dirty="0">
                <a:ea typeface="+mj-ea"/>
              </a:rPr>
              <a:t>는 기본부품만으로 구성되게 계산했는지 </a:t>
            </a:r>
            <a:r>
              <a:rPr lang="ko-KR" altLang="en-US" dirty="0" err="1">
                <a:ea typeface="+mj-ea"/>
              </a:rPr>
              <a:t>안했는지</a:t>
            </a:r>
            <a:r>
              <a:rPr lang="ko-KR" altLang="en-US" dirty="0">
                <a:ea typeface="+mj-ea"/>
              </a:rPr>
              <a:t> 체크 여부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기본 부품일 시</a:t>
            </a:r>
            <a:r>
              <a:rPr lang="en-US" altLang="ko-KR" dirty="0">
                <a:ea typeface="+mj-ea"/>
              </a:rPr>
              <a:t>, key 0: value 1, </a:t>
            </a:r>
            <a:r>
              <a:rPr lang="ko-KR" altLang="en-US" dirty="0">
                <a:ea typeface="+mj-ea"/>
              </a:rPr>
              <a:t>중간 부품 또는 최종 장난감은 </a:t>
            </a:r>
            <a:r>
              <a:rPr lang="en-US" altLang="ko-KR" dirty="0">
                <a:ea typeface="+mj-ea"/>
              </a:rPr>
              <a:t>key 0: key 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5A1154-8768-0688-A018-D6D144C9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" y="1724219"/>
            <a:ext cx="3939310" cy="2864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E8B826-F737-421A-1F57-8E809EE0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82" y="1724219"/>
            <a:ext cx="3272945" cy="284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272472" y="267854"/>
            <a:ext cx="109358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4. </a:t>
            </a:r>
            <a:r>
              <a:rPr lang="ko-KR" altLang="en-US" dirty="0">
                <a:ea typeface="+mj-ea"/>
              </a:rPr>
              <a:t>모든 중간 부품에 대해 </a:t>
            </a:r>
            <a:r>
              <a:rPr lang="en-US" altLang="ko-KR" dirty="0" err="1">
                <a:ea typeface="+mj-ea"/>
              </a:rPr>
              <a:t>dfs</a:t>
            </a:r>
            <a:r>
              <a:rPr lang="en-US" altLang="ko-KR" dirty="0">
                <a:ea typeface="+mj-ea"/>
              </a:rPr>
              <a:t> </a:t>
            </a:r>
            <a:r>
              <a:rPr lang="ko-KR" altLang="en-US" dirty="0">
                <a:ea typeface="+mj-ea"/>
              </a:rPr>
              <a:t>수행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if toy[</a:t>
            </a:r>
            <a:r>
              <a:rPr lang="en-US" altLang="ko-KR" dirty="0" err="1">
                <a:ea typeface="+mj-ea"/>
              </a:rPr>
              <a:t>curr</a:t>
            </a:r>
            <a:r>
              <a:rPr lang="en-US" altLang="ko-KR" dirty="0">
                <a:ea typeface="+mj-ea"/>
              </a:rPr>
              <a:t>][0] == 0 : </a:t>
            </a:r>
            <a:r>
              <a:rPr lang="ko-KR" altLang="en-US" dirty="0">
                <a:ea typeface="+mj-ea"/>
              </a:rPr>
              <a:t>계산되지 않은 부품일 때만 계산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for next, </a:t>
            </a:r>
            <a:r>
              <a:rPr lang="en-US" altLang="ko-KR" dirty="0" err="1">
                <a:ea typeface="+mj-ea"/>
              </a:rPr>
              <a:t>cnt</a:t>
            </a:r>
            <a:r>
              <a:rPr lang="en-US" altLang="ko-KR" dirty="0">
                <a:ea typeface="+mj-ea"/>
              </a:rPr>
              <a:t> in parts[</a:t>
            </a:r>
            <a:r>
              <a:rPr lang="en-US" altLang="ko-KR" dirty="0" err="1">
                <a:ea typeface="+mj-ea"/>
              </a:rPr>
              <a:t>curr</a:t>
            </a:r>
            <a:r>
              <a:rPr lang="en-US" altLang="ko-KR" dirty="0">
                <a:ea typeface="+mj-ea"/>
              </a:rPr>
              <a:t>] : </a:t>
            </a:r>
            <a:r>
              <a:rPr lang="ko-KR" altLang="en-US" dirty="0">
                <a:ea typeface="+mj-ea"/>
              </a:rPr>
              <a:t>구성하는 부품에 대해</a:t>
            </a:r>
            <a:endParaRPr lang="en-US" altLang="ko-KR" dirty="0">
              <a:ea typeface="+mj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if toy[next][0] == 0 : </a:t>
            </a:r>
            <a:r>
              <a:rPr lang="ko-KR" altLang="en-US" dirty="0">
                <a:ea typeface="+mj-ea"/>
              </a:rPr>
              <a:t>구성 부품이 기본 부품으로 계산되지 않았다면</a:t>
            </a:r>
            <a:endParaRPr lang="en-US" altLang="ko-KR" dirty="0">
              <a:ea typeface="+mj-ea"/>
            </a:endParaRP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dfs</a:t>
            </a:r>
            <a:r>
              <a:rPr lang="en-US" altLang="ko-KR" dirty="0">
                <a:ea typeface="+mj-ea"/>
              </a:rPr>
              <a:t>(parts, toy, next) : </a:t>
            </a:r>
            <a:r>
              <a:rPr lang="ko-KR" altLang="en-US" dirty="0">
                <a:ea typeface="+mj-ea"/>
              </a:rPr>
              <a:t>계산 수행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	- for key, value in toy[next].items() : </a:t>
            </a:r>
            <a:r>
              <a:rPr lang="ko-KR" altLang="en-US" dirty="0">
                <a:ea typeface="+mj-ea"/>
              </a:rPr>
              <a:t>구성 부품의 기본 부품 개수를 현재 부품에 </a:t>
            </a:r>
            <a:r>
              <a:rPr lang="ko-KR" altLang="en-US" dirty="0" err="1">
                <a:ea typeface="+mj-ea"/>
              </a:rPr>
              <a:t>더해줌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      -  toy[</a:t>
            </a:r>
            <a:r>
              <a:rPr lang="en-US" altLang="ko-KR" dirty="0" err="1">
                <a:ea typeface="+mj-ea"/>
              </a:rPr>
              <a:t>curr</a:t>
            </a:r>
            <a:r>
              <a:rPr lang="en-US" altLang="ko-KR" dirty="0">
                <a:ea typeface="+mj-ea"/>
              </a:rPr>
              <a:t>][0] = 1 : </a:t>
            </a:r>
            <a:r>
              <a:rPr lang="ko-KR" altLang="en-US" dirty="0">
                <a:ea typeface="+mj-ea"/>
              </a:rPr>
              <a:t>계산 완료 표시</a:t>
            </a:r>
            <a:endParaRPr lang="en-US" altLang="ko-KR" dirty="0"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23DAA-70AE-2322-6A3D-F177F654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236" y="3568450"/>
            <a:ext cx="4206605" cy="2720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068BF7-14A6-44E2-91F6-C6A91552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2" y="3568450"/>
            <a:ext cx="2705334" cy="883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B08E97-6853-CFC3-B1B0-27A58D6E4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71" y="3568450"/>
            <a:ext cx="355264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353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SEORIM CHO</cp:lastModifiedBy>
  <cp:revision>143</cp:revision>
  <dcterms:created xsi:type="dcterms:W3CDTF">2024-08-09T13:03:11Z</dcterms:created>
  <dcterms:modified xsi:type="dcterms:W3CDTF">2024-10-03T13:59:29Z</dcterms:modified>
</cp:coreProperties>
</file>