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+mj-ea"/>
              </a:rPr>
              <a:t>웜홀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어차피 사이클만 찾을 거니까 임의로 </a:t>
            </a: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번 노드를 출발로 해도 상관 없을 것이라 생각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번과 나머지 그래프가 연결되어 있을 것이라는 보장이 없다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모든 노드를 출발점으로 삼아</a:t>
            </a:r>
            <a:r>
              <a:rPr lang="en-US" altLang="ko-KR" dirty="0">
                <a:ea typeface="+mj-ea"/>
              </a:rPr>
              <a:t>, n</a:t>
            </a:r>
            <a:r>
              <a:rPr lang="ko-KR" altLang="en-US" dirty="0">
                <a:ea typeface="+mj-ea"/>
              </a:rPr>
              <a:t>회 </a:t>
            </a:r>
            <a:r>
              <a:rPr lang="ko-KR" altLang="en-US" dirty="0" err="1">
                <a:ea typeface="+mj-ea"/>
              </a:rPr>
              <a:t>벨만</a:t>
            </a:r>
            <a:r>
              <a:rPr lang="ko-KR" altLang="en-US" dirty="0">
                <a:ea typeface="+mj-ea"/>
              </a:rPr>
              <a:t> 포드 진행 </a:t>
            </a:r>
            <a:r>
              <a:rPr lang="en-US" altLang="ko-KR" dirty="0">
                <a:ea typeface="+mj-ea"/>
              </a:rPr>
              <a:t>-&gt; </a:t>
            </a:r>
            <a:r>
              <a:rPr lang="ko-KR" altLang="en-US" dirty="0">
                <a:ea typeface="+mj-ea"/>
              </a:rPr>
              <a:t>시간초과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사이클만 찾을 것이므로 연결되어 있지 않더라도 </a:t>
            </a:r>
            <a:r>
              <a:rPr lang="en-US" altLang="ko-KR" dirty="0">
                <a:ea typeface="+mj-ea"/>
              </a:rPr>
              <a:t>MAX</a:t>
            </a:r>
            <a:r>
              <a:rPr lang="ko-KR" altLang="en-US" dirty="0">
                <a:ea typeface="+mj-ea"/>
              </a:rPr>
              <a:t>에 시간 더해주고 계속 검사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주의할 점 </a:t>
            </a:r>
            <a:r>
              <a:rPr lang="en-US" altLang="ko-KR" dirty="0">
                <a:ea typeface="+mj-ea"/>
              </a:rPr>
              <a:t>: inf</a:t>
            </a:r>
            <a:r>
              <a:rPr lang="ko-KR" altLang="en-US" dirty="0">
                <a:ea typeface="+mj-ea"/>
              </a:rPr>
              <a:t>로 설정하면</a:t>
            </a:r>
            <a:r>
              <a:rPr lang="en-US" altLang="ko-KR" dirty="0">
                <a:ea typeface="+mj-ea"/>
              </a:rPr>
              <a:t>, inf – alpha = inf</a:t>
            </a:r>
            <a:r>
              <a:rPr lang="ko-KR" altLang="en-US" dirty="0">
                <a:ea typeface="+mj-ea"/>
              </a:rPr>
              <a:t>이기 때문에 음수 사이클이 있더라도 가중치가 갱신되지 않음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MAX</a:t>
            </a:r>
            <a:r>
              <a:rPr lang="ko-KR" altLang="en-US" dirty="0">
                <a:ea typeface="+mj-ea"/>
              </a:rPr>
              <a:t>를 </a:t>
            </a:r>
            <a:r>
              <a:rPr lang="en-US" altLang="ko-KR" dirty="0">
                <a:ea typeface="+mj-ea"/>
              </a:rPr>
              <a:t>inf</a:t>
            </a:r>
            <a:r>
              <a:rPr lang="ko-KR" altLang="en-US" dirty="0">
                <a:ea typeface="+mj-ea"/>
              </a:rPr>
              <a:t>가 아닌 임의의 큰 정수로 설정해야 함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우리의 목적은 어디서 출발하든 음수 사이클만 찾으면 되기 때문에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수가 </a:t>
            </a:r>
            <a:r>
              <a:rPr lang="ko-KR" altLang="en-US" dirty="0" err="1">
                <a:ea typeface="+mj-ea"/>
              </a:rPr>
              <a:t>작게나마</a:t>
            </a:r>
            <a:r>
              <a:rPr lang="ko-KR" altLang="en-US" dirty="0">
                <a:ea typeface="+mj-ea"/>
              </a:rPr>
              <a:t> 변해야 함</a:t>
            </a:r>
            <a:endParaRPr lang="en-US" altLang="ko-KR" dirty="0"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A9B52-6611-8715-2B93-AA4C9605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276147"/>
            <a:ext cx="3905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4FAB-1D2C-7C1D-D18F-B07E787F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84735-3AFA-EDB4-D943-8C09F3E99D92}"/>
              </a:ext>
            </a:extLst>
          </p:cNvPr>
          <p:cNvSpPr txBox="1"/>
          <p:nvPr/>
        </p:nvSpPr>
        <p:spPr>
          <a:xfrm>
            <a:off x="360218" y="286328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+mj-ea"/>
              </a:rPr>
              <a:t>웜홀</a:t>
            </a:r>
            <a:endParaRPr lang="en-US" altLang="ko-KR" dirty="0">
              <a:ea typeface="+mj-ea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CF416C6-19ED-2538-FB72-5401EA411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4"/>
          <a:stretch/>
        </p:blipFill>
        <p:spPr>
          <a:xfrm>
            <a:off x="467245" y="842816"/>
            <a:ext cx="5674903" cy="5493329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9BFC82-F14A-FBCA-D6FF-D3989ED2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6"/>
          <a:stretch/>
        </p:blipFill>
        <p:spPr>
          <a:xfrm>
            <a:off x="6142148" y="842816"/>
            <a:ext cx="5981423" cy="52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929A5-606B-2E32-9D87-396B8F93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9C226-86AB-7D5E-6E74-2F441302A3DD}"/>
              </a:ext>
            </a:extLst>
          </p:cNvPr>
          <p:cNvSpPr txBox="1"/>
          <p:nvPr/>
        </p:nvSpPr>
        <p:spPr>
          <a:xfrm>
            <a:off x="360218" y="286328"/>
            <a:ext cx="1093585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Gold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ea typeface="+mj-ea"/>
              </a:rPr>
              <a:t>웜홀과</a:t>
            </a:r>
            <a:r>
              <a:rPr lang="ko-KR" altLang="en-US" dirty="0">
                <a:ea typeface="+mj-ea"/>
              </a:rPr>
              <a:t> 다르게</a:t>
            </a:r>
            <a:r>
              <a:rPr lang="en-US" altLang="ko-KR" dirty="0">
                <a:ea typeface="+mj-ea"/>
              </a:rPr>
              <a:t>, 0</a:t>
            </a:r>
            <a:r>
              <a:rPr lang="ko-KR" altLang="en-US" dirty="0">
                <a:ea typeface="+mj-ea"/>
              </a:rPr>
              <a:t>번에서 출발하여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번으로 다시 되돌아와야 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번으로 되돌아가는 경로가 있는지 탐색해야 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초기 아이디어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n</a:t>
            </a:r>
            <a:r>
              <a:rPr lang="ko-KR" altLang="en-US" dirty="0">
                <a:ea typeface="+mj-ea"/>
              </a:rPr>
              <a:t>번째 </a:t>
            </a:r>
            <a:r>
              <a:rPr lang="en-US" altLang="ko-KR" dirty="0">
                <a:ea typeface="+mj-ea"/>
              </a:rPr>
              <a:t>round</a:t>
            </a:r>
            <a:r>
              <a:rPr lang="ko-KR" altLang="en-US" dirty="0">
                <a:ea typeface="+mj-ea"/>
              </a:rPr>
              <a:t>에서 사이클을 검사하고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음의 사이클인 노드를 매우 큰 음수로 변경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(n+1)</a:t>
            </a:r>
            <a:r>
              <a:rPr lang="ko-KR" altLang="en-US" dirty="0">
                <a:ea typeface="+mj-ea"/>
              </a:rPr>
              <a:t>번째 </a:t>
            </a:r>
            <a:r>
              <a:rPr lang="en-US" altLang="ko-KR" dirty="0">
                <a:ea typeface="+mj-ea"/>
              </a:rPr>
              <a:t>round</a:t>
            </a:r>
            <a:r>
              <a:rPr lang="ko-KR" altLang="en-US" dirty="0">
                <a:ea typeface="+mj-ea"/>
              </a:rPr>
              <a:t>를 진행하여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음의 사이클을 지나는 경로를 매우 큰 음수로 변경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i</a:t>
            </a:r>
            <a:r>
              <a:rPr lang="ko-KR" altLang="en-US" dirty="0">
                <a:ea typeface="+mj-ea"/>
              </a:rPr>
              <a:t>번째 노드에서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번째 노드로 되돌아가는 직접 경로가 있는지 검사하여 정답 도출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ea typeface="+mj-ea"/>
              </a:rPr>
              <a:t>틀렸어용</a:t>
            </a:r>
            <a:r>
              <a:rPr lang="en-US" altLang="ko-KR" dirty="0">
                <a:ea typeface="+mj-ea"/>
              </a:rPr>
              <a:t>…</a:t>
            </a:r>
            <a:r>
              <a:rPr lang="ko-KR" altLang="en-US">
                <a:ea typeface="+mj-ea"/>
              </a:rPr>
              <a:t>🤔</a:t>
            </a: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19E5D-4BB2-56A3-7945-1A71F730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91" y="3955816"/>
            <a:ext cx="2846290" cy="261585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EF5889-9D9C-420F-30BD-5871C0989BBF}"/>
              </a:ext>
            </a:extLst>
          </p:cNvPr>
          <p:cNvCxnSpPr/>
          <p:nvPr/>
        </p:nvCxnSpPr>
        <p:spPr>
          <a:xfrm>
            <a:off x="6797964" y="5283200"/>
            <a:ext cx="10714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D833A-1719-8EF0-AC58-4A2DD0781EF5}"/>
              </a:ext>
            </a:extLst>
          </p:cNvPr>
          <p:cNvSpPr txBox="1"/>
          <p:nvPr/>
        </p:nvSpPr>
        <p:spPr>
          <a:xfrm>
            <a:off x="7961746" y="5133473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1, 2, 3</a:t>
            </a:r>
            <a:r>
              <a:rPr lang="ko-KR" altLang="en-US" dirty="0"/>
              <a:t>번 노드가 모두 </a:t>
            </a:r>
            <a:r>
              <a:rPr lang="en-US" altLang="ko-KR" dirty="0"/>
              <a:t>-10000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9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4A12-F372-97CD-F459-A268100E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72205-319E-C09E-B2E3-09E5C0CEE81C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Gold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n</a:t>
            </a:r>
            <a:r>
              <a:rPr lang="ko-KR" altLang="en-US" dirty="0">
                <a:ea typeface="+mj-ea"/>
              </a:rPr>
              <a:t>번째 </a:t>
            </a:r>
            <a:r>
              <a:rPr lang="en-US" altLang="ko-KR" dirty="0">
                <a:ea typeface="+mj-ea"/>
              </a:rPr>
              <a:t>round</a:t>
            </a:r>
            <a:r>
              <a:rPr lang="ko-KR" altLang="en-US" dirty="0">
                <a:ea typeface="+mj-ea"/>
              </a:rPr>
              <a:t>에서 음의 사이클에 해당하는 </a:t>
            </a:r>
            <a:r>
              <a:rPr lang="ko-KR" altLang="en-US" dirty="0" err="1">
                <a:ea typeface="+mj-ea"/>
              </a:rPr>
              <a:t>노드만을</a:t>
            </a:r>
            <a:r>
              <a:rPr lang="ko-KR" altLang="en-US" dirty="0">
                <a:ea typeface="+mj-ea"/>
              </a:rPr>
              <a:t> 모음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i</a:t>
            </a:r>
            <a:r>
              <a:rPr lang="ko-KR" altLang="en-US" dirty="0">
                <a:ea typeface="+mj-ea"/>
              </a:rPr>
              <a:t>번째 노드에서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번째 노드로 되돌아가는 경로가 있는지 </a:t>
            </a:r>
            <a:r>
              <a:rPr lang="en-US" altLang="ko-KR" dirty="0" err="1">
                <a:ea typeface="+mj-ea"/>
              </a:rPr>
              <a:t>bfs</a:t>
            </a:r>
            <a:r>
              <a:rPr lang="en-US" altLang="ko-KR" dirty="0">
                <a:ea typeface="+mj-ea"/>
              </a:rPr>
              <a:t> </a:t>
            </a:r>
            <a:r>
              <a:rPr lang="ko-KR" altLang="en-US" dirty="0">
                <a:ea typeface="+mj-ea"/>
              </a:rPr>
              <a:t>탐색</a:t>
            </a:r>
            <a:endParaRPr lang="en-US" altLang="ko-KR" dirty="0">
              <a:ea typeface="+mj-ea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A412200-621E-78D0-78BB-F60238DB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9" y="1659118"/>
            <a:ext cx="4453205" cy="5198882"/>
          </a:xfrm>
          <a:prstGeom prst="rect">
            <a:avLst/>
          </a:prstGeom>
        </p:spPr>
      </p:pic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AC9C5DD-09E2-E03E-2889-8763304A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44" y="1659118"/>
            <a:ext cx="3678673" cy="51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193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195</cp:revision>
  <dcterms:created xsi:type="dcterms:W3CDTF">2024-08-09T13:03:11Z</dcterms:created>
  <dcterms:modified xsi:type="dcterms:W3CDTF">2024-11-28T08:20:21Z</dcterms:modified>
</cp:coreProperties>
</file>