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4:26:23.4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52,'28'10,"-2"1,29 1,-31-6,-1-1,1-1,27 1,-28-3,-1 0,23 7,-22-5,44 4,543-6,-296-4,456 2,-750-1,-1-1,34-8,-32 5,0 1,24 0,-22 2,43-9,-43 6,45-3,-41 8,0-2,0-1,31-8,-20 5,1 1,-1 2,1 2,45 4,1-1,-56-2,-1-1,1-1,49-10,-49 6,34-2,24-4,-63 7,0 2,45 0,-47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6:47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 24575,'1259'0'0,"-1233"-2"0,0 0 0,29-7 0,-28 3 0,45-1 0,-36 4 0,38-7 0,-40 4 0,52-1 0,-46 6 0,0-1 0,60-10 0,-42 4 0,0 3 0,0 2 0,67 6 0,-13-1 0,990-2-1365,-1080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6:48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1 24575,'9'1'0,"0"0"0,1 1 0,-1 1 0,0 0 0,0 0 0,0 0 0,15 9 0,19 7 0,195 79 0,-236-97 0,0-1 0,-1 1 0,1 0 0,-1-1 0,1 1 0,-1 0 0,1 0 0,-1 0 0,1 0 0,-1 0 0,0 0 0,0 1 0,0-1 0,0 0 0,0 1 0,0-1 0,0 1 0,0-1 0,0 1 0,0-1 0,-1 1 0,1 0 0,-1-1 0,1 1 0,-1 0 0,0-1 0,0 1 0,0 0 0,0-1 0,0 4 0,-1-2 0,0 0 0,-1 0 0,1 0 0,-1 0 0,1 0 0,-1 0 0,0 0 0,0-1 0,-1 1 0,1-1 0,0 1 0,-1-1 0,0 0 0,-5 3 0,-221 131 0,195-117 0,10-5 0,9-7 0,1 1 0,0 1 0,1 0 0,-16 13 0,17-12-413,0-1 0,-23 13 0,34-21 287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05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526 2973 24575,'0'-1926'0,"-1"1907"0,-1-1 0,-8-33 0,6 32 0,0 0 0,-1-24 0,4-308 0,3 167 0,-3 166 0,-1 1 0,-8-34 0,5 32 0,2 0 0,-2-24 0,6 14 0,0 16 0,-1-1 0,-2-23 0,2 36 0,0 1 0,0 0 0,-1 0 0,1-1 0,-1 1 0,0 0 0,1 0 0,-1 0 0,0-1 0,0 1 0,0 0 0,-1 0 0,1 0 0,0 1 0,-1-1 0,1 0 0,-1 1 0,0-1 0,0 0 0,1 1 0,-1 0 0,0-1 0,-3 0 0,1 1 0,1 1 0,-1-1 0,0 1 0,0 0 0,1 0 0,-1 1 0,0-1 0,1 1 0,-1-1 0,0 1 0,1 0 0,-1 1 0,1-1 0,0 1 0,-1-1 0,1 1 0,-6 4 0,-6 5 0,0 0 0,-14 14 0,-17 15 0,16-14 0,1 0 0,-32 40 0,44-45 0,0 0 0,2 1 0,1 1 0,-19 38 0,20-31 0,0 0 0,-12 39 0,25-68 0,-1 0 0,1-1 0,0 1 0,-1 0 0,1 0 0,0 0 0,0 0 0,0 0 0,-1-1 0,1 1 0,0 0 0,0 0 0,0 0 0,1 0 0,-1 0 0,0 0 0,0-1 0,0 1 0,1 0 0,-1 0 0,0 0 0,1 0 0,-1-1 0,0 1 0,1 0 0,-1 0 0,1-1 0,1 2 0,-1-1 0,1-1 0,-1 0 0,0 1 0,1-1 0,-1 0 0,1 0 0,-1 0 0,0 0 0,1 0 0,-1 0 0,1-1 0,-1 1 0,1 0 0,-1-1 0,3 0 0,6-4 0,0 1 0,0-2 0,12-7 0,21-16 0,2-1 0,0-2 0,-2-1 0,39-41 0,-57 46 0,-10 12 0,0 0 0,33-26 0,-46 40 0,0 1 0,0 0 0,0 0 0,0-1 0,0 1 0,0 1 0,0-1 0,1 0 0,-1 0 0,0 1 0,0-1 0,1 1 0,-1 0 0,0 0 0,1 0 0,-1 0 0,0 0 0,1 0 0,-1 1 0,0-1 0,1 1 0,-1 0 0,0-1 0,0 1 0,0 0 0,1 0 0,-1 0 0,0 1 0,0-1 0,-1 0 0,1 1 0,0 0 0,0-1 0,-1 1 0,1 0 0,-1 0 0,1-1 0,0 4 0,7 8 0,-1 1 0,0 0 0,-1 1 0,8 22 0,-8-18 0,67 178 0,-31-79 0,-4-34 0,-25-56 0,16 44 0,-10-17-1365,-15-37-5461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06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53 24575,'36'0'0,"1"1"0,0-2 0,0-1 0,58-12 0,58-13 0,-141 24 0,-1 1 0,1 0 0,-1 0 0,1 1 0,17 1 0,-26 0 0,-1 0 0,1 1 0,-1-1 0,1 1 0,-1-1 0,1 1 0,-1 0 0,1 0 0,-1 0 0,0 0 0,1 1 0,-1-1 0,0 0 0,0 1 0,0 0 0,0-1 0,0 1 0,-1 0 0,1 0 0,0 0 0,-1 0 0,1 0 0,-1 1 0,0-1 0,0 0 0,0 1 0,0-1 0,0 1 0,0-1 0,0 4 0,2 23 0,-1 0 0,-2 0 0,0-1 0,-7 38 0,7-62 0,-1-1 0,0 1 0,0-1 0,0 1 0,-1-1 0,1 1 0,-1-1 0,0 0 0,0 0 0,0 0 0,0 0 0,0 0 0,-1 0 0,1 0 0,-1-1 0,0 0 0,0 1 0,0-1 0,0 0 0,0 0 0,0 0 0,-1-1 0,1 1 0,-1-1 0,1 0 0,-1 0 0,1 0 0,-5 0 0,-11 2 0,-1 0 0,0-2 0,-38-1 0,44 0 0,-320-3 0,328 3 0,1 0 0,0 1 0,0-1 0,-1 1 0,1 0 0,0 0 0,0 0 0,0 1 0,0 0 0,0 0 0,1 0 0,-1 1 0,1 0 0,-1-1 0,1 1 0,0 1 0,-5 4 0,5-3 0,0 0 0,0 1 0,1-1 0,0 1 0,0 0 0,0 0 0,0 0 0,1 0 0,0 0 0,1 1 0,-1-1 0,1 0 0,0 12 0,0-7 0,0 0 0,1 1 0,0-1 0,1 0 0,4 19 0,-4-26 0,0 0 0,1-1 0,-1 1 0,1-1 0,0 1 0,0-1 0,0 1 0,0-1 0,1 0 0,-1 0 0,1 0 0,0 0 0,0-1 0,0 1 0,0-1 0,1 1 0,-1-1 0,1 0 0,5 2 0,27 9 0,1-1 0,0-3 0,58 9 0,-63-14-630,56-2 1,-87-2 523,22 0-6720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07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1 24575,'-1'0'0,"0"0"0,0 1 0,0-1 0,0 0 0,1 1 0,-1-1 0,0 1 0,0-1 0,0 1 0,0 0 0,1-1 0,-1 1 0,0 0 0,1-1 0,-1 1 0,1 0 0,-1 0 0,1 0 0,-1 0 0,1-1 0,-1 1 0,1 0 0,0 0 0,-1 0 0,1 1 0,-9 33 0,6-18 0,-3 3 0,1 1 0,1 0 0,1 0 0,0 34 0,0-7 0,3-44 0,-1 0 0,0 0 0,0 0 0,0-1 0,-1 1 0,0-1 0,1 1 0,-1-1 0,0 1 0,0-1 0,-1 0 0,1 0 0,-1 0 0,0 0 0,-4 4 0,-10 10 0,17-16 0,-1-1 0,1 1 0,-1-1 0,1 1 0,0-1 0,-1 1 0,1-1 0,0 1 0,0 0 0,-1-1 0,1 1 0,0 0 0,0-1 0,0 1 0,0-1 0,0 1 0,0 0 0,0-1 0,0 1 0,0 0 0,0-1 0,0 1 0,0 0 0,1-1 0,-1 1 0,0-1 0,0 1 0,1 0 0,-1-1 0,0 1 0,1-1 0,-1 1 0,0-1 0,1 1 0,-1-1 0,1 1 0,-1-1 0,1 0 0,-1 1 0,1-1 0,-1 0 0,1 1 0,-1-1 0,1 0 0,0 0 0,-1 1 0,1-1 0,1 0 0,39 12 0,-29-9 0,22 4 0,1-2 0,0-1 0,0-2 0,69-5 0,-22 1 0,123 2-1365,-183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08.8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 24575,'-1'30'0,"-11"57"0,7-57 0,-3 55 0,9 224 0,-1-306 0,0 1 0,0 0 0,0-1 0,0 1 0,1 0 0,0-1 0,-1 1 0,1-1 0,1 1 0,-1-1 0,0 1 0,1-1 0,0 0 0,3 6 0,-2-7 0,0 0 0,-1 0 0,1 0 0,0 0 0,0 0 0,0-1 0,0 1 0,0-1 0,1 0 0,-1 0 0,0 0 0,1 0 0,-1-1 0,0 1 0,1-1 0,4 0 0,54 2 0,85-9 0,-145 7 0,1-1 0,0 1 0,-1-1 0,1 0 0,-1 0 0,1 1 0,-1-2 0,0 1 0,1 0 0,-1 0 0,0-1 0,0 1 0,0-1 0,0 0 0,0 0 0,0 0 0,-1 0 0,1 0 0,0 0 0,-1 0 0,0 0 0,1 0 0,-1-1 0,0 1 0,0-1 0,0 1 0,-1-1 0,1 1 0,-1-1 0,1-2 0,1-11 0,-1 1 0,0 0 0,-2-1 0,-1-17 0,0 5 0,-1-227-108,3 175-1149,0 58-5569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09.3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24575,'4'0'0,"7"0"0,4 0 0,6 0 0,2 0 0,2 0 0,2 0 0,-1 0 0,1 0 0,0 0 0,-1 0 0,0 0 0,-5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09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0 24575,'0'5'0,"0"5"0,-4 1 0,-2 3 0,1 4 0,0 3 0,2 2 0,1 2 0,-3 1 0,-1 0 0,0 0 0,-2-4 0,-1-2 0,-3-4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10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24575,'117'2'0,"127"-5"0,-142-16-1365,-81 16-5461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10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1 24575,'-1'3'0,"0"1"0,0-1 0,-1 0 0,1 1 0,-1-1 0,0 0 0,0 0 0,0 0 0,-1-1 0,-3 5 0,-11 15 0,6 1 0,0 0 0,1 1 0,2 0 0,0 1 0,2 0 0,-4 28 0,-6 7-1365,12-42-5461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4:26:26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1,'10'0,"0"1,0 1,0-1,0 2,0-1,0 1,-1 1,1 0,-1 0,0 1,0 0,16 13,3 5,-1 2,31 37,-10-11,-36-38,-1 0,12 19,-15-19,1-1,0 0,23 22,63 60,-62-60,-22-22,0 1,11 19,-13-18,1 0,15 16,348 323,-348-332,76 58,155 100,-216-150,61 41,-7-9,-25-17,81 41,-28-17,-47-24,198 119,122 85,-329-211,-1 4,64 53,41 47,-114-97,-27-22,27 27,-32-27,29 22,24 19,-9-7,-9-9,-5-7,-39-30,0 1,17 17,-8-7,1 0,38 23,-35-25,51 43,48 41,-71-61,-40-31,28 25,129 119,-125-121,-28-22,34 31,-44-34,1-1,1 0,15 9,-13-10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11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24575,'5'0'0,"5"0"0,6 0 0,4 0 0,3 0 0,3 0 0,0 0 0,1 0 0,0 0 0,-1 4 0,0 2 0,1 0 0,-6-2-8191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12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1 24575,'-1'0'0,"0"0"0,0 1 0,0 0 0,0-1 0,-1 1 0,1 0 0,0-1 0,0 1 0,0 0 0,0 0 0,1 0 0,-1 0 0,0 0 0,0 0 0,0 0 0,1 0 0,-1 0 0,1 1 0,-1-1 0,0 2 0,-12 31 0,9-24 0,-46 147 0,44-138 0,1 0 0,1 0 0,-4 32 0,-2 16 0,-3-5-1365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13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24575,'-1'100'0,"3"109"0,10-140 0,-7-50 0,-2 0 0,3 27 0,-7 46 0,-1-57 0,2 0 0,2-1 0,8 53 0,11 66-1365,-15-130-5461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13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 24575,'74'1'0,"83"-3"0,-96-11 0,-54 10 0,1 1 0,0 0 0,0 0 0,0 0 0,0 1 0,0 1 0,0-1 0,0 1 0,0 0 0,0 1 0,1 0 0,9 3 0,-16-3 0,0 0 0,1 1 0,-1-1 0,0 1 0,0 0 0,0 0 0,0-1 0,0 1 0,0 1 0,-1-1 0,1 0 0,-1 0 0,1 1 0,-1-1 0,0 0 0,0 1 0,0-1 0,0 1 0,0 0 0,-1-1 0,1 1 0,-1 5 0,2 7 0,-2 0 0,-1 30 0,0-26 0,-3 351-94,4-250-1177,0-98-5555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14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24575,'0'464'0,"1"-445"18,1 0 0,7 31 0,-1-10-1437,-5-18-5407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14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60 24575,'4'0'0,"6"0"0,2-4 0,2-2 0,4 1 0,-1-4 0,0 0 0,2 1 0,-2-1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15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0 24575,'-10'29'0,"0"-3"0,7 3 0,0 1 0,4 56 0,-2 23 0,-12-46 0,9-48 0,1 1 0,-3 20 0,5 156 54,2-103-1473,-1-67-5407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22.2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24575,'11'1'0,"-1"0"0,1 1 0,-1 0 0,15 6 0,9 1 0,45 10 0,-42-8 0,1-3 0,0-1 0,54 3 0,-60-9 0,-2-2 0,1 3 0,-1 0 0,38 9 0,-34-6 0,1-1 0,0-1 0,1-2 0,44-4 0,-30 1 0,54 4 0,-35 11 0,-50-9 0,0 0 0,28 1 0,511-4 0,-269-3 0,1532 2-1365,-1799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22.9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180 0 24575,'0'2'0,"1"0"0,-1 1 0,1-1 0,0 0 0,0 0 0,0-1 0,-1 1 0,2 0 0,-1 0 0,0 0 0,0-1 0,1 1 0,-1 0 0,0-1 0,1 1 0,2 1 0,34 24 0,-24-18 0,26 23 0,42 44 0,29 23 0,10-9 0,-118-88 0,-1 0 0,0-1 0,0 1 0,1 0 0,-1 0 0,0 1 0,-1-1 0,1 0 0,0 1 0,-1-1 0,1 1 0,-1-1 0,0 1 0,0-1 0,0 1 0,0 0 0,0 0 0,-1 0 0,1 0 0,-1-1 0,0 1 0,0 0 0,0 0 0,0 0 0,-1 3 0,0-2 0,0 1 0,-1-1 0,0 0 0,0 0 0,0 0 0,-1 0 0,1 0 0,-1 0 0,0-1 0,0 1 0,0-1 0,-1 0 0,1 0 0,-8 5 0,-22 15 0,-11 7 0,1 3 0,-50 47 0,-189 203 0,275-276-170,-1-1-1,0 0 0,-1 0 1,0-1-1,0 0 0,0 0 1,-11 3-1,4-3-6655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28.7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24575,'4'2'0,"0"-1"0,-1 1 0,1 0 0,0 0 0,-1 0 0,0 0 0,1 1 0,-1-1 0,0 1 0,0 0 0,0 0 0,3 5 0,3 1 0,222 243 0,-91-91 0,-59-61 0,98 94 0,-81-82 0,-3-4 0,212 199 0,-288-290 0,30 21 0,10 8 0,-17-6 0,-14-13 0,47 36 0,71 52 0,24 26 0,-94-69 0,-45-40 0,59 44 0,161 94 0,-167-105 0,23 15 0,-81-62 0,28 26 0,8 6 0,98 74 0,-126-98 0,51 31 0,3 1 0,27 19 0,35 27 0,-114-73 0,40 30 0,79 42 0,35 15 0,-94-60 0,-67-37 0,-3-3 0,34 33 0,-42-35 0,1-1 0,36 22 0,-31-22 0,32 27 0,-23-17 0,35 23 0,-37-28 0,50 44 0,-81-64-47,1 1 3,0 0 0,0 0 0,-1 0 0,1 0 0,0 0 0,0 0 0,0 0 0,0 0 0,0-1 1,0 1-1,0-1 0,0 1 0,0 0 0,0-1 0,1 0 0,-1 1 0,0-1 0,0 0 0,0 1 0,1-1 0,-1 0 0,0 0 0,0 0 1,1 0-1,-1 0 0,0 0 0,0-1 0,1 1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4:26:27.6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1,'2'0,"0"0,1 1,-1-1,0 1,0 0,1-1,-1 1,0 0,0 0,0 1,0-1,0 0,0 1,-1-1,1 1,0-1,-1 1,1 0,-1 0,0 0,1 0,-1 0,0 0,1 3,3 8,0-1,-1 1,2 15,-4-20,2 11,-2 0,1 35,-3-36,1 0,1 0,5 25,-2-15,0 0,-2 0,-2 1,-2 38,4 45,9-49,-8-48,0 1,1 20,-5 85,1 13,11-65,-7-50,-2 1,2 26,-3 513,-4-270,2 402,0-669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30.0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381 0 24575,'0'17'0,"0"-1"0,1 0 0,1 0 0,0 1 0,2-1 0,0 0 0,0-1 0,13 28 0,7 13 0,-14-30 0,1 0 0,2-1 0,17 27 0,-7-15 0,-2 1 0,18 45 0,-38-79 0,11 22 0,-2 1 0,-1 0 0,-1 1 0,6 38 0,14 62 0,-8-49 0,-15-60 0,-4-16 0,0 0 0,0 0 0,-1 1 0,1-1 0,0 0 0,-1 1 0,0-1 0,0 1 0,0 3 0,-1-5 0,0-1 0,1 0 0,-1 0 0,0 1 0,0-1 0,0 0 0,0 0 0,0 0 0,0 0 0,0 0 0,0 0 0,0 0 0,0 0 0,-1-1 0,1 1 0,0 0 0,-1-1 0,1 1 0,0-1 0,-1 1 0,1-1 0,0 0 0,-1 0 0,1 1 0,-1-1 0,-2 0 0,-16 2 0,0-1 0,0-1 0,1-1 0,-39-6 0,-75-25 0,108 25 0,-143-30 0,113 27 0,33 5 0,0 1 0,-33-2 0,30 6-1365,4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32.3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24575,'38'3'0,"-1"2"0,1 1 0,-1 1 0,57 21 0,-4-3 0,16 4 0,-89-26 0,0 1 0,0 1 0,0 1 0,-1 0 0,23 12 0,-36-16 0,1 0 0,0 0 0,-1 1 0,0-1 0,1 1 0,-1 0 0,0 0 0,0 0 0,-1 0 0,1 1 0,-1-1 0,0 1 0,1-1 0,-1 1 0,-1 0 0,1 0 0,-1 0 0,1 0 0,-1 0 0,0 0 0,-1 0 0,1 0 0,-1 1 0,0-1 0,0 0 0,0 0 0,-1 9 0,0-10 0,0 1 0,-1-1 0,1 1 0,-1-1 0,1 1 0,-1-1 0,0 0 0,0 0 0,0 0 0,-1 0 0,1 0 0,-1-1 0,0 1 0,1-1 0,-1 1 0,0-1 0,-1 0 0,1 0 0,0 0 0,-7 2 0,-7 2 0,0 0 0,-1-1 0,-20 4 0,4-2 0,-111 42 0,33-10 0,100-36 0,1 1 0,-1 0 0,1 1 0,0 0 0,0 0 0,-14 11 0,22-13 0,-1-1 0,1 1 0,1 0 0,-1 1 0,0-1 0,1 0 0,-1 1 0,1 0 0,0-1 0,0 1 0,1 0 0,-1 0 0,1 0 0,0 0 0,0 0 0,0 0 0,0 1 0,1-1 0,-1 0 0,1 0 0,1 7 0,-1-7 0,1 0 0,0-1 0,-1 1 0,1 0 0,0 0 0,1-1 0,-1 1 0,1-1 0,-1 1 0,1-1 0,0 0 0,1 0 0,-1 0 0,0 0 0,1 0 0,0 0 0,-1-1 0,1 1 0,0-1 0,0 0 0,1 1 0,-1-2 0,0 1 0,1 0 0,5 1 0,8 3 0,0-1 0,0-1 0,0-1 0,23 2 0,-27-4 0,73 11 0,-41-4 0,81 2 0,-33-11 0,-206 1-1365,89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32.7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174 1 24575,'-1'0'0,"0"1"0,0-1 0,0 1 0,0-1 0,0 1 0,0-1 0,0 1 0,0 0 0,0 0 0,0-1 0,0 1 0,0 0 0,0 0 0,1 0 0,-1 0 0,0 0 0,1 0 0,-1 0 0,1 0 0,-1 0 0,1 1 0,-1-1 0,1 0 0,0 0 0,0 0 0,-1 1 0,1 1 0,-5 39 0,5-38 0,0 118 0,-1 17 0,1-137 4,0 1-1,-1-1 1,1 0 0,-1 1-1,1-1 1,-1 0-1,0 0 1,0 0 0,0 1-1,0-1 1,0 0-1,-1 0 1,1-1 0,-1 1-1,1 0 1,-1 0-1,1-1 1,-1 1 0,0-1-1,0 1 1,0-1-1,0 0 1,0 0 0,0 0-1,0 0 1,0 0-1,-1 0 1,-2 0 0,-5 1-214,-1 0 1,1-1 0,-1 0 0,-20-2 0,23 0-215,-15 0-6402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33.1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56 24575,'154'13'0,"-103"-6"0,54 0 0,-42-7 0,79-2 0,-64-13 0,-28 5 0,78-16 0,-23 2 0,-86 19-1365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34.2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24575,'0'643'0,"0"-636"0,0 1 0,0-1 0,1 0 0,0 1 0,1-1 0,-1 0 0,1 0 0,1 0 0,-1 0 0,1-1 0,1 1 0,-1-1 0,6 9 0,-5-11 0,0 0 0,0 0 0,0 0 0,1 0 0,-1-1 0,1 0 0,0 0 0,0 0 0,0 0 0,1-1 0,-1 0 0,0 0 0,1 0 0,-1-1 0,1 0 0,0 0 0,8 0 0,65 11 0,-52-7 0,47 3 0,-43-7 0,169-3 0,-100-13 0,-46 5 0,-52 9 0,1 1 0,0-1 0,0 0 0,0 0 0,-1 0 0,1-1 0,0 1 0,-1-1 0,1 1 0,-1-1 0,0 0 0,0 0 0,1 0 0,-1 0 0,0 0 0,-1 0 0,1-1 0,0 1 0,-1-1 0,1 1 0,-1-1 0,0 0 0,0 0 0,0 1 0,0-1 0,0 0 0,-1 0 0,1 0 0,-1-3 0,2-12 0,-1 0 0,-1 0 0,-4-32 0,1 13 0,3 36 0,0-33 0,-2 1 0,-12-64 0,9 73 0,2 0 0,1 0 0,2-41 0,-1-18 0,0 80-105,1 0 0,0 1 0,-1-1 0,0 0 0,1 1 0,-1-1 0,0 0 0,0 1 0,0-1 0,-1 1 0,1 0 0,-3-4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34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24575,'35'13'0,"-16"-5"0,3-1 0,0 0 0,1-2 0,0 0 0,1-2 0,39 2 0,59-8 0,116 5 0,-197 7-1365,-24-3-5461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35.1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279 1 24575,'-1'27'0,"-2"1"0,-1-1 0,-7 27 0,6-35 0,4-15 0,0-1 0,-1 1 0,0 0 0,0 0 0,0-1 0,0 1 0,-1-1 0,1 1 0,-1-1 0,0 0 0,0 0 0,0 0 0,0-1 0,-1 1 0,1-1 0,-1 1 0,1-1 0,-1 0 0,0-1 0,-6 3 0,-11 3 0,1-1 0,-39 6 0,43-9 0,-36 4-1365,30-5-5461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35.5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 24575,'1'1'0,"-1"0"0,0 0 0,1 0 0,-1 0 0,0 0 0,1 0 0,-1-1 0,1 1 0,0 0 0,-1 0 0,1 0 0,0-1 0,-1 1 0,1 0 0,0-1 0,0 1 0,-1-1 0,1 1 0,0-1 0,0 1 0,0-1 0,0 0 0,0 1 0,0-1 0,1 0 0,32 9 0,-17-5 0,5 2 0,1 0 0,0-1 0,0-2 0,32 2 0,97-7 0,-56 0 0,-74 1 0,0-1 0,31-8 0,29-2 0,-40 8 0,47-12 0,-67 12 0,-1-2-1365,-4-1-5461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36.0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117 0 24575,'0'4'0,"0"6"0,-4 2 0,-2 2 0,-4-1 0,0 2 0,1 3 0,-1 3 0,0 1 0,2 2 0,-2-3 0,1-1 0,2 1 0,-3-4 0,-3-4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36.6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147 0 24575,'-5'0'0,"-5"0"0,-1 4 0,1 6 0,-2 2 0,1 2 0,-2 4 0,1 2 0,-1-1 0,1 0 0,2 1 0,0-2 0,0-1 0,3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4:26:29.5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 0,'0'515,"-1"-496,-1 0,-8 35,6-33,0 0,-1 24,4 513,3-269,-2 558,-2-822,0 1,-7 29,4-27,-3 43,8 82,0-131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37.2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24575,'22'-1'0,"1"1"0,-1 1 0,0 1 0,0 1 0,0 1 0,0 1 0,28 10 0,63 21 132,-31-12-1629,-65-18-5329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38.7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2 466 24575,'-2'-91'0,"5"-101"0,-3 186 0,1 0 0,1-1 0,-1 1 0,1 0 0,0 0 0,0 0 0,1 0 0,0 0 0,0 0 0,0 1 0,1-1 0,7-8 0,-4 7 0,1 0 0,0 0 0,0 1 0,0 0 0,0 0 0,1 1 0,14-7 0,-2 4 0,-1 1 0,1 1 0,-1 1 0,2 1 0,-1 0 0,0 2 0,25 0 0,-20 1 0,-8 0 0,0 1 0,0 1 0,0 0 0,0 1 0,23 6 0,-36-7 0,-1 1 0,0-1 0,0 1 0,0 0 0,0 0 0,-1 1 0,1-1 0,0 1 0,-1 0 0,0-1 0,0 2 0,0-1 0,0 0 0,0 1 0,0-1 0,-1 1 0,0 0 0,0-1 0,0 1 0,0 0 0,0 1 0,-1-1 0,0 0 0,0 0 0,0 1 0,0-1 0,0 5 0,2 53 0,-6 75 0,0-26 0,3-67 0,1 2 0,-7 56 0,4-86 0,-1 0 0,0 0 0,-1 0 0,-1 0 0,-1-1 0,0 0 0,-10 17 0,-105 166 0,89-152 0,-2-1 0,-44 44 0,67-78 0,-2-1 0,-23 16 0,-19 14 0,54-39 0,1-1 0,0 0 0,-1 0 0,1 1 0,0-1 0,-1 0 0,1 1 0,0-1 0,-1 0 0,1 1 0,0-1 0,0 1 0,0-1 0,-1 0 0,1 1 0,0-1 0,0 1 0,0-1 0,0 1 0,0-1 0,0 0 0,0 1 0,0-1 0,0 1 0,0-1 0,0 1 0,0-1 0,0 1 0,0-1 0,0 0 0,0 1 0,1-1 0,-1 1 0,0-1 0,0 1 0,18 10 0,29 0 0,-43-10 0,35 4 0,0-2 0,75-4 0,34 2 0,-91 12-39,-41-8 82,-1-1 0,25 3 0,-36-7-129,-1 0 1,1 0-1,-1 0 1,1 0-1,-1 0 0,1-1 1,-1 1-1,1-1 1,-1 0-1,0 0 1,1 0-1,-1-1 0,0 1 1,0-1-1,0 0 1,5-3-1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39.6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 24575,'83'2'0,"91"-4"0,-129-8 0,-37 7 0,0 1 0,0 0 0,0 1 0,1 0 0,-1 0 0,12 0 0,-18 2 0,0-1 0,0 1 0,0-1 0,0 1 0,-1 0 0,1-1 0,0 1 0,0 0 0,0 0 0,0 1 0,-1-1 0,1 0 0,-1 0 0,1 1 0,-1-1 0,1 1 0,-1-1 0,0 1 0,0 0 0,0 0 0,0-1 0,0 1 0,0 0 0,0 0 0,0 0 0,-1 0 0,1 0 0,-1 0 0,0 0 0,1 3 0,2 27 0,0 0 0,-3 0 0,-4 46 0,1 8 0,3 400-1365,0-464-5461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40.2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24575,'0'846'-1365,"0"-824"-5461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40.6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98 24575,'24'-2'0,"-1"0"0,0-2 0,44-13 0,2 0 0,-47 13 0,1-1 0,-1-1 0,0-1 0,34-16 0,-41 12-1365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41.1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24575,'0'899'-1365,"0"-877"-5461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6:50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77 24575,'29'-9'0,"-4"-1"0,214-38 0,-224 45 0,0 0 0,0 1 0,0 1 0,0 1 0,0 0 0,0 0 0,0 2 0,0 0 0,20 5 0,-30-5 0,1-1 0,-1 1 0,1 0 0,-1 1 0,0-1 0,0 1 0,0 0 0,0 0 0,0 1 0,-1-1 0,1 1 0,-1 0 0,0 0 0,0 1 0,-1-1 0,1 1 0,-1 0 0,0 0 0,0 0 0,-1 0 0,1 0 0,-1 1 0,0-1 0,-1 1 0,1 0 0,0 10 0,-1-11 0,0 1 0,-1-1 0,0 0 0,0 0 0,-1 0 0,1 0 0,-1 0 0,0 0 0,0 0 0,-1 0 0,0 0 0,0 0 0,0 0 0,-3 4 0,2-5 0,0-1 0,0 1 0,-1-1 0,0 1 0,0-1 0,0 0 0,0-1 0,0 1 0,0-1 0,-1 0 0,1 0 0,-1 0 0,0 0 0,1-1 0,-6 1 0,-118 41 0,27-7 0,-124 49 0,223-85 0,0 1 0,-1 0 0,1 0 0,0 0 0,0 0 0,0 0 0,0 1 0,1-1 0,-1 0 0,0 1 0,0-1 0,1 1 0,-1 0 0,1 0 0,0 0 0,-1 0 0,1-1 0,-1 5 0,1-5 0,1-1 0,0 1 0,0 0 0,0 0 0,0 0 0,0-1 0,0 1 0,1 0 0,-1 0 0,0 0 0,0-1 0,1 1 0,-1 0 0,0 0 0,1-1 0,-1 1 0,0 0 0,1-1 0,-1 1 0,2 0 0,0 1 0,0 0 0,0 0 0,0-1 0,0 1 0,0-1 0,1 0 0,-1 0 0,5 2 0,23 7 0,0-1 0,0-1 0,38 3 0,-9 0 0,-37-6 0,0-1 0,29 1 0,67-5 0,-133 1 0,-1 1 0,1 0 0,-1 2 0,1 0 0,0 0 0,0 2 0,1 0 0,-20 10 0,-9 11 0,-63 51 0,93-69 0,1 1 0,1 1 0,0 0 0,0 0 0,1 1 0,1 0 0,0 1 0,-11 20 0,19-32 0,1 0 0,0 0 0,-1 0 0,1 0 0,0 0 0,0 0 0,-1 0 0,1 0 0,0 0 0,0 0 0,0 0 0,1 0 0,-1 0 0,0 0 0,0 0 0,0 0 0,1 0 0,-1 0 0,0 0 0,1 0 0,-1 0 0,1 0 0,-1 0 0,1 0 0,0-1 0,-1 1 0,1 0 0,0 0 0,0-1 0,-1 1 0,1 0 0,0-1 0,0 1 0,0-1 0,0 1 0,0-1 0,0 0 0,0 1 0,0-1 0,0 0 0,0 0 0,0 1 0,0-1 0,1 0 0,7 2 0,1-1 0,0 0 0,15-1 0,-19 0 0,539-3-1365,-523 3-5461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6:51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38 24575,'0'33'0,"-2"1"0,-12 63 0,8-63 0,1 0 0,2 0 0,2 0 0,1 1 0,5 41 0,-5-72 0,1 0 0,0-1 0,0 1 0,0-1 0,0 1 0,0-1 0,1 0 0,0 1 0,-1-1 0,1 0 0,1 0 0,-1 0 0,0 0 0,1-1 0,-1 1 0,1-1 0,0 1 0,-1-1 0,1 0 0,0 0 0,1 0 0,-1 0 0,0-1 0,1 1 0,-1-1 0,0 0 0,1 0 0,0 0 0,3 0 0,13 2 0,0-1 0,0-1 0,1-1 0,23-2 0,-12 0 0,12 4 0,-32-1 0,0-1 0,0 1 0,1-2 0,-1 0 0,0 0 0,21-6 0,-30 6 0,-1-1 0,0 1 0,0-1 0,0 1 0,0-1 0,0 0 0,0 0 0,0 0 0,0 0 0,-1 0 0,1 0 0,-1 0 0,1-1 0,-1 1 0,0 0 0,0-1 0,0 1 0,0-1 0,0 1 0,-1-1 0,1 0 0,-1-4 0,1-8 0,0 0 0,-3-29 0,1 25 0,0-125 0,-2-49 0,-1 172-1365,-2 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6:55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24575,'0'-4'0,"4"-3"0,7 2 0,4 0 0,6 2 0,2 1 0,2 1 0,2 0 0,-1 1 0,1 0 0,0 1 0,-1-1 0,-4 5 0,-2 1 0,-4 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6:56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1 24575,'0'4'0,"0"6"0,0 6 0,0 4 0,0 3 0,0 2 0,0 2 0,-4-5 0,-2-1 0,0 0 0,2 1 0,-3-3 0,-6-6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4:26:31.2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4317 1,'-14'1,"1"0,0 1,0 0,-1 1,2 1,-1 0,0 1,1 0,-22 14,-8 7,-51 43,43-30,-108 85,68-51,-90 96,55-57,4-5,-19 20,-1 2,21-22,-4 3,-203 196,221-222,84-66,-39 38,42-35,-46 33,14-13,2 1,-54 61,33-31,-133 113,170-156,-65 65,64-59,-2-1,-1-2,-48 32,43-36,18-12,0-1,-29 14,40-22,1 0,0 1,0 0,1 1,0 0,-10 13,6-8,1-1,-22 14,4-6,8-6,1 0,-33 30,40-32,-1 0,0-1,-33 16,8-4,-14 8,24-14,0 1,2 1,-37 32,43-32,-47 30,-11 9,33-25,-7 8,38-27,0-1,-31 17,-18 14,22-13,-50 26,81-50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6:57.0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24575,'28'10'0,"-2"0"0,22-5 0,1-1 0,90-5 0,-43-2 0,109 3-1365,-183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6:57.4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 1 24575,'-1'4'0,"0"1"0,0-1 0,-1 1 0,0-1 0,0 0 0,0 0 0,0 0 0,-5 7 0,-5 9 0,-44 88 0,33-67 0,2 1 0,-24 67 0,32-73-1365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6:57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24575,'4'0'0,"7"0"0,4 0 0,5 0 0,4 0 0,1 0 0,1 0 0,1 0 0,0 0 0,-5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6:59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51 24575,'25'1'0,"0"-2"0,0 0 0,0-2 0,-1-1 0,1-1 0,-1-1 0,26-10 0,-39 12 0,-1 1 0,1 1 0,0-1 0,0 2 0,-1-1 0,1 2 0,0-1 0,0 1 0,0 1 0,0 0 0,0 1 0,0 0 0,12 4 0,-17-4 0,0 0 0,0 0 0,-1 0 0,0 1 0,1 0 0,-1 0 0,0 0 0,0 1 0,-1-1 0,1 1 0,-1 1 0,1-1 0,-1 0 0,-1 1 0,1 0 0,-1 0 0,0 0 0,0 0 0,0 1 0,0-1 0,-1 1 0,0-1 0,-1 1 0,1 0 0,0 8 0,1 9 0,-1 0 0,-2 0 0,0 0 0,-1 0 0,-8 37 0,7-54 0,0 0 0,0 0 0,-1 0 0,0-1 0,0 1 0,0-1 0,-1 0 0,0 0 0,0 0 0,0-1 0,-1 1 0,-5 3 0,-8 6 0,-1-1 0,-21 11 0,-7 5 0,23-14 0,-43 19 0,7-4 0,100-25 0,-13-5 0,-1 1 0,1 2 0,38 7 0,-35-3 0,-10-4 0,0 2 0,-1 0 0,1 1 0,31 15 0,-47-18 0,1 0 0,-1 1 0,1-1 0,-1 1 0,0 0 0,0 1 0,-1-1 0,1 1 0,-1-1 0,0 1 0,-1 0 0,1 0 0,-1 1 0,0-1 0,0 0 0,0 1 0,-1-1 0,0 1 0,1 6 0,1 15 0,-2-1 0,-3 51 0,1-34 0,1-25 0,-1 0 0,0 0 0,-1 0 0,-6 23 0,6-36 0,1 0 0,-1 0 0,0 0 0,-1 0 0,1-1 0,-1 1 0,0-1 0,0 1 0,0-1 0,-1 0 0,1 0 0,-1-1 0,0 1 0,0-1 0,0 0 0,-1 0 0,1 0 0,-1-1 0,-8 4 0,-29 12-227,-2-2-1,0-2 1,-1-1-1,0-3 1,-60 6-1,82-15-6598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6:59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1 103 24575,'0'-1'0,"1"-1"0,-1 1 0,1 0 0,0 0 0,0 0 0,-1 0 0,1 0 0,0 0 0,0 0 0,0 0 0,0 0 0,0 0 0,0 1 0,0-1 0,0 0 0,0 1 0,0-1 0,1 1 0,1-2 0,32-11 0,-26 10 0,32-13 0,0 2 0,1 3 0,81-14 0,-115 24 0,-1 1 0,0 0 0,0-1 0,0 2 0,1-1 0,12 4 0,-18-3 0,0-1 0,0 1 0,0 0 0,0 0 0,0 1 0,0-1 0,0 0 0,0 1 0,0-1 0,0 1 0,-1 0 0,1-1 0,-1 1 0,1 0 0,-1 0 0,0 0 0,0 0 0,0 0 0,0 0 0,0 1 0,0-1 0,0 0 0,-1 0 0,1 5 0,2 20 0,-1 1 0,-1 0 0,-5 46 0,1 2 0,3 385-1365,0-439-5461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00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24575,'0'669'0,"1"-654"33,1-1-1,0 0 0,5 20 0,4 19-1526,-9-33-5332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00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 24575,'28'0'0,"0"0"0,0-3 0,0 0 0,-1-1 0,42-13 0,6-4-20,-51 16-249,0-1 0,-1-2 0,0 0 0,37-19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7:01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 24575,'1'108'0,"-3"118"0,-10-157 0,7-50 0,2 1 0,-3 26 0,6 221 0,1-123 0,0-124 0,1-1 0,8 34 0,-5-32 0,-2 0 0,2 24 0,-3-28-338,0 0-1,9 32 0,-10-45-10,3 13-6477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8:38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1 24575,'-2'0'0,"1"0"0,-1 1 0,0-1 0,0 1 0,1-1 0,-1 1 0,1 0 0,-1-1 0,0 1 0,1 0 0,0 0 0,-1 0 0,1 0 0,0 1 0,-1-1 0,1 0 0,0 0 0,0 1 0,0-1 0,0 1 0,0-1 0,-1 3 0,-15 38 0,13-33 0,-6 21 0,-2 6 0,-2 0 0,-25 45 0,20-44 0,2 1 0,-24 77 0,31-86 0,-20 43-1365,24-56-5461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4:26:32.7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1 159,'0'1,"1"0,-1 0,1 0,-1 1,1-1,-1 0,1 0,0 0,0 0,-1 0,1-1,0 1,0 0,0 0,0 0,0-1,0 1,0-1,0 1,2 0,26 11,-26-10,53 16,1-3,115 16,-101-25,127-5,-83-3,450 2,-546-2,0 1,35-9,-34 5,1 1,25 0,64-9,-76 7,52-1,-53 5,49-9,-49 6,50-3,-47 6,48-8,28-3,-90 12,-1-2,25-6,-25 4,1 1,25-1,-20 3,49-11,-25 3,4-1,-34 6,0 1,36-2,-12 3,47-9,-25 1,-4 0,-42 6,0 2,29-2,-22 4,1-1,53-10,-40 5,1 2,0 2,84 6,-33-1,34-2,-106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6:4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468 3168 24575,'0'-566'0,"-1"546"0,-1 1 0,-8-34 0,5 32 0,1 0 0,0-24 0,4 44 0,-2-48 0,-11-82 0,-14-33 0,24 143 0,0-1 0,1 0 0,2-25 0,0 27 0,0 1 0,-1 0 0,-1-1 0,-6-26 0,3 24 0,1-1 0,1 0 0,1 0 0,1-29 0,-2-19 0,-9 0 0,8 51 0,0 1 0,0-26 0,5-84 0,-3-50 0,-10 99 0,7 53 0,-3-46 0,7-502 0,3 278 0,-1 275 0,0-26 0,-1 45 0,-1 0 0,1 1 0,0-1 0,-1 1 0,1-1 0,-1 1 0,0-1 0,1 1 0,-1-1 0,-1 1 0,1 0 0,0-1 0,-3-2 0,3 4 0,-1 0 0,1 1 0,-1-1 0,1 1 0,-1 0 0,0-1 0,1 1 0,-1 0 0,1 0 0,-1 0 0,0 0 0,1 0 0,-1 0 0,1 1 0,-1-1 0,1 0 0,-1 1 0,1-1 0,-1 1 0,1 0 0,-1-1 0,1 1 0,0 0 0,-1 0 0,-1 1 0,-34 25 0,36-27 0,-44 41 0,-41 46 0,30-28 0,52-55 0,0 0 0,0 1 0,0-1 0,1 1 0,0 0 0,0 0 0,0 0 0,1 0 0,-4 9 0,6-13 0,0-1 0,0 0 0,0 1 0,0-1 0,0 1 0,0-1 0,0 0 0,0 1 0,0-1 0,0 1 0,0-1 0,0 1 0,0-1 0,1 0 0,-1 1 0,0-1 0,0 0 0,0 1 0,1-1 0,-1 0 0,0 1 0,0-1 0,1 0 0,-1 1 0,0-1 0,1 0 0,-1 0 0,0 1 0,1-1 0,-1 0 0,0 0 0,1 0 0,0 1 0,17-1 0,17-11 0,-4-4 0,0-1 0,-2-1 0,0-2 0,-1 0 0,0-2 0,31-33 0,-52 47 0,1 0 0,0 0 0,0 1 0,1 0 0,0 0 0,15-6 0,-20 10 0,0 0 0,1 1 0,-1 0 0,1 0 0,-1 0 0,1 1 0,-1 0 0,1-1 0,-1 1 0,1 1 0,0-1 0,-1 1 0,1 0 0,-1 0 0,0 0 0,1 1 0,6 2 0,-2 2 0,0-1 0,0 1 0,0 1 0,-1-1 0,0 1 0,-1 1 0,1 0 0,-1 0 0,9 13 0,0 4 0,-1 0 0,14 33 0,9 45 0,-29-75 0,0 0 0,28 52 0,-11-38-682,30 38-1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6:45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3568 24575,'2'0'0,"0"-1"0,0 1 0,-1-1 0,1 1 0,-1-1 0,1 1 0,0-1 0,-1 0 0,1 0 0,-1 0 0,0 0 0,1 0 0,-1 0 0,0 0 0,1-1 0,-1 1 0,1-2 0,20-30 0,-11 17 0,11-11 0,2 1 0,0 2 0,56-43 0,-34 29 0,148-131 0,-76 60 0,-91 83 0,361-367 0,-70 92 0,-254 243 0,15-18 0,-45 41 0,75-59 0,-24 23 0,-12 8 0,-14 14 0,82-88 0,-103 98 0,93-80 0,-5 7 0,-82 71 0,50-34 0,26-24 0,6-11 0,67-67 0,-177 160 0,1 0 0,1 1 0,1 1 0,0 0 0,27-14 0,-19 11 0,0 0 0,-2-2 0,0-1 0,31-35 0,-41 41 0,1 2 0,19-13 0,27-23 0,-42 32 0,1 0 0,35-20 0,-29 20 0,26-23 0,-25 19 0,1 1 0,55-28 0,-54 33 0,-1-2 0,53-41 0,-54 37 0,0 1 0,59-30 0,-56 34 0,-1-2 0,49-37 0,-43 28 54,54-33 0,-16 12-1527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4:26:45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24575,'21'1'0,"1"1"0,-1 0 0,1 2 0,35 11 0,78 38 0,-129-50 0,-1-1 0,0 0 0,0 1 0,-1 0 0,1 0 0,-1 0 0,1 1 0,-1-1 0,0 1 0,0 0 0,-1 0 0,1 1 0,-1-1 0,0 1 0,0 0 0,0-1 0,-1 1 0,1 1 0,-1-1 0,-1 0 0,1 0 0,1 11 0,5 17 0,-6-26 0,1 0 0,-1 0 0,-1 0 0,0 0 0,0 1 0,0-1 0,-1 1 0,0-1 0,0 1 0,0-1 0,-1 0 0,-1 1 0,1-1 0,-1 0 0,0 0 0,-4 8 0,-22 34 0,-63 86 0,43-68 0,-33 48 0,13-4-1365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15782-5EE1-7414-0BF4-18BAE5D2C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8047E-4427-BD74-FD20-FFE4C8D82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576E1-AC2C-5CC8-3963-F2376C5A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28E6C-5075-D12E-9F7C-DAC1F99A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120F9-2248-A263-D694-6FFBA13B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5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FD7FA-9E94-374E-D6C4-E6FFC0C4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690E4-A693-38A7-C8DA-EE881F71E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012BE-9FB0-9262-C891-4B56C931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893FB-ED1F-4534-B255-92FA5EFA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D30AC-04FD-758D-9724-A878ED57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2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C62C7C-1521-AED3-2B4A-62885DAAF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3EC54-8828-8554-C935-0EDC3D83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5F752-6652-38F2-247D-CB59370F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26296-1DEC-98AF-6EAD-2B34CA6F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D396A-CD8E-7C06-8BA0-FC516C03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3A3F4-BB61-A97E-5796-A0778D62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91340-AE06-E372-7406-0AA332C8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BC4AE-8046-1B34-3C64-8797E880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48B84-C0E9-E5A4-1E0C-41A430E5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6AD5A-E179-A5F2-FBFC-686A0CD5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D4DC-B385-1BBE-CE97-C25A5E61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FA714-ED0B-8D5D-11CD-C787881E9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3B4CC-B1E4-0128-9BD2-94B5740A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89B87-44A7-5E59-0144-7435BD7E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C632F-56F6-66A2-079D-E7006071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6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A7F9A-B268-9291-EF3E-034608B5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1A06D-2273-64FA-FB5B-6218630E5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A878A3-1241-8D6E-8EA3-EE078D99F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60615C-0F41-3283-3799-9C94EB6C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97199-3DA5-CB10-CB6D-C7B49016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08901-A5A4-34F5-B702-B83403A3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4EE4C-B4D2-91FF-1D2B-D728E1BC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9CCF6-D785-A0FB-5628-2F540F7DA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4711A-E86C-03C3-6122-4ADF5482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C9F944-E28A-5F8D-DE70-CCEB86664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B7FB5C-31CB-1198-B1B5-12983F8AD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1DF26B-41CB-D523-750A-3364C572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0E91AE-467B-B8BC-F112-A460DC6D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95BB0-CEF3-6939-401F-2FBBABE9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4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5F137-9E6F-7EA2-D646-E599B122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91AE85-7DD2-6C7D-8BF0-81838320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23EA8-E770-BFE0-A8C9-B9648728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200A0-26D3-0782-ECDE-0F7F401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4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DDFE4-093F-7E91-2004-4E127F86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BCA003-56EA-13B0-E6B7-605C01B1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E28F9D-F4AA-48B3-50E0-56D57EBF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1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53D3F-64EF-A10F-99D2-9F195003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ECD9B-A8DE-22FA-7FC2-48B81714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235C8-EF98-C4ED-60B6-E44269F19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40D0B-24BA-47F8-78DD-F4E128F3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8304B-A094-6AE3-ED42-FADEE6CF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252C7-8D7F-4A62-7451-7F6CFE2D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3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8AEA-E056-029A-0AE8-81FD9D35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D0440-FF5D-BC2B-D8D2-3D6EDDB03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1BD28-47E3-B0A8-D8E5-50D1532B0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1C862-AE50-158D-2DC0-8F50CE68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45F2-6882-453C-2D56-545A04C7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8AEED-A282-9EE5-88A7-91F3E80C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5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BB2C92-B289-FE04-9BA1-29F3004A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2C4D6-7954-841C-169D-4F4CEAE1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0A65B-7662-F1EC-278D-55747C246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66FDB7-2D34-4E40-9961-A959DBD37343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93AE8-0CC8-7CDD-738E-4F1B50BDB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85FC6-C677-2410-F862-992B051E4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6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6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1.png"/><Relationship Id="rId102" Type="http://schemas.openxmlformats.org/officeDocument/2006/relationships/customXml" Target="../ink/ink51.xml"/><Relationship Id="rId5" Type="http://schemas.openxmlformats.org/officeDocument/2006/relationships/image" Target="../media/image4.png"/><Relationship Id="rId90" Type="http://schemas.openxmlformats.org/officeDocument/2006/relationships/customXml" Target="../ink/ink45.xml"/><Relationship Id="rId95" Type="http://schemas.openxmlformats.org/officeDocument/2006/relationships/image" Target="../media/image49.png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80" Type="http://schemas.openxmlformats.org/officeDocument/2006/relationships/customXml" Target="../ink/ink40.xml"/><Relationship Id="rId85" Type="http://schemas.openxmlformats.org/officeDocument/2006/relationships/image" Target="../media/image44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91" Type="http://schemas.openxmlformats.org/officeDocument/2006/relationships/image" Target="../media/image47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49" Type="http://schemas.openxmlformats.org/officeDocument/2006/relationships/image" Target="../media/image26.png"/><Relationship Id="rId114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81" Type="http://schemas.openxmlformats.org/officeDocument/2006/relationships/image" Target="../media/image42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6" Type="http://schemas.openxmlformats.org/officeDocument/2006/relationships/customXml" Target="../ink/ink38.xml"/><Relationship Id="rId97" Type="http://schemas.openxmlformats.org/officeDocument/2006/relationships/image" Target="../media/image50.png"/><Relationship Id="rId104" Type="http://schemas.openxmlformats.org/officeDocument/2006/relationships/customXml" Target="../ink/ink52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Relationship Id="rId87" Type="http://schemas.openxmlformats.org/officeDocument/2006/relationships/image" Target="../media/image45.png"/><Relationship Id="rId110" Type="http://schemas.openxmlformats.org/officeDocument/2006/relationships/customXml" Target="../ink/ink55.xml"/><Relationship Id="rId115" Type="http://schemas.openxmlformats.org/officeDocument/2006/relationships/image" Target="../media/image59.png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56" Type="http://schemas.openxmlformats.org/officeDocument/2006/relationships/customXml" Target="../ink/ink28.xml"/><Relationship Id="rId77" Type="http://schemas.openxmlformats.org/officeDocument/2006/relationships/image" Target="../media/image40.png"/><Relationship Id="rId100" Type="http://schemas.openxmlformats.org/officeDocument/2006/relationships/customXml" Target="../ink/ink50.xml"/><Relationship Id="rId105" Type="http://schemas.openxmlformats.org/officeDocument/2006/relationships/image" Target="../media/image54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93" Type="http://schemas.openxmlformats.org/officeDocument/2006/relationships/image" Target="../media/image48.png"/><Relationship Id="rId98" Type="http://schemas.openxmlformats.org/officeDocument/2006/relationships/customXml" Target="../ink/ink49.xml"/><Relationship Id="rId3" Type="http://schemas.openxmlformats.org/officeDocument/2006/relationships/image" Target="../media/image3.png"/><Relationship Id="rId25" Type="http://schemas.openxmlformats.org/officeDocument/2006/relationships/image" Target="../media/image14.png"/><Relationship Id="rId46" Type="http://schemas.openxmlformats.org/officeDocument/2006/relationships/customXml" Target="../ink/ink23.xml"/><Relationship Id="rId67" Type="http://schemas.openxmlformats.org/officeDocument/2006/relationships/image" Target="../media/image35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62" Type="http://schemas.openxmlformats.org/officeDocument/2006/relationships/customXml" Target="../ink/ink31.xml"/><Relationship Id="rId83" Type="http://schemas.openxmlformats.org/officeDocument/2006/relationships/image" Target="../media/image43.png"/><Relationship Id="rId88" Type="http://schemas.openxmlformats.org/officeDocument/2006/relationships/customXml" Target="../ink/ink44.xml"/><Relationship Id="rId111" Type="http://schemas.openxmlformats.org/officeDocument/2006/relationships/image" Target="../media/image57.png"/><Relationship Id="rId15" Type="http://schemas.openxmlformats.org/officeDocument/2006/relationships/image" Target="../media/image9.png"/><Relationship Id="rId36" Type="http://schemas.openxmlformats.org/officeDocument/2006/relationships/customXml" Target="../ink/ink18.xml"/><Relationship Id="rId57" Type="http://schemas.openxmlformats.org/officeDocument/2006/relationships/image" Target="../media/image30.png"/><Relationship Id="rId106" Type="http://schemas.openxmlformats.org/officeDocument/2006/relationships/customXml" Target="../ink/ink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BC288-BB5B-6B25-046C-580E9000410C}"/>
              </a:ext>
            </a:extLst>
          </p:cNvPr>
          <p:cNvSpPr txBox="1"/>
          <p:nvPr/>
        </p:nvSpPr>
        <p:spPr>
          <a:xfrm>
            <a:off x="360218" y="286328"/>
            <a:ext cx="1093585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ea typeface="+mj-ea"/>
              </a:rPr>
              <a:t>연속합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ea typeface="+mj-ea"/>
              </a:rPr>
              <a:t>dp</a:t>
            </a:r>
            <a:r>
              <a:rPr lang="ko-KR" altLang="en-US" dirty="0">
                <a:ea typeface="+mj-ea"/>
              </a:rPr>
              <a:t>인 거 알고 있었는데 어떻게 하는지 몰라서 좀 구리지만 스스로 </a:t>
            </a:r>
            <a:r>
              <a:rPr lang="ko-KR" altLang="en-US" dirty="0" err="1">
                <a:ea typeface="+mj-ea"/>
              </a:rPr>
              <a:t>해냈어용</a:t>
            </a:r>
            <a:r>
              <a:rPr lang="en-US" altLang="ko-KR" dirty="0">
                <a:ea typeface="+mj-ea"/>
              </a:rPr>
              <a:t>..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DEC6B5-11A8-ADD0-3436-92279C220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329844"/>
            <a:ext cx="4889360" cy="524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6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8030E-431A-171E-B40E-0429AA871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1F59A-1A30-97B0-74DA-7B223643565B}"/>
              </a:ext>
            </a:extLst>
          </p:cNvPr>
          <p:cNvSpPr txBox="1"/>
          <p:nvPr/>
        </p:nvSpPr>
        <p:spPr>
          <a:xfrm>
            <a:off x="360218" y="286328"/>
            <a:ext cx="10935855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다이어트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a = </a:t>
            </a:r>
            <a:r>
              <a:rPr lang="ko-KR" altLang="en-US" dirty="0">
                <a:ea typeface="+mj-ea"/>
              </a:rPr>
              <a:t>현재 몸무게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b</a:t>
            </a:r>
            <a:r>
              <a:rPr lang="ko-KR" altLang="en-US" dirty="0">
                <a:ea typeface="+mj-ea"/>
              </a:rPr>
              <a:t> </a:t>
            </a:r>
            <a:r>
              <a:rPr lang="en-US" altLang="ko-KR" dirty="0">
                <a:ea typeface="+mj-ea"/>
              </a:rPr>
              <a:t>=</a:t>
            </a:r>
            <a:r>
              <a:rPr lang="ko-KR" altLang="en-US" dirty="0">
                <a:ea typeface="+mj-ea"/>
              </a:rPr>
              <a:t> 성원이가 기억하는 몸무게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G = a^2 – b^2 = (</a:t>
            </a:r>
            <a:r>
              <a:rPr lang="en-US" altLang="ko-KR" dirty="0" err="1">
                <a:ea typeface="+mj-ea"/>
              </a:rPr>
              <a:t>a+b</a:t>
            </a:r>
            <a:r>
              <a:rPr lang="en-US" altLang="ko-KR" dirty="0">
                <a:ea typeface="+mj-ea"/>
              </a:rPr>
              <a:t>)(a-b)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G</a:t>
            </a:r>
            <a:r>
              <a:rPr lang="ko-KR" altLang="en-US" dirty="0">
                <a:ea typeface="+mj-ea"/>
              </a:rPr>
              <a:t>를 두 수의 곱으로 표현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ex) G = 15 = 15 * 1 = 5 * 3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a, b </a:t>
            </a:r>
            <a:r>
              <a:rPr lang="ko-KR" altLang="en-US" dirty="0">
                <a:ea typeface="+mj-ea"/>
              </a:rPr>
              <a:t>둘 다 자연수이므로</a:t>
            </a:r>
            <a:r>
              <a:rPr lang="en-US" altLang="ko-KR" dirty="0">
                <a:ea typeface="+mj-ea"/>
              </a:rPr>
              <a:t>, </a:t>
            </a:r>
            <a:r>
              <a:rPr lang="en-US" altLang="ko-KR" dirty="0" err="1">
                <a:ea typeface="+mj-ea"/>
              </a:rPr>
              <a:t>a+b</a:t>
            </a:r>
            <a:r>
              <a:rPr lang="en-US" altLang="ko-KR" dirty="0">
                <a:ea typeface="+mj-ea"/>
              </a:rPr>
              <a:t> &gt; a-b, G </a:t>
            </a:r>
            <a:r>
              <a:rPr lang="ko-KR" altLang="en-US" dirty="0">
                <a:ea typeface="+mj-ea"/>
              </a:rPr>
              <a:t>또한 자연수이므로 </a:t>
            </a:r>
            <a:r>
              <a:rPr lang="en-US" altLang="ko-KR" dirty="0">
                <a:ea typeface="+mj-ea"/>
              </a:rPr>
              <a:t>a &gt; b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G = x * y (x, y</a:t>
            </a:r>
            <a:r>
              <a:rPr lang="ko-KR" altLang="en-US" dirty="0">
                <a:ea typeface="+mj-ea"/>
              </a:rPr>
              <a:t>는 자연수</a:t>
            </a:r>
            <a:r>
              <a:rPr lang="en-US" altLang="ko-KR" dirty="0">
                <a:ea typeface="+mj-ea"/>
              </a:rPr>
              <a:t>)</a:t>
            </a:r>
            <a:r>
              <a:rPr lang="ko-KR" altLang="en-US" dirty="0">
                <a:ea typeface="+mj-ea"/>
              </a:rPr>
              <a:t>라 하면</a:t>
            </a:r>
            <a:r>
              <a:rPr lang="en-US" altLang="ko-KR" dirty="0">
                <a:ea typeface="+mj-ea"/>
              </a:rPr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ea typeface="+mj-ea"/>
              </a:rPr>
              <a:t>a+b</a:t>
            </a:r>
            <a:r>
              <a:rPr lang="en-US" altLang="ko-KR" dirty="0">
                <a:ea typeface="+mj-ea"/>
              </a:rPr>
              <a:t> = x, a-b = y -&gt; </a:t>
            </a:r>
            <a:r>
              <a:rPr lang="ko-KR" altLang="en-US" dirty="0">
                <a:ea typeface="+mj-ea"/>
              </a:rPr>
              <a:t>변수 </a:t>
            </a:r>
            <a:r>
              <a:rPr lang="en-US" altLang="ko-KR" dirty="0">
                <a:ea typeface="+mj-ea"/>
              </a:rPr>
              <a:t>2</a:t>
            </a:r>
            <a:r>
              <a:rPr lang="ko-KR" altLang="en-US" dirty="0">
                <a:ea typeface="+mj-ea"/>
              </a:rPr>
              <a:t>개</a:t>
            </a:r>
            <a:r>
              <a:rPr lang="en-US" altLang="ko-KR" dirty="0">
                <a:ea typeface="+mj-ea"/>
              </a:rPr>
              <a:t>, </a:t>
            </a:r>
            <a:r>
              <a:rPr lang="ko-KR" altLang="en-US" dirty="0">
                <a:ea typeface="+mj-ea"/>
              </a:rPr>
              <a:t>식 </a:t>
            </a:r>
            <a:r>
              <a:rPr lang="en-US" altLang="ko-KR" dirty="0">
                <a:ea typeface="+mj-ea"/>
              </a:rPr>
              <a:t>2</a:t>
            </a:r>
            <a:r>
              <a:rPr lang="ko-KR" altLang="en-US" dirty="0">
                <a:ea typeface="+mj-ea"/>
              </a:rPr>
              <a:t>개 </a:t>
            </a:r>
            <a:r>
              <a:rPr lang="en-US" altLang="ko-KR" dirty="0">
                <a:ea typeface="+mj-ea"/>
              </a:rPr>
              <a:t>-&gt; a, b </a:t>
            </a:r>
            <a:r>
              <a:rPr lang="ko-KR" altLang="en-US" dirty="0">
                <a:ea typeface="+mj-ea"/>
              </a:rPr>
              <a:t>결정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2a = x + y -&gt; a</a:t>
            </a:r>
            <a:r>
              <a:rPr lang="ko-KR" altLang="en-US" dirty="0">
                <a:ea typeface="+mj-ea"/>
              </a:rPr>
              <a:t> </a:t>
            </a:r>
            <a:r>
              <a:rPr lang="en-US" altLang="ko-KR" dirty="0">
                <a:ea typeface="+mj-ea"/>
              </a:rPr>
              <a:t>=</a:t>
            </a:r>
            <a:r>
              <a:rPr lang="ko-KR" altLang="en-US" dirty="0">
                <a:ea typeface="+mj-ea"/>
              </a:rPr>
              <a:t> </a:t>
            </a:r>
            <a:r>
              <a:rPr lang="en-US" altLang="ko-KR" dirty="0">
                <a:ea typeface="+mj-ea"/>
              </a:rPr>
              <a:t>(</a:t>
            </a:r>
            <a:r>
              <a:rPr lang="en-US" altLang="ko-KR" dirty="0" err="1">
                <a:ea typeface="+mj-ea"/>
              </a:rPr>
              <a:t>x+y</a:t>
            </a:r>
            <a:r>
              <a:rPr lang="en-US" altLang="ko-KR" dirty="0">
                <a:ea typeface="+mj-ea"/>
              </a:rPr>
              <a:t>)</a:t>
            </a:r>
            <a:r>
              <a:rPr lang="ko-KR" altLang="en-US" dirty="0">
                <a:ea typeface="+mj-ea"/>
              </a:rPr>
              <a:t> </a:t>
            </a:r>
            <a:r>
              <a:rPr lang="en-US" altLang="ko-KR" dirty="0">
                <a:ea typeface="+mj-ea"/>
              </a:rPr>
              <a:t>/</a:t>
            </a:r>
            <a:r>
              <a:rPr lang="ko-KR" altLang="en-US" dirty="0">
                <a:ea typeface="+mj-ea"/>
              </a:rPr>
              <a:t> </a:t>
            </a:r>
            <a:r>
              <a:rPr lang="en-US" altLang="ko-KR" dirty="0">
                <a:ea typeface="+mj-ea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896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1405E-84E4-CBDC-1ECA-0BDEA8F92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632E92-9A64-C005-9FDB-529D8C2DDA68}"/>
              </a:ext>
            </a:extLst>
          </p:cNvPr>
          <p:cNvSpPr txBox="1"/>
          <p:nvPr/>
        </p:nvSpPr>
        <p:spPr>
          <a:xfrm>
            <a:off x="360218" y="286328"/>
            <a:ext cx="109358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다이어트</a:t>
            </a:r>
            <a:endParaRPr lang="en-US" altLang="ko-KR" dirty="0"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0A0AF6-0CB3-60D5-9452-08A9DA3D8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859247"/>
            <a:ext cx="5380612" cy="55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4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76AE5-3757-92CE-E62F-D46AB1CCB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DF8015-73F6-E04C-96C1-D3B069A5E006}"/>
              </a:ext>
            </a:extLst>
          </p:cNvPr>
          <p:cNvSpPr txBox="1"/>
          <p:nvPr/>
        </p:nvSpPr>
        <p:spPr>
          <a:xfrm>
            <a:off x="360218" y="286328"/>
            <a:ext cx="1093585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복제로봇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놀랍게도 </a:t>
            </a:r>
            <a:r>
              <a:rPr lang="en-US" altLang="ko-KR" dirty="0">
                <a:ea typeface="+mj-ea"/>
              </a:rPr>
              <a:t>MST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S</a:t>
            </a:r>
            <a:r>
              <a:rPr lang="ko-KR" altLang="en-US" dirty="0">
                <a:ea typeface="+mj-ea"/>
              </a:rPr>
              <a:t>와 </a:t>
            </a:r>
            <a:r>
              <a:rPr lang="en-US" altLang="ko-KR" dirty="0">
                <a:ea typeface="+mj-ea"/>
              </a:rPr>
              <a:t>K</a:t>
            </a:r>
            <a:r>
              <a:rPr lang="ko-KR" altLang="en-US" dirty="0">
                <a:ea typeface="+mj-ea"/>
              </a:rPr>
              <a:t>들을 노드로 보고 그 사이 거리를 가중치로 본다</a:t>
            </a:r>
            <a:endParaRPr lang="en-US" altLang="ko-KR" dirty="0">
              <a:ea typeface="+mj-ea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AFF4B5A-C153-2CEB-4076-28D9E16610A7}"/>
              </a:ext>
            </a:extLst>
          </p:cNvPr>
          <p:cNvSpPr/>
          <p:nvPr/>
        </p:nvSpPr>
        <p:spPr>
          <a:xfrm>
            <a:off x="531075" y="4155489"/>
            <a:ext cx="750455" cy="7504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259F140-727B-4AD1-2FC4-06221B77188C}"/>
              </a:ext>
            </a:extLst>
          </p:cNvPr>
          <p:cNvSpPr/>
          <p:nvPr/>
        </p:nvSpPr>
        <p:spPr>
          <a:xfrm>
            <a:off x="2646202" y="4155488"/>
            <a:ext cx="750455" cy="7504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14D5AC9-8471-D34C-5EA2-049F0E1DFB9B}"/>
              </a:ext>
            </a:extLst>
          </p:cNvPr>
          <p:cNvSpPr/>
          <p:nvPr/>
        </p:nvSpPr>
        <p:spPr>
          <a:xfrm>
            <a:off x="531074" y="2333336"/>
            <a:ext cx="750455" cy="7504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2A03199-ABD9-68F6-1FC6-F3CCED0CC632}"/>
              </a:ext>
            </a:extLst>
          </p:cNvPr>
          <p:cNvSpPr/>
          <p:nvPr/>
        </p:nvSpPr>
        <p:spPr>
          <a:xfrm>
            <a:off x="2646201" y="2333335"/>
            <a:ext cx="750455" cy="7504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673531A-97CA-6FD7-99B8-415FA0AA1574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 flipV="1">
            <a:off x="1281529" y="2708563"/>
            <a:ext cx="136467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941D0212-76B8-9E47-2DB1-996F74FB239F}"/>
              </a:ext>
            </a:extLst>
          </p:cNvPr>
          <p:cNvCxnSpPr/>
          <p:nvPr/>
        </p:nvCxnSpPr>
        <p:spPr>
          <a:xfrm flipV="1">
            <a:off x="1281529" y="4530714"/>
            <a:ext cx="136467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63D7417-32AD-ADE1-8A93-45B88731BEC3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>
            <a:off x="3021429" y="3083790"/>
            <a:ext cx="1" cy="1071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15FE426-4DBD-DD65-5AB1-D37843AA3130}"/>
              </a:ext>
            </a:extLst>
          </p:cNvPr>
          <p:cNvCxnSpPr>
            <a:cxnSpLocks/>
          </p:cNvCxnSpPr>
          <p:nvPr/>
        </p:nvCxnSpPr>
        <p:spPr>
          <a:xfrm>
            <a:off x="919577" y="3083790"/>
            <a:ext cx="1" cy="1071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E52C47E-66AA-8260-50AB-8D22D5518071}"/>
              </a:ext>
            </a:extLst>
          </p:cNvPr>
          <p:cNvCxnSpPr>
            <a:stCxn id="61" idx="5"/>
            <a:endCxn id="60" idx="1"/>
          </p:cNvCxnSpPr>
          <p:nvPr/>
        </p:nvCxnSpPr>
        <p:spPr>
          <a:xfrm>
            <a:off x="1171627" y="2973889"/>
            <a:ext cx="1584477" cy="1291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0E00924-FAA4-ED75-EF85-9030667EE0C6}"/>
              </a:ext>
            </a:extLst>
          </p:cNvPr>
          <p:cNvCxnSpPr>
            <a:stCxn id="59" idx="7"/>
            <a:endCxn id="62" idx="3"/>
          </p:cNvCxnSpPr>
          <p:nvPr/>
        </p:nvCxnSpPr>
        <p:spPr>
          <a:xfrm flipV="1">
            <a:off x="1171628" y="2973888"/>
            <a:ext cx="1584475" cy="12915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80DD5F0-EEEA-9EC9-99A4-704CE50055AA}"/>
              </a:ext>
            </a:extLst>
          </p:cNvPr>
          <p:cNvSpPr txBox="1"/>
          <p:nvPr/>
        </p:nvSpPr>
        <p:spPr>
          <a:xfrm>
            <a:off x="1728806" y="4611372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BCB9217-3FDB-D873-A515-4BF6DE5A861F}"/>
              </a:ext>
            </a:extLst>
          </p:cNvPr>
          <p:cNvSpPr txBox="1"/>
          <p:nvPr/>
        </p:nvSpPr>
        <p:spPr>
          <a:xfrm>
            <a:off x="544350" y="3380023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84E92F-13D9-D5E6-05C3-C36370B08894}"/>
              </a:ext>
            </a:extLst>
          </p:cNvPr>
          <p:cNvSpPr txBox="1"/>
          <p:nvPr/>
        </p:nvSpPr>
        <p:spPr>
          <a:xfrm>
            <a:off x="1195761" y="3653496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55DEC0C-E92D-0F85-2144-C3EC44770E29}"/>
              </a:ext>
            </a:extLst>
          </p:cNvPr>
          <p:cNvSpPr txBox="1"/>
          <p:nvPr/>
        </p:nvSpPr>
        <p:spPr>
          <a:xfrm>
            <a:off x="1595121" y="3010691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489385-0DE2-5379-9A27-304DB940DF6A}"/>
              </a:ext>
            </a:extLst>
          </p:cNvPr>
          <p:cNvSpPr txBox="1"/>
          <p:nvPr/>
        </p:nvSpPr>
        <p:spPr>
          <a:xfrm>
            <a:off x="1728806" y="2333334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D9B718-30B3-E1DE-7C56-3C520A249F7C}"/>
              </a:ext>
            </a:extLst>
          </p:cNvPr>
          <p:cNvSpPr txBox="1"/>
          <p:nvPr/>
        </p:nvSpPr>
        <p:spPr>
          <a:xfrm>
            <a:off x="3028934" y="3305258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728E36-0D81-5633-9CC2-13BEA12A5B2D}"/>
              </a:ext>
            </a:extLst>
          </p:cNvPr>
          <p:cNvSpPr/>
          <p:nvPr/>
        </p:nvSpPr>
        <p:spPr>
          <a:xfrm>
            <a:off x="5668822" y="4493705"/>
            <a:ext cx="750455" cy="7504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65DDD8F-F4C5-CBDF-5EAB-25B5AD63FF86}"/>
              </a:ext>
            </a:extLst>
          </p:cNvPr>
          <p:cNvSpPr/>
          <p:nvPr/>
        </p:nvSpPr>
        <p:spPr>
          <a:xfrm>
            <a:off x="7783949" y="4493704"/>
            <a:ext cx="750455" cy="7504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081F638-0490-DA9E-8CA2-CD590C567622}"/>
              </a:ext>
            </a:extLst>
          </p:cNvPr>
          <p:cNvSpPr/>
          <p:nvPr/>
        </p:nvSpPr>
        <p:spPr>
          <a:xfrm>
            <a:off x="5668821" y="2671552"/>
            <a:ext cx="750455" cy="7504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6B52E73-0547-5792-D0AE-AF4816DF42D1}"/>
              </a:ext>
            </a:extLst>
          </p:cNvPr>
          <p:cNvSpPr/>
          <p:nvPr/>
        </p:nvSpPr>
        <p:spPr>
          <a:xfrm>
            <a:off x="7783948" y="2671551"/>
            <a:ext cx="750455" cy="7504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08643C7A-F087-E967-1650-89FB359A0F75}"/>
              </a:ext>
            </a:extLst>
          </p:cNvPr>
          <p:cNvCxnSpPr>
            <a:stCxn id="101" idx="6"/>
            <a:endCxn id="102" idx="2"/>
          </p:cNvCxnSpPr>
          <p:nvPr/>
        </p:nvCxnSpPr>
        <p:spPr>
          <a:xfrm flipV="1">
            <a:off x="6419276" y="3046779"/>
            <a:ext cx="136467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A8E6AB57-7784-4BEB-D74A-DFE599AE0388}"/>
              </a:ext>
            </a:extLst>
          </p:cNvPr>
          <p:cNvCxnSpPr/>
          <p:nvPr/>
        </p:nvCxnSpPr>
        <p:spPr>
          <a:xfrm flipV="1">
            <a:off x="6419276" y="4868930"/>
            <a:ext cx="136467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1FEFD93-DB76-F6AE-8B6B-3F716D30DA40}"/>
              </a:ext>
            </a:extLst>
          </p:cNvPr>
          <p:cNvCxnSpPr>
            <a:cxnSpLocks/>
            <a:stCxn id="102" idx="4"/>
            <a:endCxn id="100" idx="0"/>
          </p:cNvCxnSpPr>
          <p:nvPr/>
        </p:nvCxnSpPr>
        <p:spPr>
          <a:xfrm>
            <a:off x="8159176" y="3422006"/>
            <a:ext cx="1" cy="1071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3DE7074-3299-7F02-A41F-3BE9901B3BDD}"/>
              </a:ext>
            </a:extLst>
          </p:cNvPr>
          <p:cNvCxnSpPr>
            <a:cxnSpLocks/>
          </p:cNvCxnSpPr>
          <p:nvPr/>
        </p:nvCxnSpPr>
        <p:spPr>
          <a:xfrm>
            <a:off x="6057324" y="3422006"/>
            <a:ext cx="1" cy="1071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DB7055D5-7BA0-AEA9-6C01-664F1D26CEDA}"/>
              </a:ext>
            </a:extLst>
          </p:cNvPr>
          <p:cNvCxnSpPr>
            <a:stCxn id="101" idx="5"/>
            <a:endCxn id="100" idx="1"/>
          </p:cNvCxnSpPr>
          <p:nvPr/>
        </p:nvCxnSpPr>
        <p:spPr>
          <a:xfrm>
            <a:off x="6309374" y="3312105"/>
            <a:ext cx="1584477" cy="1291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E9C533D-4E3B-B9E5-B449-F186B3CBED25}"/>
              </a:ext>
            </a:extLst>
          </p:cNvPr>
          <p:cNvCxnSpPr>
            <a:stCxn id="99" idx="7"/>
            <a:endCxn id="102" idx="3"/>
          </p:cNvCxnSpPr>
          <p:nvPr/>
        </p:nvCxnSpPr>
        <p:spPr>
          <a:xfrm flipV="1">
            <a:off x="6309375" y="3312104"/>
            <a:ext cx="1584475" cy="12915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7ACA251-ED57-DC76-1683-584CEF5FD285}"/>
              </a:ext>
            </a:extLst>
          </p:cNvPr>
          <p:cNvSpPr txBox="1"/>
          <p:nvPr/>
        </p:nvSpPr>
        <p:spPr>
          <a:xfrm>
            <a:off x="6866553" y="4949588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D0E3AA-08E4-840F-C1DD-7781CB497DA9}"/>
              </a:ext>
            </a:extLst>
          </p:cNvPr>
          <p:cNvSpPr txBox="1"/>
          <p:nvPr/>
        </p:nvSpPr>
        <p:spPr>
          <a:xfrm>
            <a:off x="5682097" y="3718239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E92B856-E28B-BFE5-EDB8-8BF596306CC4}"/>
              </a:ext>
            </a:extLst>
          </p:cNvPr>
          <p:cNvSpPr txBox="1"/>
          <p:nvPr/>
        </p:nvSpPr>
        <p:spPr>
          <a:xfrm>
            <a:off x="6333508" y="3991712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67BA946-3024-7972-3C10-8DAFB09983F1}"/>
              </a:ext>
            </a:extLst>
          </p:cNvPr>
          <p:cNvSpPr txBox="1"/>
          <p:nvPr/>
        </p:nvSpPr>
        <p:spPr>
          <a:xfrm>
            <a:off x="6732868" y="3348907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4EF45CB-758D-DBD1-2383-A4E3E4A3ED95}"/>
              </a:ext>
            </a:extLst>
          </p:cNvPr>
          <p:cNvSpPr txBox="1"/>
          <p:nvPr/>
        </p:nvSpPr>
        <p:spPr>
          <a:xfrm>
            <a:off x="6866553" y="2671550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64725F6-3E11-8AAF-C766-0212BD8724E0}"/>
              </a:ext>
            </a:extLst>
          </p:cNvPr>
          <p:cNvSpPr txBox="1"/>
          <p:nvPr/>
        </p:nvSpPr>
        <p:spPr>
          <a:xfrm>
            <a:off x="8166681" y="3643474"/>
            <a:ext cx="36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9383777E-DC22-750B-B705-B8037755148E}"/>
                  </a:ext>
                </a:extLst>
              </p14:cNvPr>
              <p14:cNvContentPartPr/>
              <p14:nvPr/>
            </p14:nvContentPartPr>
            <p14:xfrm>
              <a:off x="6502148" y="2992169"/>
              <a:ext cx="1227240" cy="47880"/>
            </p14:xfrm>
          </p:contentPart>
        </mc:Choice>
        <mc:Fallback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9383777E-DC22-750B-B705-B803775514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8508" y="2884169"/>
                <a:ext cx="13348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25565316-11F8-2E1D-F133-7D32F96AD035}"/>
                  </a:ext>
                </a:extLst>
              </p14:cNvPr>
              <p14:cNvContentPartPr/>
              <p14:nvPr/>
            </p14:nvContentPartPr>
            <p14:xfrm>
              <a:off x="6354188" y="3343169"/>
              <a:ext cx="1618560" cy="1235520"/>
            </p14:xfrm>
          </p:contentPart>
        </mc:Choice>
        <mc:Fallback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25565316-11F8-2E1D-F133-7D32F96AD0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0548" y="3235529"/>
                <a:ext cx="1726200" cy="14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5C39CB08-158A-76FB-7D10-A71E5E976278}"/>
                  </a:ext>
                </a:extLst>
              </p14:cNvPr>
              <p14:cNvContentPartPr/>
              <p14:nvPr/>
            </p14:nvContentPartPr>
            <p14:xfrm>
              <a:off x="6049628" y="3472769"/>
              <a:ext cx="56520" cy="969120"/>
            </p14:xfrm>
          </p:contentPart>
        </mc:Choice>
        <mc:Fallback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5C39CB08-158A-76FB-7D10-A71E5E9762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5988" y="3365129"/>
                <a:ext cx="164160" cy="11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5580CF08-871A-D683-0984-435CB759BBE1}"/>
                  </a:ext>
                </a:extLst>
              </p14:cNvPr>
              <p14:cNvContentPartPr/>
              <p14:nvPr/>
            </p14:nvContentPartPr>
            <p14:xfrm>
              <a:off x="886375" y="3149622"/>
              <a:ext cx="18720" cy="996840"/>
            </p14:xfrm>
          </p:contentPart>
        </mc:Choice>
        <mc:Fallback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5580CF08-871A-D683-0984-435CB759BB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2735" y="3041622"/>
                <a:ext cx="126360" cy="12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03C21BF4-70A7-670D-EA50-0E875CCEE46C}"/>
                  </a:ext>
                </a:extLst>
              </p14:cNvPr>
              <p14:cNvContentPartPr/>
              <p14:nvPr/>
            </p14:nvContentPartPr>
            <p14:xfrm>
              <a:off x="1226215" y="2992302"/>
              <a:ext cx="1554120" cy="1244160"/>
            </p14:xfrm>
          </p:contentPart>
        </mc:Choice>
        <mc:Fallback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03C21BF4-70A7-670D-EA50-0E875CCEE4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2575" y="2884662"/>
                <a:ext cx="1661760" cy="14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332797F9-E741-984F-12E6-83F9F774BF5F}"/>
                  </a:ext>
                </a:extLst>
              </p14:cNvPr>
              <p14:cNvContentPartPr/>
              <p14:nvPr/>
            </p14:nvContentPartPr>
            <p14:xfrm>
              <a:off x="1329895" y="4404222"/>
              <a:ext cx="1310760" cy="95040"/>
            </p14:xfrm>
          </p:contentPart>
        </mc:Choice>
        <mc:Fallback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332797F9-E741-984F-12E6-83F9F774BF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76255" y="4296222"/>
                <a:ext cx="141840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7F4C258-CC32-3CAD-1258-DB55D9D5443B}"/>
              </a:ext>
            </a:extLst>
          </p:cNvPr>
          <p:cNvGrpSpPr/>
          <p:nvPr/>
        </p:nvGrpSpPr>
        <p:grpSpPr>
          <a:xfrm>
            <a:off x="801415" y="2992302"/>
            <a:ext cx="1856880" cy="1629360"/>
            <a:chOff x="801415" y="2992302"/>
            <a:chExt cx="1856880" cy="16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893352B0-ACE0-83C5-B31D-D36101A4EBC5}"/>
                    </a:ext>
                  </a:extLst>
                </p14:cNvPr>
                <p14:cNvContentPartPr/>
                <p14:nvPr/>
              </p14:nvContentPartPr>
              <p14:xfrm>
                <a:off x="801415" y="3099222"/>
                <a:ext cx="281160" cy="114048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893352B0-ACE0-83C5-B31D-D36101A4EB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3775" y="3081582"/>
                  <a:ext cx="316800" cy="11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644665A9-EA7D-7EFB-F468-4EAA1F7941A5}"/>
                    </a:ext>
                  </a:extLst>
                </p14:cNvPr>
                <p14:cNvContentPartPr/>
                <p14:nvPr/>
              </p14:nvContentPartPr>
              <p14:xfrm>
                <a:off x="1135855" y="3066102"/>
                <a:ext cx="1505880" cy="128484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644665A9-EA7D-7EFB-F468-4EAA1F7941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7855" y="3048102"/>
                  <a:ext cx="1541520" cy="13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7A331289-F50F-86C3-214C-94EF0DDDC57E}"/>
                    </a:ext>
                  </a:extLst>
                </p14:cNvPr>
                <p14:cNvContentPartPr/>
                <p14:nvPr/>
              </p14:nvContentPartPr>
              <p14:xfrm>
                <a:off x="2521135" y="2992302"/>
                <a:ext cx="137160" cy="29592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7A331289-F50F-86C3-214C-94EF0DDDC57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03495" y="2974662"/>
                  <a:ext cx="1728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CB591E47-1348-5BDC-9EBE-D0A5B9C9693D}"/>
                    </a:ext>
                  </a:extLst>
                </p14:cNvPr>
                <p14:cNvContentPartPr/>
                <p14:nvPr/>
              </p14:nvContentPartPr>
              <p14:xfrm>
                <a:off x="1320535" y="4505022"/>
                <a:ext cx="1227960" cy="3024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CB591E47-1348-5BDC-9EBE-D0A5B9C969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2535" y="4487382"/>
                  <a:ext cx="1263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0860672F-C2DB-7537-908C-F2AEFBA568D8}"/>
                    </a:ext>
                  </a:extLst>
                </p14:cNvPr>
                <p14:cNvContentPartPr/>
                <p14:nvPr/>
              </p14:nvContentPartPr>
              <p14:xfrm>
                <a:off x="2413495" y="4442382"/>
                <a:ext cx="168840" cy="17928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0860672F-C2DB-7537-908C-F2AEFBA568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95855" y="4424742"/>
                  <a:ext cx="20448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7" name="잉크 146">
                <a:extLst>
                  <a:ext uri="{FF2B5EF4-FFF2-40B4-BE49-F238E27FC236}">
                    <a16:creationId xmlns:a16="http://schemas.microsoft.com/office/drawing/2014/main" id="{60917837-626A-25A7-1E8C-4ED59978DCEA}"/>
                  </a:ext>
                </a:extLst>
              </p14:cNvPr>
              <p14:cNvContentPartPr/>
              <p14:nvPr/>
            </p14:nvContentPartPr>
            <p14:xfrm>
              <a:off x="5887988" y="3409409"/>
              <a:ext cx="290160" cy="1070640"/>
            </p14:xfrm>
          </p:contentPart>
        </mc:Choice>
        <mc:Fallback>
          <p:pic>
            <p:nvPicPr>
              <p:cNvPr id="147" name="잉크 146">
                <a:extLst>
                  <a:ext uri="{FF2B5EF4-FFF2-40B4-BE49-F238E27FC236}">
                    <a16:creationId xmlns:a16="http://schemas.microsoft.com/office/drawing/2014/main" id="{60917837-626A-25A7-1E8C-4ED59978DC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69988" y="3391409"/>
                <a:ext cx="325800" cy="11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CE962609-7ECC-582A-5007-95D905C9EFD0}"/>
              </a:ext>
            </a:extLst>
          </p:cNvPr>
          <p:cNvGrpSpPr/>
          <p:nvPr/>
        </p:nvGrpSpPr>
        <p:grpSpPr>
          <a:xfrm>
            <a:off x="5614748" y="5384369"/>
            <a:ext cx="517320" cy="608760"/>
            <a:chOff x="5947255" y="5051862"/>
            <a:chExt cx="517320" cy="6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1AB7B98A-47D3-3A1E-6318-BB9D406EF5D6}"/>
                    </a:ext>
                  </a:extLst>
                </p14:cNvPr>
                <p14:cNvContentPartPr/>
                <p14:nvPr/>
              </p14:nvContentPartPr>
              <p14:xfrm>
                <a:off x="5947255" y="5061222"/>
                <a:ext cx="243720" cy="23220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1AB7B98A-47D3-3A1E-6318-BB9D406EF5D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29255" y="5043222"/>
                  <a:ext cx="2793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BEE2C359-E369-CE96-B5F5-39C6997B2D41}"/>
                    </a:ext>
                  </a:extLst>
                </p14:cNvPr>
                <p14:cNvContentPartPr/>
                <p14:nvPr/>
              </p14:nvContentPartPr>
              <p14:xfrm>
                <a:off x="5992255" y="5273622"/>
                <a:ext cx="222840" cy="14076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BEE2C359-E369-CE96-B5F5-39C6997B2D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4615" y="5255982"/>
                  <a:ext cx="2584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8AD566B8-7AF3-48B0-4E82-AE454D36EE3B}"/>
                    </a:ext>
                  </a:extLst>
                </p14:cNvPr>
                <p14:cNvContentPartPr/>
                <p14:nvPr/>
              </p14:nvContentPartPr>
              <p14:xfrm>
                <a:off x="6326335" y="5051862"/>
                <a:ext cx="123480" cy="22428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8AD566B8-7AF3-48B0-4E82-AE454D36EE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08695" y="5034222"/>
                  <a:ext cx="159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E80AFE06-D290-5FAA-2425-37A4D585CC2E}"/>
                    </a:ext>
                  </a:extLst>
                </p14:cNvPr>
                <p14:cNvContentPartPr/>
                <p14:nvPr/>
              </p14:nvContentPartPr>
              <p14:xfrm>
                <a:off x="6363415" y="5126382"/>
                <a:ext cx="101160" cy="36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E80AFE06-D290-5FAA-2425-37A4D585CC2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45775" y="5108382"/>
                  <a:ext cx="136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63AA80D1-D69E-24C9-735C-1C064C8A95E0}"/>
                    </a:ext>
                  </a:extLst>
                </p14:cNvPr>
                <p14:cNvContentPartPr/>
                <p14:nvPr/>
              </p14:nvContentPartPr>
              <p14:xfrm>
                <a:off x="6384295" y="5301702"/>
                <a:ext cx="25920" cy="9504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63AA80D1-D69E-24C9-735C-1C064C8A95E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66295" y="5283702"/>
                  <a:ext cx="61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BE88F688-9503-3DF5-5A07-B40EFF4D3088}"/>
                    </a:ext>
                  </a:extLst>
                </p14:cNvPr>
                <p14:cNvContentPartPr/>
                <p14:nvPr/>
              </p14:nvContentPartPr>
              <p14:xfrm>
                <a:off x="6289615" y="5413302"/>
                <a:ext cx="174600" cy="936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BE88F688-9503-3DF5-5A07-B40EFF4D30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71975" y="5395662"/>
                  <a:ext cx="210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CE29C91F-29F0-7489-849D-D96472A4375E}"/>
                    </a:ext>
                  </a:extLst>
                </p14:cNvPr>
                <p14:cNvContentPartPr/>
                <p14:nvPr/>
              </p14:nvContentPartPr>
              <p14:xfrm>
                <a:off x="6328495" y="5458662"/>
                <a:ext cx="45000" cy="12096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CE29C91F-29F0-7489-849D-D96472A437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10495" y="5441022"/>
                  <a:ext cx="806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321EEEB3-5D54-C219-3DAB-2AA928A0779C}"/>
                    </a:ext>
                  </a:extLst>
                </p14:cNvPr>
                <p14:cNvContentPartPr/>
                <p14:nvPr/>
              </p14:nvContentPartPr>
              <p14:xfrm>
                <a:off x="6354415" y="5578902"/>
                <a:ext cx="101160" cy="756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321EEEB3-5D54-C219-3DAB-2AA928A077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36415" y="5560902"/>
                  <a:ext cx="136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00DB8D0E-22D5-02A9-0B90-B09016CA907A}"/>
                    </a:ext>
                  </a:extLst>
                </p14:cNvPr>
                <p14:cNvContentPartPr/>
                <p14:nvPr/>
              </p14:nvContentPartPr>
              <p14:xfrm>
                <a:off x="6325255" y="5495382"/>
                <a:ext cx="48240" cy="16524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00DB8D0E-22D5-02A9-0B90-B09016CA907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07615" y="5477742"/>
                  <a:ext cx="838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6E5F0B30-F092-97EE-8481-12447CDD7581}"/>
              </a:ext>
            </a:extLst>
          </p:cNvPr>
          <p:cNvGrpSpPr/>
          <p:nvPr/>
        </p:nvGrpSpPr>
        <p:grpSpPr>
          <a:xfrm>
            <a:off x="6344468" y="5348009"/>
            <a:ext cx="481320" cy="405360"/>
            <a:chOff x="6676975" y="5015502"/>
            <a:chExt cx="481320" cy="4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2E923EA1-D971-1F1F-90DB-4B12C7E87EBD}"/>
                    </a:ext>
                  </a:extLst>
                </p14:cNvPr>
                <p14:cNvContentPartPr/>
                <p14:nvPr/>
              </p14:nvContentPartPr>
              <p14:xfrm>
                <a:off x="6676975" y="5015502"/>
                <a:ext cx="23400" cy="33156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2E923EA1-D971-1F1F-90DB-4B12C7E87E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59335" y="4997502"/>
                  <a:ext cx="590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BF328F5F-B180-CC8E-31DC-46C69642BAB6}"/>
                    </a:ext>
                  </a:extLst>
                </p14:cNvPr>
                <p14:cNvContentPartPr/>
                <p14:nvPr/>
              </p14:nvContentPartPr>
              <p14:xfrm>
                <a:off x="6779215" y="5153382"/>
                <a:ext cx="159840" cy="24012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BF328F5F-B180-CC8E-31DC-46C69642BAB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61575" y="5135382"/>
                  <a:ext cx="195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4EABD257-6291-F932-25D1-8EFA8B9ACE93}"/>
                    </a:ext>
                  </a:extLst>
                </p14:cNvPr>
                <p14:cNvContentPartPr/>
                <p14:nvPr/>
              </p14:nvContentPartPr>
              <p14:xfrm>
                <a:off x="7047415" y="5172102"/>
                <a:ext cx="8640" cy="22104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4EABD257-6291-F932-25D1-8EFA8B9ACE9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29415" y="5154102"/>
                  <a:ext cx="44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EC7ACFF5-7F5B-6636-9FC7-F399DD28FE35}"/>
                    </a:ext>
                  </a:extLst>
                </p14:cNvPr>
                <p14:cNvContentPartPr/>
                <p14:nvPr/>
              </p14:nvContentPartPr>
              <p14:xfrm>
                <a:off x="7065775" y="5316822"/>
                <a:ext cx="52560" cy="2196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EC7ACFF5-7F5B-6636-9FC7-F399DD28FE3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47775" y="5298822"/>
                  <a:ext cx="88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720743CA-A988-71B3-3F6A-08957800271B}"/>
                    </a:ext>
                  </a:extLst>
                </p14:cNvPr>
                <p14:cNvContentPartPr/>
                <p14:nvPr/>
              </p14:nvContentPartPr>
              <p14:xfrm>
                <a:off x="7138855" y="5153742"/>
                <a:ext cx="19440" cy="26712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720743CA-A988-71B3-3F6A-08957800271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21215" y="5135742"/>
                  <a:ext cx="5508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9F47618-C8F9-2028-C0BF-3AD412ACAFB1}"/>
              </a:ext>
            </a:extLst>
          </p:cNvPr>
          <p:cNvGrpSpPr/>
          <p:nvPr/>
        </p:nvGrpSpPr>
        <p:grpSpPr>
          <a:xfrm>
            <a:off x="6373268" y="2918729"/>
            <a:ext cx="1411560" cy="359280"/>
            <a:chOff x="6705775" y="2586222"/>
            <a:chExt cx="1411560" cy="3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05D49A38-BD28-EB1C-4C37-3EA1B32D38B6}"/>
                    </a:ext>
                  </a:extLst>
                </p14:cNvPr>
                <p14:cNvContentPartPr/>
                <p14:nvPr/>
              </p14:nvContentPartPr>
              <p14:xfrm>
                <a:off x="6705775" y="2669022"/>
                <a:ext cx="1366200" cy="4752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05D49A38-BD28-EB1C-4C37-3EA1B32D38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87775" y="2651382"/>
                  <a:ext cx="1401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27F4434C-E096-4EEE-14AC-6D52A2D88B9C}"/>
                    </a:ext>
                  </a:extLst>
                </p14:cNvPr>
                <p14:cNvContentPartPr/>
                <p14:nvPr/>
              </p14:nvContentPartPr>
              <p14:xfrm>
                <a:off x="7887655" y="2586222"/>
                <a:ext cx="229680" cy="35928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27F4434C-E096-4EEE-14AC-6D52A2D88B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70015" y="2568222"/>
                  <a:ext cx="26532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15E378DF-D41A-561D-4036-5B5498C3148A}"/>
              </a:ext>
            </a:extLst>
          </p:cNvPr>
          <p:cNvGrpSpPr/>
          <p:nvPr/>
        </p:nvGrpSpPr>
        <p:grpSpPr>
          <a:xfrm>
            <a:off x="6336188" y="3334169"/>
            <a:ext cx="1582560" cy="1369440"/>
            <a:chOff x="6668695" y="3001662"/>
            <a:chExt cx="1582560" cy="136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09FC2B78-9203-5038-3289-5BA8990694A8}"/>
                    </a:ext>
                  </a:extLst>
                </p14:cNvPr>
                <p14:cNvContentPartPr/>
                <p14:nvPr/>
              </p14:nvContentPartPr>
              <p14:xfrm>
                <a:off x="6668695" y="3001662"/>
                <a:ext cx="1539360" cy="128736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09FC2B78-9203-5038-3289-5BA8990694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50695" y="2983662"/>
                  <a:ext cx="1575000" cy="13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F271BC0F-4283-D79B-38FB-8DA8C6DAC9DF}"/>
                    </a:ext>
                  </a:extLst>
                </p14:cNvPr>
                <p14:cNvContentPartPr/>
                <p14:nvPr/>
              </p14:nvContentPartPr>
              <p14:xfrm>
                <a:off x="7999975" y="4017942"/>
                <a:ext cx="251280" cy="353160"/>
              </p14:xfrm>
            </p:contentPart>
          </mc:Choice>
          <mc:Fallback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F271BC0F-4283-D79B-38FB-8DA8C6DAC9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2335" y="3999942"/>
                  <a:ext cx="286920" cy="3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A6CB2C7C-A535-E2D8-0D44-B4C4F8F4E1D3}"/>
              </a:ext>
            </a:extLst>
          </p:cNvPr>
          <p:cNvGrpSpPr/>
          <p:nvPr/>
        </p:nvGrpSpPr>
        <p:grpSpPr>
          <a:xfrm>
            <a:off x="4850001" y="2217987"/>
            <a:ext cx="1637640" cy="650880"/>
            <a:chOff x="5901895" y="1828782"/>
            <a:chExt cx="1637640" cy="65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E60CE81C-5992-AFAB-CF36-D2F9F5F61404}"/>
                    </a:ext>
                  </a:extLst>
                </p14:cNvPr>
                <p14:cNvContentPartPr/>
                <p14:nvPr/>
              </p14:nvContentPartPr>
              <p14:xfrm>
                <a:off x="5901895" y="1893222"/>
                <a:ext cx="222120" cy="25020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E60CE81C-5992-AFAB-CF36-D2F9F5F6140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83895" y="1875222"/>
                  <a:ext cx="2577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423A0DE3-7697-74EC-B5F4-07299AA74B3C}"/>
                    </a:ext>
                  </a:extLst>
                </p14:cNvPr>
                <p14:cNvContentPartPr/>
                <p14:nvPr/>
              </p14:nvContentPartPr>
              <p14:xfrm>
                <a:off x="5950135" y="2142702"/>
                <a:ext cx="62640" cy="14076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423A0DE3-7697-74EC-B5F4-07299AA74B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32495" y="2125062"/>
                  <a:ext cx="98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EF675AFE-BBBA-8BE2-0FF1-EC4C7DFE21FF}"/>
                    </a:ext>
                  </a:extLst>
                </p14:cNvPr>
                <p14:cNvContentPartPr/>
                <p14:nvPr/>
              </p14:nvContentPartPr>
              <p14:xfrm>
                <a:off x="5920255" y="2261142"/>
                <a:ext cx="322560" cy="3024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EF675AFE-BBBA-8BE2-0FF1-EC4C7DFE21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02255" y="2243502"/>
                  <a:ext cx="358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DE625EC1-8F2E-4249-153C-2F00573F7D23}"/>
                    </a:ext>
                  </a:extLst>
                </p14:cNvPr>
                <p14:cNvContentPartPr/>
                <p14:nvPr/>
              </p14:nvContentPartPr>
              <p14:xfrm>
                <a:off x="6289615" y="1828782"/>
                <a:ext cx="271080" cy="29628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DE625EC1-8F2E-4249-153C-2F00573F7D2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71975" y="1810782"/>
                  <a:ext cx="3067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D409F138-1D21-1EAB-9F19-D142741E2AA5}"/>
                    </a:ext>
                  </a:extLst>
                </p14:cNvPr>
                <p14:cNvContentPartPr/>
                <p14:nvPr/>
              </p14:nvContentPartPr>
              <p14:xfrm>
                <a:off x="6336055" y="1985742"/>
                <a:ext cx="233640" cy="2412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D409F138-1D21-1EAB-9F19-D142741E2AA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18055" y="1967742"/>
                  <a:ext cx="269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D7FB8BE4-5B4D-CFDB-9202-3C1839E60D72}"/>
                    </a:ext>
                  </a:extLst>
                </p14:cNvPr>
                <p14:cNvContentPartPr/>
                <p14:nvPr/>
              </p14:nvContentPartPr>
              <p14:xfrm>
                <a:off x="6364855" y="2142702"/>
                <a:ext cx="100440" cy="9252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D7FB8BE4-5B4D-CFDB-9202-3C1839E60D7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47215" y="2125062"/>
                  <a:ext cx="136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21007AE2-493D-3742-5C2D-D81F4697109C}"/>
                    </a:ext>
                  </a:extLst>
                </p14:cNvPr>
                <p14:cNvContentPartPr/>
                <p14:nvPr/>
              </p14:nvContentPartPr>
              <p14:xfrm>
                <a:off x="6336055" y="2240262"/>
                <a:ext cx="300240" cy="2412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21007AE2-493D-3742-5C2D-D81F469710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18055" y="2222622"/>
                  <a:ext cx="3358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573AC165-CC96-E876-7D48-52C65938916D}"/>
                    </a:ext>
                  </a:extLst>
                </p14:cNvPr>
                <p14:cNvContentPartPr/>
                <p14:nvPr/>
              </p14:nvContentPartPr>
              <p14:xfrm>
                <a:off x="6423175" y="2318382"/>
                <a:ext cx="42120" cy="8856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573AC165-CC96-E876-7D48-52C65938916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05535" y="2300382"/>
                  <a:ext cx="77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5F7E0769-1BE8-22EB-3658-51EA01547856}"/>
                    </a:ext>
                  </a:extLst>
                </p14:cNvPr>
                <p14:cNvContentPartPr/>
                <p14:nvPr/>
              </p14:nvContentPartPr>
              <p14:xfrm>
                <a:off x="6403375" y="2410902"/>
                <a:ext cx="52920" cy="6876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5F7E0769-1BE8-22EB-3658-51EA0154785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85735" y="2392902"/>
                  <a:ext cx="88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92ECDB3F-2679-6BAF-A515-817AED343DFA}"/>
                    </a:ext>
                  </a:extLst>
                </p14:cNvPr>
                <p14:cNvContentPartPr/>
                <p14:nvPr/>
              </p14:nvContentPartPr>
              <p14:xfrm>
                <a:off x="6465295" y="2400822"/>
                <a:ext cx="150120" cy="3492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92ECDB3F-2679-6BAF-A515-817AED343DF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47295" y="2382822"/>
                  <a:ext cx="185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68F8040F-5165-5606-3179-73A4F3C53222}"/>
                    </a:ext>
                  </a:extLst>
                </p14:cNvPr>
                <p14:cNvContentPartPr/>
                <p14:nvPr/>
              </p14:nvContentPartPr>
              <p14:xfrm>
                <a:off x="6815935" y="1836342"/>
                <a:ext cx="253800" cy="46476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68F8040F-5165-5606-3179-73A4F3C532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97935" y="1818702"/>
                  <a:ext cx="28944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58E5F129-E210-36E5-44B3-495FAF71CED5}"/>
                    </a:ext>
                  </a:extLst>
                </p14:cNvPr>
                <p14:cNvContentPartPr/>
                <p14:nvPr/>
              </p14:nvContentPartPr>
              <p14:xfrm>
                <a:off x="7120855" y="1941102"/>
                <a:ext cx="150840" cy="29340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58E5F129-E210-36E5-44B3-495FAF71CE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03215" y="1923102"/>
                  <a:ext cx="1864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1E23DDE8-2B44-0CC2-01B9-1E0285BDA25D}"/>
                    </a:ext>
                  </a:extLst>
                </p14:cNvPr>
                <p14:cNvContentPartPr/>
                <p14:nvPr/>
              </p14:nvContentPartPr>
              <p14:xfrm>
                <a:off x="7407415" y="1911942"/>
                <a:ext cx="360" cy="31320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1E23DDE8-2B44-0CC2-01B9-1E0285BDA25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89415" y="1894302"/>
                  <a:ext cx="360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C63FD6AC-C281-CCA6-E381-FAD7675A2C93}"/>
                    </a:ext>
                  </a:extLst>
                </p14:cNvPr>
                <p14:cNvContentPartPr/>
                <p14:nvPr/>
              </p14:nvContentPartPr>
              <p14:xfrm>
                <a:off x="7407415" y="2135142"/>
                <a:ext cx="132120" cy="35640"/>
              </p14:xfrm>
            </p:contentPart>
          </mc:Choice>
          <mc:Fallback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C63FD6AC-C281-CCA6-E381-FAD7675A2C9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89415" y="2117142"/>
                  <a:ext cx="167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6F8062D0-3F2D-EF2A-A20E-DB58F38B4D46}"/>
                    </a:ext>
                  </a:extLst>
                </p14:cNvPr>
                <p14:cNvContentPartPr/>
                <p14:nvPr/>
              </p14:nvContentPartPr>
              <p14:xfrm>
                <a:off x="7537015" y="1902222"/>
                <a:ext cx="360" cy="331920"/>
              </p14:xfrm>
            </p:contentPart>
          </mc:Choice>
          <mc:Fallback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6F8062D0-3F2D-EF2A-A20E-DB58F38B4D4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19015" y="1884582"/>
                  <a:ext cx="36000" cy="36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23112247-4D1E-70D2-B398-F3554A64D741}"/>
              </a:ext>
            </a:extLst>
          </p:cNvPr>
          <p:cNvGrpSpPr/>
          <p:nvPr/>
        </p:nvGrpSpPr>
        <p:grpSpPr>
          <a:xfrm>
            <a:off x="634375" y="5033502"/>
            <a:ext cx="1407600" cy="629280"/>
            <a:chOff x="634375" y="5033502"/>
            <a:chExt cx="1407600" cy="62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ECCE4093-F02C-33CF-0383-D38DAB7D5D98}"/>
                    </a:ext>
                  </a:extLst>
                </p14:cNvPr>
                <p14:cNvContentPartPr/>
                <p14:nvPr/>
              </p14:nvContentPartPr>
              <p14:xfrm>
                <a:off x="634375" y="5033502"/>
                <a:ext cx="251640" cy="30636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ECCE4093-F02C-33CF-0383-D38DAB7D5D9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6375" y="5015862"/>
                  <a:ext cx="2872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996A2596-70A8-5D71-B592-1A6078C198E8}"/>
                    </a:ext>
                  </a:extLst>
                </p14:cNvPr>
                <p14:cNvContentPartPr/>
                <p14:nvPr/>
              </p14:nvContentPartPr>
              <p14:xfrm>
                <a:off x="986095" y="5038542"/>
                <a:ext cx="152280" cy="19116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996A2596-70A8-5D71-B592-1A6078C198E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8455" y="5020542"/>
                  <a:ext cx="187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36F3124F-9F1C-F5A3-946A-6D775BD7BE88}"/>
                    </a:ext>
                  </a:extLst>
                </p14:cNvPr>
                <p14:cNvContentPartPr/>
                <p14:nvPr/>
              </p14:nvContentPartPr>
              <p14:xfrm>
                <a:off x="1034335" y="5116302"/>
                <a:ext cx="104760" cy="1044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36F3124F-9F1C-F5A3-946A-6D775BD7BE8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6335" y="5098302"/>
                  <a:ext cx="140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235063EE-44CF-4907-60DB-C7D507E21DC3}"/>
                    </a:ext>
                  </a:extLst>
                </p14:cNvPr>
                <p14:cNvContentPartPr/>
                <p14:nvPr/>
              </p14:nvContentPartPr>
              <p14:xfrm>
                <a:off x="1071055" y="5236902"/>
                <a:ext cx="19080" cy="9288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235063EE-44CF-4907-60DB-C7D507E21DC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3055" y="5219262"/>
                  <a:ext cx="54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8799364D-994A-EF6A-23D7-5543068A774D}"/>
                    </a:ext>
                  </a:extLst>
                </p14:cNvPr>
                <p14:cNvContentPartPr/>
                <p14:nvPr/>
              </p14:nvContentPartPr>
              <p14:xfrm>
                <a:off x="969535" y="5347782"/>
                <a:ext cx="221040" cy="1080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8799364D-994A-EF6A-23D7-5543068A774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1895" y="5330142"/>
                  <a:ext cx="256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003C85D6-D73E-F61D-685D-0951FB266B3C}"/>
                    </a:ext>
                  </a:extLst>
                </p14:cNvPr>
                <p14:cNvContentPartPr/>
                <p14:nvPr/>
              </p14:nvContentPartPr>
              <p14:xfrm>
                <a:off x="974575" y="5421582"/>
                <a:ext cx="69120" cy="14508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003C85D6-D73E-F61D-685D-0951FB266B3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6935" y="5403942"/>
                  <a:ext cx="104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35263E22-EB73-E35E-3A65-357B53E1D886}"/>
                    </a:ext>
                  </a:extLst>
                </p14:cNvPr>
                <p14:cNvContentPartPr/>
                <p14:nvPr/>
              </p14:nvContentPartPr>
              <p14:xfrm>
                <a:off x="1015975" y="5559822"/>
                <a:ext cx="72720" cy="36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35263E22-EB73-E35E-3A65-357B53E1D88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7975" y="5542182"/>
                  <a:ext cx="108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B1C4ACDD-8250-5C61-E6E9-2C1E914C9C82}"/>
                    </a:ext>
                  </a:extLst>
                </p14:cNvPr>
                <p14:cNvContentPartPr/>
                <p14:nvPr/>
              </p14:nvContentPartPr>
              <p14:xfrm>
                <a:off x="1320535" y="5172462"/>
                <a:ext cx="205200" cy="41652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B1C4ACDD-8250-5C61-E6E9-2C1E914C9C8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02535" y="5154462"/>
                  <a:ext cx="2408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592D3C23-13BB-CD15-A043-D530F4214374}"/>
                    </a:ext>
                  </a:extLst>
                </p14:cNvPr>
                <p14:cNvContentPartPr/>
                <p14:nvPr/>
              </p14:nvContentPartPr>
              <p14:xfrm>
                <a:off x="1597375" y="5236902"/>
                <a:ext cx="150840" cy="27648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592D3C23-13BB-CD15-A043-D530F421437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79735" y="5218902"/>
                  <a:ext cx="1864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0C643F81-F30F-6A45-4AF4-6AEF97FDB92C}"/>
                    </a:ext>
                  </a:extLst>
                </p14:cNvPr>
                <p14:cNvContentPartPr/>
                <p14:nvPr/>
              </p14:nvContentPartPr>
              <p14:xfrm>
                <a:off x="1865575" y="5153742"/>
                <a:ext cx="9360" cy="29520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0C643F81-F30F-6A45-4AF4-6AEF97FDB92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47575" y="5135742"/>
                  <a:ext cx="45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6B4B2DC7-D2DA-59E3-43B5-E957B133C5D6}"/>
                    </a:ext>
                  </a:extLst>
                </p14:cNvPr>
                <p14:cNvContentPartPr/>
                <p14:nvPr/>
              </p14:nvContentPartPr>
              <p14:xfrm>
                <a:off x="1884295" y="5301342"/>
                <a:ext cx="157680" cy="3708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6B4B2DC7-D2DA-59E3-43B5-E957B133C5D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66295" y="5283702"/>
                  <a:ext cx="1933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607F8AE3-8CD7-FC63-A04D-53DA958B8654}"/>
                    </a:ext>
                  </a:extLst>
                </p14:cNvPr>
                <p14:cNvContentPartPr/>
                <p14:nvPr/>
              </p14:nvContentPartPr>
              <p14:xfrm>
                <a:off x="2012815" y="5144382"/>
                <a:ext cx="17280" cy="42588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607F8AE3-8CD7-FC63-A04D-53DA958B865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95175" y="5126742"/>
                  <a:ext cx="529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163EB099-2CDD-A52E-FC68-AE57EF74A8FF}"/>
                    </a:ext>
                  </a:extLst>
                </p14:cNvPr>
                <p14:cNvContentPartPr/>
                <p14:nvPr/>
              </p14:nvContentPartPr>
              <p14:xfrm>
                <a:off x="943615" y="5458662"/>
                <a:ext cx="91080" cy="20412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163EB099-2CDD-A52E-FC68-AE57EF74A8F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25615" y="5441022"/>
                  <a:ext cx="126720" cy="23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32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A53D6-6608-81BE-CF7B-2905AFC0C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7E1793-0F57-DDA7-33EC-9C029BB31E9B}"/>
              </a:ext>
            </a:extLst>
          </p:cNvPr>
          <p:cNvSpPr txBox="1"/>
          <p:nvPr/>
        </p:nvSpPr>
        <p:spPr>
          <a:xfrm>
            <a:off x="360218" y="286328"/>
            <a:ext cx="10935855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최종순위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[1, 2, 3, 4, 5]</a:t>
            </a:r>
            <a:r>
              <a:rPr lang="ko-KR" altLang="en-US" dirty="0">
                <a:ea typeface="+mj-ea"/>
              </a:rPr>
              <a:t>에서 </a:t>
            </a:r>
            <a:r>
              <a:rPr lang="en-US" altLang="ko-KR" dirty="0">
                <a:ea typeface="+mj-ea"/>
              </a:rPr>
              <a:t>2</a:t>
            </a:r>
            <a:r>
              <a:rPr lang="ko-KR" altLang="en-US" dirty="0">
                <a:ea typeface="+mj-ea"/>
              </a:rPr>
              <a:t>와 </a:t>
            </a:r>
            <a:r>
              <a:rPr lang="en-US" altLang="ko-KR" dirty="0">
                <a:ea typeface="+mj-ea"/>
              </a:rPr>
              <a:t>4</a:t>
            </a:r>
            <a:r>
              <a:rPr lang="ko-KR" altLang="en-US" dirty="0">
                <a:ea typeface="+mj-ea"/>
              </a:rPr>
              <a:t>의 상대적 순위가 바뀐다고 해서 </a:t>
            </a:r>
            <a:r>
              <a:rPr lang="en-US" altLang="ko-KR" dirty="0">
                <a:ea typeface="+mj-ea"/>
              </a:rPr>
              <a:t>3</a:t>
            </a:r>
            <a:r>
              <a:rPr lang="ko-KR" altLang="en-US" dirty="0">
                <a:ea typeface="+mj-ea"/>
              </a:rPr>
              <a:t>과 </a:t>
            </a:r>
            <a:r>
              <a:rPr lang="en-US" altLang="ko-KR" dirty="0">
                <a:ea typeface="+mj-ea"/>
              </a:rPr>
              <a:t>4</a:t>
            </a:r>
            <a:r>
              <a:rPr lang="ko-KR" altLang="en-US" dirty="0">
                <a:ea typeface="+mj-ea"/>
              </a:rPr>
              <a:t>의 상대적 순위는 바뀌면 안됨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이를 위해 모든 간선을 그래프에 표시한다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순위가 역전된 노드들 바꿔주기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indegree</a:t>
            </a:r>
            <a:r>
              <a:rPr lang="ko-KR" altLang="en-US" dirty="0">
                <a:ea typeface="+mj-ea"/>
              </a:rPr>
              <a:t>도 </a:t>
            </a:r>
            <a:r>
              <a:rPr lang="ko-KR" altLang="en-US" dirty="0" err="1">
                <a:ea typeface="+mj-ea"/>
              </a:rPr>
              <a:t>바꿔줘야함</a:t>
            </a:r>
            <a:endParaRPr lang="en-US" altLang="ko-KR" dirty="0"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D97784-E58C-07E5-CB2F-C407C6CD9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45" y="1571616"/>
            <a:ext cx="51816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50D857A-637B-769C-7851-93E9F0AFD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56" y="1571616"/>
            <a:ext cx="2732127" cy="24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8EFFC-D965-0D1F-EB45-3E9F9267F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617EB-2457-D61E-4871-74579563E401}"/>
              </a:ext>
            </a:extLst>
          </p:cNvPr>
          <p:cNvSpPr txBox="1"/>
          <p:nvPr/>
        </p:nvSpPr>
        <p:spPr>
          <a:xfrm>
            <a:off x="360218" y="286328"/>
            <a:ext cx="1093585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최종순위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확실한 순위를 찾을 수 없는 경우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= </a:t>
            </a:r>
            <a:r>
              <a:rPr lang="ko-KR" altLang="en-US" dirty="0" err="1">
                <a:ea typeface="+mj-ea"/>
              </a:rPr>
              <a:t>위상정렬</a:t>
            </a:r>
            <a:r>
              <a:rPr lang="ko-KR" altLang="en-US" dirty="0">
                <a:ea typeface="+mj-ea"/>
              </a:rPr>
              <a:t> 큐에 </a:t>
            </a:r>
            <a:r>
              <a:rPr lang="en-US" altLang="ko-KR" dirty="0">
                <a:ea typeface="+mj-ea"/>
              </a:rPr>
              <a:t>2</a:t>
            </a:r>
            <a:r>
              <a:rPr lang="ko-KR" altLang="en-US" dirty="0">
                <a:ea typeface="+mj-ea"/>
              </a:rPr>
              <a:t>개 이상 들어있는 경우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같은 시점에 </a:t>
            </a:r>
            <a:r>
              <a:rPr lang="en-US" altLang="ko-KR" dirty="0">
                <a:ea typeface="+mj-ea"/>
              </a:rPr>
              <a:t>indegree</a:t>
            </a:r>
            <a:r>
              <a:rPr lang="ko-KR" altLang="en-US" dirty="0">
                <a:ea typeface="+mj-ea"/>
              </a:rPr>
              <a:t>가 </a:t>
            </a:r>
            <a:r>
              <a:rPr lang="en-US" altLang="ko-KR" dirty="0">
                <a:ea typeface="+mj-ea"/>
              </a:rPr>
              <a:t>0</a:t>
            </a:r>
            <a:r>
              <a:rPr lang="ko-KR" altLang="en-US" dirty="0">
                <a:ea typeface="+mj-ea"/>
              </a:rPr>
              <a:t>이 된 노드가 </a:t>
            </a:r>
            <a:r>
              <a:rPr lang="en-US" altLang="ko-KR" dirty="0">
                <a:ea typeface="+mj-ea"/>
              </a:rPr>
              <a:t>2</a:t>
            </a:r>
            <a:r>
              <a:rPr lang="ko-KR" altLang="en-US" dirty="0">
                <a:ea typeface="+mj-ea"/>
              </a:rPr>
              <a:t>개이므로 어느 것을 먼저 선택해야 할 지 모름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(</a:t>
            </a:r>
            <a:r>
              <a:rPr lang="ko-KR" altLang="en-US" dirty="0">
                <a:ea typeface="+mj-ea"/>
              </a:rPr>
              <a:t>불가능한 건지 테스트 케이스가 없는 건지 이 케이스는 고려되지 않는다고 합니다</a:t>
            </a:r>
            <a:r>
              <a:rPr lang="en-US" altLang="ko-KR" dirty="0"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데이터의 일관성이 없는 경우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= </a:t>
            </a:r>
            <a:r>
              <a:rPr lang="ko-KR" altLang="en-US" dirty="0">
                <a:ea typeface="+mj-ea"/>
              </a:rPr>
              <a:t>사이클 있는 경우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모든 순위가 정해지기 전에 큐가 비어서 탐색이 </a:t>
            </a:r>
            <a:r>
              <a:rPr lang="ko-KR" altLang="en-US" dirty="0" err="1">
                <a:ea typeface="+mj-ea"/>
              </a:rPr>
              <a:t>끝나버림</a:t>
            </a:r>
            <a:endParaRPr lang="en-US" altLang="ko-KR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9550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EAF65-0483-388E-BA0F-28A538424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A56ED-2459-5593-C1FB-8F7483E31500}"/>
              </a:ext>
            </a:extLst>
          </p:cNvPr>
          <p:cNvSpPr txBox="1"/>
          <p:nvPr/>
        </p:nvSpPr>
        <p:spPr>
          <a:xfrm>
            <a:off x="360218" y="286328"/>
            <a:ext cx="1093585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최종순위</a:t>
            </a:r>
            <a:endParaRPr lang="en-US" altLang="ko-KR" dirty="0"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01D3B7-C903-EF44-7CF1-B7330DA7F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31" y="0"/>
            <a:ext cx="3781319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C2BAA1-8CE0-4BE7-81BA-47FDF6B7C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194" y="424543"/>
            <a:ext cx="3587988" cy="60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2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270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SEORIM CHO</dc:creator>
  <cp:lastModifiedBy>SEORIM CHO</cp:lastModifiedBy>
  <cp:revision>189</cp:revision>
  <dcterms:created xsi:type="dcterms:W3CDTF">2024-08-09T13:03:11Z</dcterms:created>
  <dcterms:modified xsi:type="dcterms:W3CDTF">2024-11-21T14:42:27Z</dcterms:modified>
</cp:coreProperties>
</file>