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15782-5EE1-7414-0BF4-18BAE5D2C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8047E-4427-BD74-FD20-FFE4C8D82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576E1-AC2C-5CC8-3963-F2376C5A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28E6C-5075-D12E-9F7C-DAC1F99A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120F9-2248-A263-D694-6FFBA13B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5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FD7FA-9E94-374E-D6C4-E6FFC0C4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690E4-A693-38A7-C8DA-EE881F71E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012BE-9FB0-9262-C891-4B56C931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893FB-ED1F-4534-B255-92FA5EFA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D30AC-04FD-758D-9724-A878ED57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C62C7C-1521-AED3-2B4A-62885DAAF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3EC54-8828-8554-C935-0EDC3D83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5F752-6652-38F2-247D-CB59370F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26296-1DEC-98AF-6EAD-2B34CA6F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D396A-CD8E-7C06-8BA0-FC516C0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3A3F4-BB61-A97E-5796-A0778D62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91340-AE06-E372-7406-0AA332C8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BC4AE-8046-1B34-3C64-8797E880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8B84-C0E9-E5A4-1E0C-41A430E5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6AD5A-E179-A5F2-FBFC-686A0CD5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D4DC-B385-1BBE-CE97-C25A5E61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FA714-ED0B-8D5D-11CD-C787881E9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3B4CC-B1E4-0128-9BD2-94B5740A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89B87-44A7-5E59-0144-7435BD7E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C632F-56F6-66A2-079D-E7006071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A7F9A-B268-9291-EF3E-034608B5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1A06D-2273-64FA-FB5B-6218630E5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878A3-1241-8D6E-8EA3-EE078D99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0615C-0F41-3283-3799-9C94EB6C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97199-3DA5-CB10-CB6D-C7B49016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08901-A5A4-34F5-B702-B83403A3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EE4C-B4D2-91FF-1D2B-D728E1BC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9CCF6-D785-A0FB-5628-2F540F7D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4711A-E86C-03C3-6122-4ADF5482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C9F944-E28A-5F8D-DE70-CCEB8666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7FB5C-31CB-1198-B1B5-12983F8AD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1DF26B-41CB-D523-750A-3364C572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0E91AE-467B-B8BC-F112-A460DC6D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95BB0-CEF3-6939-401F-2FBBABE9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F137-9E6F-7EA2-D646-E599B122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91AE85-7DD2-6C7D-8BF0-81838320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23EA8-E770-BFE0-A8C9-B9648728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200A0-26D3-0782-ECDE-0F7F401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4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DDFE4-093F-7E91-2004-4E127F86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CA003-56EA-13B0-E6B7-605C01B1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E28F9D-F4AA-48B3-50E0-56D57EB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1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53D3F-64EF-A10F-99D2-9F195003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ECD9B-A8DE-22FA-7FC2-48B81714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235C8-EF98-C4ED-60B6-E44269F1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40D0B-24BA-47F8-78DD-F4E128F3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8304B-A094-6AE3-ED42-FADEE6CF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252C7-8D7F-4A62-7451-7F6CFE2D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3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8AEA-E056-029A-0AE8-81FD9D35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D0440-FF5D-BC2B-D8D2-3D6EDDB03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1BD28-47E3-B0A8-D8E5-50D1532B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1C862-AE50-158D-2DC0-8F50CE68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45F2-6882-453C-2D56-545A04C7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8AEED-A282-9EE5-88A7-91F3E80C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BB2C92-B289-FE04-9BA1-29F3004A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2C4D6-7954-841C-169D-4F4CEAE1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0A65B-7662-F1EC-278D-55747C24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6FDB7-2D34-4E40-9961-A959DBD3734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93AE8-0CC8-7CDD-738E-4F1B50BD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85FC6-C677-2410-F862-992B051E4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6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360218" y="286328"/>
            <a:ext cx="1093585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도시 분할 계획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MST</a:t>
            </a:r>
            <a:r>
              <a:rPr lang="ko-KR" altLang="en-US" dirty="0">
                <a:ea typeface="+mj-ea"/>
              </a:rPr>
              <a:t>에서 가장 큰 간선의 크기 제외하기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처음 코드</a:t>
            </a:r>
            <a:endParaRPr lang="en-US" altLang="ko-KR" dirty="0"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99FEE8-241E-4CF2-15CC-BFC5AA60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2179782"/>
            <a:ext cx="5209287" cy="4276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79643E-02D2-639A-15BD-3CDF1BFB3798}"/>
              </a:ext>
            </a:extLst>
          </p:cNvPr>
          <p:cNvSpPr txBox="1"/>
          <p:nvPr/>
        </p:nvSpPr>
        <p:spPr>
          <a:xfrm>
            <a:off x="6834909" y="163234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개선 코드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5FBC2B-7343-6A85-A85E-4FA27595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09" y="2117132"/>
            <a:ext cx="4493529" cy="445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360218" y="286328"/>
            <a:ext cx="1093585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+mj-ea"/>
              </a:rPr>
              <a:t>알고스팟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그래프 탐색 </a:t>
            </a:r>
            <a:r>
              <a:rPr lang="en-US" altLang="ko-KR" dirty="0">
                <a:ea typeface="+mj-ea"/>
              </a:rPr>
              <a:t>+ </a:t>
            </a:r>
            <a:r>
              <a:rPr lang="ko-KR" altLang="en-US" dirty="0">
                <a:ea typeface="+mj-ea"/>
              </a:rPr>
              <a:t>우선순위 큐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visited</a:t>
            </a:r>
            <a:r>
              <a:rPr lang="ko-KR" altLang="en-US" dirty="0">
                <a:ea typeface="+mj-ea"/>
              </a:rPr>
              <a:t>를 부순 벽의 수를 기록하는 곳으로 활용</a:t>
            </a: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처음 코드</a:t>
            </a:r>
            <a:endParaRPr lang="en-US" altLang="ko-KR" dirty="0"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9643E-02D2-639A-15BD-3CDF1BFB3798}"/>
              </a:ext>
            </a:extLst>
          </p:cNvPr>
          <p:cNvSpPr txBox="1"/>
          <p:nvPr/>
        </p:nvSpPr>
        <p:spPr>
          <a:xfrm>
            <a:off x="6407307" y="203328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개선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C003ED-BEA2-FBD0-B4F2-B40204E3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2494376"/>
            <a:ext cx="5806943" cy="42066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A7CE00-CFC0-D419-B174-98A90A024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307" y="2402614"/>
            <a:ext cx="5285930" cy="43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32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SEORIM CHO</dc:creator>
  <cp:lastModifiedBy>SEORIM CHO</cp:lastModifiedBy>
  <cp:revision>148</cp:revision>
  <dcterms:created xsi:type="dcterms:W3CDTF">2024-08-09T13:03:11Z</dcterms:created>
  <dcterms:modified xsi:type="dcterms:W3CDTF">2024-10-10T12:44:23Z</dcterms:modified>
</cp:coreProperties>
</file>