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5782-5EE1-7414-0BF4-18BAE5D2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8047E-4427-BD74-FD20-FFE4C8D8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76E1-AC2C-5CC8-3963-F2376C5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28E6C-5075-D12E-9F7C-DAC1F99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120F9-2248-A263-D694-6FFBA13B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D7FA-9E94-374E-D6C4-E6FFC0C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90E4-A693-38A7-C8DA-EE881F71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12BE-9FB0-9262-C891-4B56C93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93FB-ED1F-4534-B255-92FA5EF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30AC-04FD-758D-9724-A878ED5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62C7C-1521-AED3-2B4A-62885DAA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EC54-8828-8554-C935-0EDC3D8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752-6652-38F2-247D-CB59370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26296-1DEC-98AF-6EAD-2B34CA6F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D396A-CD8E-7C06-8BA0-FC516C0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A3F4-BB61-A97E-5796-A0778D6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1340-AE06-E372-7406-0AA332C8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C4AE-8046-1B34-3C64-8797E8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8B84-C0E9-E5A4-1E0C-41A430E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AD5A-E179-A5F2-FBFC-686A0CD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D4DC-B385-1BBE-CE97-C25A5E6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A714-ED0B-8D5D-11CD-C787881E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B4CC-B1E4-0128-9BD2-94B574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B87-44A7-5E59-0144-7435BD7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632F-56F6-66A2-079D-E700607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7F9A-B268-9291-EF3E-034608B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A06D-2273-64FA-FB5B-6218630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78A3-1241-8D6E-8EA3-EE078D9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0615C-0F41-3283-3799-9C94EB6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7199-3DA5-CB10-CB6D-C7B49016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08901-A5A4-34F5-B702-B83403A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E4C-B4D2-91FF-1D2B-D728E1BC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9CCF6-D785-A0FB-5628-2F540F7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4711A-E86C-03C3-6122-4ADF5482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9F944-E28A-5F8D-DE70-CCEB8666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7FB5C-31CB-1198-B1B5-12983F8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DF26B-41CB-D523-750A-3364C57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E91AE-467B-B8BC-F112-A460DC6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95BB0-CEF3-6939-401F-2FBBABE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37-9E6F-7EA2-D646-E599B12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1AE85-7DD2-6C7D-8BF0-81838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3EA8-E770-BFE0-A8C9-B964872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00A0-26D3-0782-ECDE-0F7F401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DFE4-093F-7E91-2004-4E127F8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A003-56EA-13B0-E6B7-605C01B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28F9D-F4AA-48B3-50E0-56D57EB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3D3F-64EF-A10F-99D2-9F19500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CD9B-A8DE-22FA-7FC2-48B8171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235C8-EF98-C4ED-60B6-E44269F1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0D0B-24BA-47F8-78DD-F4E128F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8304B-A094-6AE3-ED42-FADEE6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2C7-8D7F-4A62-7451-7F6CFE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8AEA-E056-029A-0AE8-81FD9D35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D0440-FF5D-BC2B-D8D2-3D6EDDB0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BD28-47E3-B0A8-D8E5-50D1532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1C862-AE50-158D-2DC0-8F50CE68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45F2-6882-453C-2D56-545A04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AEED-A282-9EE5-88A7-91F3E8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B2C92-B289-FE04-9BA1-29F3004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2C4D6-7954-841C-169D-4F4CEAE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A65B-7662-F1EC-278D-55747C24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FDB7-2D34-4E40-9961-A959DBD37343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93AE8-0CC8-7CDD-738E-4F1B50BD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5FC6-C677-2410-F862-992B051E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석판 자르기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문제 설명이 너무 부족한 거 같아요</a:t>
            </a:r>
            <a:r>
              <a:rPr lang="en-US" altLang="ko-KR" dirty="0">
                <a:ea typeface="+mj-ea"/>
              </a:rPr>
              <a:t>….</a:t>
            </a: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석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판 끝은 자를 수 없습니다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석판을 자르면 무조건 경계를 기준으로 두 덩이가 나와야 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석판에는 무조건 보석이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 있어야 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더도 말고 덜도 말고 딱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 안돼요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 이상 안돼요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석판에는 남은 불순물 있으면 안됩니다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위 조건을 만족했다 하더라도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…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자르려는 라인에 보석 있으면 자를 수 없습니다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불순물이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개인 라인은 자를 수 없습니다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자르려는 라인에 불순물이 여러 개 있을 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그건 하나의 케이스로 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한 마디로 자를 수 있는 라인의 경우의 수를 세면 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endParaRPr lang="en-US" altLang="ko-KR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41B84-D7CD-2C34-9A00-A9E17566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628CF-71A2-185B-F3F2-367019E14DEA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석판 자르기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497F0-4418-E5A5-3EB5-E2D496BA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762696"/>
            <a:ext cx="2540000" cy="32561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3D5D9-2BEC-68FB-44E7-FC8053CB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18" y="935798"/>
            <a:ext cx="8257480" cy="56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8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52014-6701-837C-03B2-F8D0046C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71AAD-0353-C42D-D240-CF73F5243C82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석판 자르기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해당 줄에 불순물이 하나라도 있어야 함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보석이 하나도 없어야 함</a:t>
            </a:r>
            <a:endParaRPr lang="en-US" altLang="ko-KR" dirty="0"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41236-C557-4650-ED22-70BD05C3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695589"/>
            <a:ext cx="8715909" cy="48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0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C078E-6D26-6376-7570-D0BFBC15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00C21-A52F-C729-160B-7AF51BD528E1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석판 자르기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9210D1-8175-8E7A-3169-970A5505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928972"/>
            <a:ext cx="5775399" cy="9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117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SEORIM CHO</dc:creator>
  <cp:lastModifiedBy>SEORIM CHO</cp:lastModifiedBy>
  <cp:revision>152</cp:revision>
  <dcterms:created xsi:type="dcterms:W3CDTF">2024-08-09T13:03:11Z</dcterms:created>
  <dcterms:modified xsi:type="dcterms:W3CDTF">2024-10-31T13:54:36Z</dcterms:modified>
</cp:coreProperties>
</file>