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로봇 청소기</a:t>
            </a:r>
            <a:r>
              <a:rPr lang="en-US" altLang="ko-KR" dirty="0">
                <a:ea typeface="+mj-ea"/>
              </a:rPr>
              <a:t> – </a:t>
            </a:r>
            <a:r>
              <a:rPr lang="ko-KR" altLang="en-US" dirty="0">
                <a:ea typeface="+mj-ea"/>
              </a:rPr>
              <a:t>방향 전환 쉽게 하기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문제에서 주어진 대로 </a:t>
            </a:r>
            <a:r>
              <a:rPr lang="en-US" altLang="ko-KR" dirty="0">
                <a:ea typeface="+mj-ea"/>
              </a:rPr>
              <a:t>0 : </a:t>
            </a:r>
            <a:r>
              <a:rPr lang="ko-KR" altLang="en-US" dirty="0">
                <a:ea typeface="+mj-ea"/>
              </a:rPr>
              <a:t>위</a:t>
            </a:r>
            <a:r>
              <a:rPr lang="en-US" altLang="ko-KR" dirty="0">
                <a:ea typeface="+mj-ea"/>
              </a:rPr>
              <a:t>, 1 : </a:t>
            </a:r>
            <a:r>
              <a:rPr lang="ko-KR" altLang="en-US" dirty="0">
                <a:ea typeface="+mj-ea"/>
              </a:rPr>
              <a:t>오</a:t>
            </a:r>
            <a:r>
              <a:rPr lang="en-US" altLang="ko-KR" dirty="0">
                <a:ea typeface="+mj-ea"/>
              </a:rPr>
              <a:t>, 2 : </a:t>
            </a:r>
            <a:r>
              <a:rPr lang="ko-KR" altLang="en-US" dirty="0">
                <a:ea typeface="+mj-ea"/>
              </a:rPr>
              <a:t>아래</a:t>
            </a:r>
            <a:r>
              <a:rPr lang="en-US" altLang="ko-KR" dirty="0">
                <a:ea typeface="+mj-ea"/>
              </a:rPr>
              <a:t>, 3 : </a:t>
            </a:r>
            <a:r>
              <a:rPr lang="ko-KR" altLang="en-US" dirty="0" err="1">
                <a:ea typeface="+mj-ea"/>
              </a:rPr>
              <a:t>왼으로</a:t>
            </a:r>
            <a:r>
              <a:rPr lang="ko-KR" altLang="en-US" dirty="0">
                <a:ea typeface="+mj-ea"/>
              </a:rPr>
              <a:t> 정의합니다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	</a:t>
            </a:r>
            <a:r>
              <a:rPr lang="it-IT" altLang="ko-KR" dirty="0">
                <a:ea typeface="+mj-ea"/>
              </a:rPr>
              <a:t>di = [(-1, 0), (0, 1), (1, 0), (0, -1)]</a:t>
            </a:r>
          </a:p>
          <a:p>
            <a:pPr>
              <a:lnSpc>
                <a:spcPct val="150000"/>
              </a:lnSpc>
            </a:pPr>
            <a:r>
              <a:rPr lang="it-IT" altLang="ko-KR" dirty="0">
                <a:ea typeface="+mj-ea"/>
              </a:rPr>
              <a:t>	-&gt; </a:t>
            </a:r>
            <a:r>
              <a:rPr lang="ko-KR" altLang="en-US" dirty="0">
                <a:ea typeface="+mj-ea"/>
              </a:rPr>
              <a:t>시계 방향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반시계 방향으로 </a:t>
            </a:r>
            <a:r>
              <a:rPr lang="en-US" altLang="ko-KR" dirty="0">
                <a:ea typeface="+mj-ea"/>
              </a:rPr>
              <a:t>90</a:t>
            </a:r>
            <a:r>
              <a:rPr lang="ko-KR" altLang="en-US" dirty="0">
                <a:ea typeface="+mj-ea"/>
              </a:rPr>
              <a:t>도 회전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현재 위치를 </a:t>
            </a:r>
            <a:r>
              <a:rPr lang="en-US" altLang="ko-KR" dirty="0">
                <a:ea typeface="+mj-ea"/>
              </a:rPr>
              <a:t>d</a:t>
            </a:r>
            <a:r>
              <a:rPr lang="ko-KR" altLang="en-US" dirty="0">
                <a:ea typeface="+mj-ea"/>
              </a:rPr>
              <a:t>라고 했을 때</a:t>
            </a:r>
            <a:r>
              <a:rPr lang="en-US" altLang="ko-KR" dirty="0">
                <a:ea typeface="+mj-ea"/>
              </a:rPr>
              <a:t>, d-1</a:t>
            </a:r>
            <a:r>
              <a:rPr lang="ko-KR" altLang="en-US" dirty="0">
                <a:ea typeface="+mj-ea"/>
              </a:rPr>
              <a:t>하면 됨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(d + 3) % 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후진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마찬가지로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(d + 2) % 4</a:t>
            </a:r>
          </a:p>
        </p:txBody>
      </p:sp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DEDF0-9423-DD4B-2CBD-5570E4C0B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8D099-CCBC-8CE9-8038-3B8C0D68DCD5}"/>
              </a:ext>
            </a:extLst>
          </p:cNvPr>
          <p:cNvSpPr txBox="1"/>
          <p:nvPr/>
        </p:nvSpPr>
        <p:spPr>
          <a:xfrm>
            <a:off x="360218" y="286328"/>
            <a:ext cx="10935855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성냥개비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최댓값 구하기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예시에서 보면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규칙을 알 수 있다</a:t>
            </a:r>
            <a:r>
              <a:rPr lang="en-US" altLang="ko-KR" dirty="0">
                <a:ea typeface="+mj-ea"/>
              </a:rPr>
              <a:t>!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최댓값을 일단 최대한 길게 만드는 게 우선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1 -&gt; 2</a:t>
            </a:r>
            <a:r>
              <a:rPr lang="ko-KR" altLang="en-US" dirty="0">
                <a:ea typeface="+mj-ea"/>
              </a:rPr>
              <a:t>개 필요</a:t>
            </a:r>
            <a:r>
              <a:rPr lang="en-US" altLang="ko-KR" dirty="0">
                <a:ea typeface="+mj-ea"/>
              </a:rPr>
              <a:t>, 7 -&gt; 3</a:t>
            </a:r>
            <a:r>
              <a:rPr lang="ko-KR" altLang="en-US" dirty="0">
                <a:ea typeface="+mj-ea"/>
              </a:rPr>
              <a:t>개 필요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개수가 짝수라면 </a:t>
            </a: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로 도배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개수가 홀수라면 맨 앞을 </a:t>
            </a:r>
            <a:r>
              <a:rPr lang="en-US" altLang="ko-KR" dirty="0">
                <a:ea typeface="+mj-ea"/>
              </a:rPr>
              <a:t>7</a:t>
            </a:r>
            <a:r>
              <a:rPr lang="ko-KR" altLang="en-US" dirty="0">
                <a:ea typeface="+mj-ea"/>
              </a:rPr>
              <a:t>로 하고 나머지 </a:t>
            </a: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로 도배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최솟값 구하기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dp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47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3F895-7345-9E66-7479-4C9EFB49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3173D-2CEE-34FA-A504-4CF248A5597E}"/>
              </a:ext>
            </a:extLst>
          </p:cNvPr>
          <p:cNvSpPr txBox="1"/>
          <p:nvPr/>
        </p:nvSpPr>
        <p:spPr>
          <a:xfrm>
            <a:off x="360218" y="286328"/>
            <a:ext cx="10935855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성냥개비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각 성냥개비 개수로 만들 수 있는 최소값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1, 3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7, 4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4, 5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2, 6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0, 7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: 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숫자는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으로 시작할 수 없으니</a:t>
            </a:r>
            <a:r>
              <a:rPr lang="en-US" altLang="ko-KR" dirty="0">
                <a:ea typeface="+mj-ea"/>
              </a:rPr>
              <a:t>, 6</a:t>
            </a:r>
            <a:r>
              <a:rPr lang="ko-KR" altLang="en-US" dirty="0">
                <a:ea typeface="+mj-ea"/>
              </a:rPr>
              <a:t>개일 때는 </a:t>
            </a:r>
            <a:r>
              <a:rPr lang="en-US" altLang="ko-KR" dirty="0">
                <a:ea typeface="+mj-ea"/>
              </a:rPr>
              <a:t>6</a:t>
            </a:r>
            <a:r>
              <a:rPr lang="ko-KR" altLang="en-US" dirty="0">
                <a:ea typeface="+mj-ea"/>
              </a:rPr>
              <a:t>개로 만들 수 있는 두번째로 작은 수인 </a:t>
            </a:r>
            <a:r>
              <a:rPr lang="en-US" altLang="ko-KR" dirty="0">
                <a:ea typeface="+mj-ea"/>
              </a:rPr>
              <a:t>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i</a:t>
            </a:r>
            <a:r>
              <a:rPr lang="ko-KR" altLang="en-US" dirty="0">
                <a:ea typeface="+mj-ea"/>
              </a:rPr>
              <a:t>개로 만들 수 있는 최소 숫자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새로 붙일 수를 제작할 성냥개비 수</a:t>
            </a:r>
            <a:r>
              <a:rPr lang="en-US" altLang="ko-KR" dirty="0">
                <a:ea typeface="+mj-ea"/>
              </a:rPr>
              <a:t>(= j)</a:t>
            </a:r>
            <a:r>
              <a:rPr lang="ko-KR" altLang="en-US" dirty="0">
                <a:ea typeface="+mj-ea"/>
              </a:rPr>
              <a:t>가 </a:t>
            </a:r>
            <a:r>
              <a:rPr lang="en-US" altLang="ko-KR" dirty="0">
                <a:ea typeface="+mj-ea"/>
              </a:rPr>
              <a:t>6</a:t>
            </a:r>
            <a:r>
              <a:rPr lang="ko-KR" altLang="en-US" dirty="0">
                <a:ea typeface="+mj-ea"/>
              </a:rPr>
              <a:t>개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그</a:t>
            </a:r>
            <a:r>
              <a:rPr lang="en-US" altLang="ko-KR" dirty="0">
                <a:ea typeface="+mj-ea"/>
              </a:rPr>
              <a:t> </a:t>
            </a:r>
            <a:r>
              <a:rPr lang="ko-KR" altLang="en-US" dirty="0">
                <a:ea typeface="+mj-ea"/>
              </a:rPr>
              <a:t>외</a:t>
            </a:r>
            <a:endParaRPr lang="en-US" altLang="ko-KR" dirty="0"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7EDF87-67AA-B3B6-E184-4AA2EBB9C9CC}"/>
              </a:ext>
            </a:extLst>
          </p:cNvPr>
          <p:cNvSpPr/>
          <p:nvPr/>
        </p:nvSpPr>
        <p:spPr>
          <a:xfrm>
            <a:off x="785090" y="3741004"/>
            <a:ext cx="3528291" cy="54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-j)</a:t>
            </a:r>
            <a:r>
              <a:rPr lang="ko-KR" altLang="en-US" dirty="0"/>
              <a:t>개로 만든 기존 숫자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66713-3182-BBD2-D757-F7DBA183DFA1}"/>
              </a:ext>
            </a:extLst>
          </p:cNvPr>
          <p:cNvSpPr/>
          <p:nvPr/>
        </p:nvSpPr>
        <p:spPr>
          <a:xfrm>
            <a:off x="4313381" y="3741004"/>
            <a:ext cx="932873" cy="542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39E43-BA48-23C8-F7F2-70FC5DAD0C12}"/>
              </a:ext>
            </a:extLst>
          </p:cNvPr>
          <p:cNvSpPr/>
          <p:nvPr/>
        </p:nvSpPr>
        <p:spPr>
          <a:xfrm>
            <a:off x="7541491" y="3741004"/>
            <a:ext cx="3528291" cy="54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-j)</a:t>
            </a:r>
            <a:r>
              <a:rPr lang="ko-KR" altLang="en-US" dirty="0"/>
              <a:t>개로 만든 기존 숫자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458F8-2BBC-7739-06C5-B7FA8CB2D544}"/>
              </a:ext>
            </a:extLst>
          </p:cNvPr>
          <p:cNvSpPr/>
          <p:nvPr/>
        </p:nvSpPr>
        <p:spPr>
          <a:xfrm>
            <a:off x="6608618" y="3741004"/>
            <a:ext cx="932873" cy="542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ECD61-8F20-97D1-5DA4-F33FC27144A5}"/>
              </a:ext>
            </a:extLst>
          </p:cNvPr>
          <p:cNvSpPr txBox="1"/>
          <p:nvPr/>
        </p:nvSpPr>
        <p:spPr>
          <a:xfrm>
            <a:off x="5673436" y="3816931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60A0E-995A-1100-D768-6F1B563BC309}"/>
              </a:ext>
            </a:extLst>
          </p:cNvPr>
          <p:cNvSpPr/>
          <p:nvPr/>
        </p:nvSpPr>
        <p:spPr>
          <a:xfrm>
            <a:off x="785090" y="4949088"/>
            <a:ext cx="3528291" cy="54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-j)</a:t>
            </a:r>
            <a:r>
              <a:rPr lang="ko-KR" altLang="en-US" dirty="0"/>
              <a:t>개로 만든 기존 숫자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AF58B1-6C01-43FB-524C-9F7D02021FF7}"/>
              </a:ext>
            </a:extLst>
          </p:cNvPr>
          <p:cNvSpPr/>
          <p:nvPr/>
        </p:nvSpPr>
        <p:spPr>
          <a:xfrm>
            <a:off x="4313381" y="4949088"/>
            <a:ext cx="932873" cy="542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새 숫자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A6DF0-5C0F-CF0B-CD40-75E42630C780}"/>
              </a:ext>
            </a:extLst>
          </p:cNvPr>
          <p:cNvSpPr/>
          <p:nvPr/>
        </p:nvSpPr>
        <p:spPr>
          <a:xfrm>
            <a:off x="7541491" y="4949088"/>
            <a:ext cx="3528291" cy="542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-j)</a:t>
            </a:r>
            <a:r>
              <a:rPr lang="ko-KR" altLang="en-US" dirty="0"/>
              <a:t>개로 만든 기존 숫자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757FD-C069-2BA5-A7A2-133D3B31434A}"/>
              </a:ext>
            </a:extLst>
          </p:cNvPr>
          <p:cNvSpPr txBox="1"/>
          <p:nvPr/>
        </p:nvSpPr>
        <p:spPr>
          <a:xfrm>
            <a:off x="5673436" y="5025015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6F852-7173-61E6-EEE4-F92DEE6096E6}"/>
              </a:ext>
            </a:extLst>
          </p:cNvPr>
          <p:cNvSpPr/>
          <p:nvPr/>
        </p:nvSpPr>
        <p:spPr>
          <a:xfrm>
            <a:off x="6608618" y="4949088"/>
            <a:ext cx="932873" cy="542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새 숫자</a:t>
            </a:r>
          </a:p>
        </p:txBody>
      </p:sp>
    </p:spTree>
    <p:extLst>
      <p:ext uri="{BB962C8B-B14F-4D97-AF65-F5344CB8AC3E}">
        <p14:creationId xmlns:p14="http://schemas.microsoft.com/office/powerpoint/2010/main" val="65026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246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163</cp:revision>
  <dcterms:created xsi:type="dcterms:W3CDTF">2024-08-09T13:03:11Z</dcterms:created>
  <dcterms:modified xsi:type="dcterms:W3CDTF">2024-11-14T14:09:05Z</dcterms:modified>
</cp:coreProperties>
</file>