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266FB-F047-F148-75E6-B4626A39B6F0}" v="193" dt="2024-11-28T13:34:01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week20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CA066-29E6-02AE-C71A-343006E1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2447 </a:t>
            </a:r>
            <a:r>
              <a:rPr lang="ko-KR" altLang="en-US" dirty="0" err="1">
                <a:ea typeface="맑은 고딕"/>
              </a:rPr>
              <a:t>별찍기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3B3C4-F20C-4919-5471-9EC37A8F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3^n * 3^n인 정사각형을 9분할해서 가운데를 비워주기.</a:t>
            </a:r>
          </a:p>
          <a:p>
            <a:r>
              <a:rPr lang="ko-KR" altLang="en-US" dirty="0">
                <a:ea typeface="맑은 고딕"/>
              </a:rPr>
              <a:t>시작점과 끝점만 잘 </a:t>
            </a:r>
            <a:r>
              <a:rPr lang="ko-KR" altLang="en-US" dirty="0" err="1">
                <a:ea typeface="맑은 고딕"/>
              </a:rPr>
              <a:t>신경쓰면</a:t>
            </a:r>
            <a:r>
              <a:rPr lang="ko-KR" altLang="en-US" dirty="0">
                <a:ea typeface="맑은 고딕"/>
              </a:rPr>
              <a:t> 됨.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8B127C-62C3-7652-0AC0-68D6E43A465A}"/>
              </a:ext>
            </a:extLst>
          </p:cNvPr>
          <p:cNvSpPr/>
          <p:nvPr/>
        </p:nvSpPr>
        <p:spPr>
          <a:xfrm>
            <a:off x="4254500" y="2844800"/>
            <a:ext cx="2171700" cy="3060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490DF4-5839-77C3-E62E-856C1A348F0D}"/>
              </a:ext>
            </a:extLst>
          </p:cNvPr>
          <p:cNvCxnSpPr/>
          <p:nvPr/>
        </p:nvCxnSpPr>
        <p:spPr>
          <a:xfrm>
            <a:off x="4254500" y="3846871"/>
            <a:ext cx="2159000" cy="127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54730A5-6884-5FE6-DD5B-23DCDF136CAF}"/>
              </a:ext>
            </a:extLst>
          </p:cNvPr>
          <p:cNvCxnSpPr>
            <a:cxnSpLocks/>
          </p:cNvCxnSpPr>
          <p:nvPr/>
        </p:nvCxnSpPr>
        <p:spPr>
          <a:xfrm>
            <a:off x="4256753" y="4940709"/>
            <a:ext cx="2159000" cy="127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F0F8FC4-2EAF-DF39-F567-D0D9C8DB5D65}"/>
              </a:ext>
            </a:extLst>
          </p:cNvPr>
          <p:cNvCxnSpPr/>
          <p:nvPr/>
        </p:nvCxnSpPr>
        <p:spPr>
          <a:xfrm>
            <a:off x="4975224" y="2847974"/>
            <a:ext cx="9525" cy="305752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4EA25F-5556-C380-E192-8A7E8038D683}"/>
              </a:ext>
            </a:extLst>
          </p:cNvPr>
          <p:cNvCxnSpPr>
            <a:cxnSpLocks/>
          </p:cNvCxnSpPr>
          <p:nvPr/>
        </p:nvCxnSpPr>
        <p:spPr>
          <a:xfrm>
            <a:off x="5724523" y="2847973"/>
            <a:ext cx="9525" cy="305752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2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CA066-29E6-02AE-C71A-343006E1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2447 </a:t>
            </a:r>
            <a:r>
              <a:rPr lang="ko-KR" altLang="en-US" dirty="0" err="1">
                <a:ea typeface="맑은 고딕"/>
              </a:rPr>
              <a:t>별찍기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3B3C4-F20C-4919-5471-9EC37A8F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3^n * 3^n인 정사각형을 9분할해서 가운데를 비워주기.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8B127C-62C3-7652-0AC0-68D6E43A465A}"/>
              </a:ext>
            </a:extLst>
          </p:cNvPr>
          <p:cNvSpPr/>
          <p:nvPr/>
        </p:nvSpPr>
        <p:spPr>
          <a:xfrm>
            <a:off x="4254500" y="2844800"/>
            <a:ext cx="2171700" cy="3060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490DF4-5839-77C3-E62E-856C1A348F0D}"/>
              </a:ext>
            </a:extLst>
          </p:cNvPr>
          <p:cNvCxnSpPr/>
          <p:nvPr/>
        </p:nvCxnSpPr>
        <p:spPr>
          <a:xfrm>
            <a:off x="4254500" y="3846871"/>
            <a:ext cx="2159000" cy="127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54730A5-6884-5FE6-DD5B-23DCDF136CAF}"/>
              </a:ext>
            </a:extLst>
          </p:cNvPr>
          <p:cNvCxnSpPr>
            <a:cxnSpLocks/>
          </p:cNvCxnSpPr>
          <p:nvPr/>
        </p:nvCxnSpPr>
        <p:spPr>
          <a:xfrm>
            <a:off x="4256753" y="4940709"/>
            <a:ext cx="2159000" cy="127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F0F8FC4-2EAF-DF39-F567-D0D9C8DB5D65}"/>
              </a:ext>
            </a:extLst>
          </p:cNvPr>
          <p:cNvCxnSpPr/>
          <p:nvPr/>
        </p:nvCxnSpPr>
        <p:spPr>
          <a:xfrm>
            <a:off x="4975224" y="2847974"/>
            <a:ext cx="9525" cy="305752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4EA25F-5556-C380-E192-8A7E8038D683}"/>
              </a:ext>
            </a:extLst>
          </p:cNvPr>
          <p:cNvCxnSpPr>
            <a:cxnSpLocks/>
          </p:cNvCxnSpPr>
          <p:nvPr/>
        </p:nvCxnSpPr>
        <p:spPr>
          <a:xfrm>
            <a:off x="5724523" y="2847973"/>
            <a:ext cx="9525" cy="305752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6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B09E8-0A1D-BB08-6010-5BB0B734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1865 </a:t>
            </a:r>
            <a:r>
              <a:rPr lang="ko-KR" altLang="en-US" dirty="0" err="1">
                <a:ea typeface="맑은 고딕"/>
              </a:rPr>
              <a:t>웜홀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6B4E5-24E1-4FC8-964F-3DD73BF0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모든 노드가 시작점이 될 수 있음.</a:t>
            </a:r>
          </a:p>
          <a:p>
            <a:r>
              <a:rPr lang="ko-KR" altLang="en-US" dirty="0">
                <a:ea typeface="맑은 고딕"/>
              </a:rPr>
              <a:t>그래프가 모두 연결되어 있다는 보장이 없음.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5" name="그림 4" descr="스케치, 그림, 라인 아트, 클립아트이(가) 표시된 사진&#10;&#10;자동 생성된 설명">
            <a:extLst>
              <a:ext uri="{FF2B5EF4-FFF2-40B4-BE49-F238E27FC236}">
                <a16:creationId xmlns:a16="http://schemas.microsoft.com/office/drawing/2014/main" id="{2F0F607C-43B8-F28E-6245-7376E00C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913592"/>
            <a:ext cx="4049184" cy="218228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D24794C-0C40-A9D7-AD17-6BA50D30DB44}"/>
              </a:ext>
            </a:extLst>
          </p:cNvPr>
          <p:cNvCxnSpPr/>
          <p:nvPr/>
        </p:nvCxnSpPr>
        <p:spPr>
          <a:xfrm>
            <a:off x="5956300" y="4305300"/>
            <a:ext cx="711200" cy="1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98BED4-D3B0-D450-4851-61187E736FA9}"/>
              </a:ext>
            </a:extLst>
          </p:cNvPr>
          <p:cNvCxnSpPr/>
          <p:nvPr/>
        </p:nvCxnSpPr>
        <p:spPr>
          <a:xfrm>
            <a:off x="5956300" y="2997200"/>
            <a:ext cx="12700" cy="130810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3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B09E8-0A1D-BB08-6010-5BB0B734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1865 </a:t>
            </a:r>
            <a:r>
              <a:rPr lang="ko-KR" altLang="en-US" dirty="0" err="1">
                <a:ea typeface="맑은 고딕"/>
              </a:rPr>
              <a:t>웜홀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6B4E5-24E1-4FC8-964F-3DD73BF0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연결되어 있지 않는 그래프를 임의의 양수로 연결시켜주고, 1번 노드 출발로 </a:t>
            </a:r>
            <a:r>
              <a:rPr lang="ko-KR" altLang="en-US" err="1">
                <a:ea typeface="맑은 고딕"/>
              </a:rPr>
              <a:t>벨만포드</a:t>
            </a:r>
            <a:r>
              <a:rPr lang="ko-KR" altLang="en-US" dirty="0">
                <a:ea typeface="맑은 고딕"/>
              </a:rPr>
              <a:t> 알고리즘을 사용.</a:t>
            </a:r>
          </a:p>
          <a:p>
            <a:r>
              <a:rPr lang="ko-KR" altLang="en-US" dirty="0">
                <a:ea typeface="맑은 고딕"/>
              </a:rPr>
              <a:t>가중치를 0으로 연결하면 그래프들의 거리는 변하지 않음.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5" name="그림 4" descr="스케치, 그림, 라인 아트, 클립아트이(가) 표시된 사진&#10;&#10;자동 생성된 설명">
            <a:extLst>
              <a:ext uri="{FF2B5EF4-FFF2-40B4-BE49-F238E27FC236}">
                <a16:creationId xmlns:a16="http://schemas.microsoft.com/office/drawing/2014/main" id="{2F0F607C-43B8-F28E-6245-7376E00C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808" y="3743325"/>
            <a:ext cx="4049184" cy="21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038C5-3111-2CB6-EBEE-3F571FBE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10360 The </a:t>
            </a:r>
            <a:r>
              <a:rPr lang="ko-KR" altLang="en-US" dirty="0" err="1">
                <a:ea typeface="맑은 고딕"/>
              </a:rPr>
              <a:t>Mountain</a:t>
            </a:r>
            <a:r>
              <a:rPr lang="ko-KR" altLang="en-US" dirty="0">
                <a:ea typeface="맑은 고딕"/>
              </a:rPr>
              <a:t> of Gold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1B78B-0197-8734-B57B-4AE8F16F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사이클이 생기면서 0에서 출발에서 0으로 돌아와야 함.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이걸 못해서 못 풀었음...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3" descr="그림, 도표, 스케치이(가) 표시된 사진&#10;&#10;자동 생성된 설명">
            <a:extLst>
              <a:ext uri="{FF2B5EF4-FFF2-40B4-BE49-F238E27FC236}">
                <a16:creationId xmlns:a16="http://schemas.microsoft.com/office/drawing/2014/main" id="{6960510C-56A3-9EBF-9B17-96585A73F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67" y="3046504"/>
            <a:ext cx="5774267" cy="288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8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week20</vt:lpstr>
      <vt:lpstr>2447 별찍기</vt:lpstr>
      <vt:lpstr>2447 별찍기</vt:lpstr>
      <vt:lpstr>1865 웜홀</vt:lpstr>
      <vt:lpstr>1865 웜홀</vt:lpstr>
      <vt:lpstr>10360 The Mountain of Gold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71</cp:revision>
  <dcterms:created xsi:type="dcterms:W3CDTF">2024-11-28T12:35:05Z</dcterms:created>
  <dcterms:modified xsi:type="dcterms:W3CDTF">2024-11-28T14:05:50Z</dcterms:modified>
</cp:coreProperties>
</file>