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12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5EF602-8F68-1D41-F917-6A25164C71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B3ACF64-27CF-0BA2-5778-CB8806204B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72EEF9-AAE7-5566-1096-0362CF639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2CE9E-3255-4BBB-8E93-C33900096BE8}" type="datetimeFigureOut">
              <a:rPr lang="ko-KR" altLang="en-US" smtClean="0"/>
              <a:t>2024-08-22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988A6E-493C-C001-7D9B-6CCDE5A33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4B8E20-7681-0CCC-321F-429C32A8B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BC91E-8551-49B7-9638-40255EB3DF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432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D4202E-6A68-84E7-39C7-9CC916647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076B081-8642-CA18-2485-C8C9224E4E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E2C681-6A76-D445-DC39-C4F577CF5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2CE9E-3255-4BBB-8E93-C33900096BE8}" type="datetimeFigureOut">
              <a:rPr lang="ko-KR" altLang="en-US" smtClean="0"/>
              <a:t>2024-08-22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8D24F6-D09D-A139-F65E-9823CD460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F3B38D-51CE-F64F-EB3B-B660F6A4A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BC91E-8551-49B7-9638-40255EB3DF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2346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61496A3-BDA1-66B5-01A8-3CF1C32A0D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FE67BB2-2AC9-46E0-0705-662E764987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DAFB6B-5D75-943D-A503-82F42419E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2CE9E-3255-4BBB-8E93-C33900096BE8}" type="datetimeFigureOut">
              <a:rPr lang="ko-KR" altLang="en-US" smtClean="0"/>
              <a:t>2024-08-22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EF5564-8CF2-F6A1-F86B-3D138550B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EF0B32-BB33-62CD-97B6-21AD8CABE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BC91E-8551-49B7-9638-40255EB3DF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2064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0E84EF-06B3-8775-E032-28318D1BA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279FA0-C31A-67E9-82B6-EA2AC413E1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C230B3-9C6D-649B-8FDB-D5129A168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2CE9E-3255-4BBB-8E93-C33900096BE8}" type="datetimeFigureOut">
              <a:rPr lang="ko-KR" altLang="en-US" smtClean="0"/>
              <a:t>2024-08-22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94239E-83A4-A4E0-54DB-CFEAC8EAD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55C4E7-2300-901F-AC90-979ED574E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BC91E-8551-49B7-9638-40255EB3DF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4806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49ABB8-4A2D-B4BB-261C-F56F07B97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D42A9A7-938D-5066-774F-FAE23AC56B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D7763E-E966-2EE2-A150-14065967D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2CE9E-3255-4BBB-8E93-C33900096BE8}" type="datetimeFigureOut">
              <a:rPr lang="ko-KR" altLang="en-US" smtClean="0"/>
              <a:t>2024-08-22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D531CF-483B-E1F8-9D4C-79B5BD2B6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6139A2-C3F2-5535-2FC6-9605F9701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BC91E-8551-49B7-9638-40255EB3DF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2099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A92826-A547-D0A8-B337-C35553EA9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4906C1-7511-F4E3-9E31-AC763182BC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4C95422-C414-1669-1528-0833D7AC65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3FE86D-63C2-B472-DA1A-072EB411D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2CE9E-3255-4BBB-8E93-C33900096BE8}" type="datetimeFigureOut">
              <a:rPr lang="ko-KR" altLang="en-US" smtClean="0"/>
              <a:t>2024-08-22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9BD00DA-3B03-39D1-F8B2-CDBDEDB3F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D91539F-C727-50D4-2F22-7A0F20E24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BC91E-8551-49B7-9638-40255EB3DF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9863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EC0342-4334-9EA2-0C6B-3CC6674D2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BBF25D-EF39-FBE2-7D18-E608D026FF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A11DD33-7C93-07AC-E0FB-BFB3C22140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7107ED5-7BEA-B016-F1E8-EE8B11E7AB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6AD65C9-D662-68E0-1D71-CA337CD316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2D6D366-DF87-B828-1905-598B13178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2CE9E-3255-4BBB-8E93-C33900096BE8}" type="datetimeFigureOut">
              <a:rPr lang="ko-KR" altLang="en-US" smtClean="0"/>
              <a:t>2024-08-22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EB12D40-FCB6-3C77-1916-CC1F3C297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B6E1BF5-1A70-23AD-6715-6D024701F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BC91E-8551-49B7-9638-40255EB3DF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4678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5DA230-3A85-F55A-801B-AFC81CE27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2CB0B38-A00D-B914-2233-C11C83FE5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2CE9E-3255-4BBB-8E93-C33900096BE8}" type="datetimeFigureOut">
              <a:rPr lang="ko-KR" altLang="en-US" smtClean="0"/>
              <a:t>2024-08-22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AB797F9-72DD-43C6-AE41-8039F2DB1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3010EB7-6187-55F5-176E-C958A7228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BC91E-8551-49B7-9638-40255EB3DF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977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6ADC797-2D65-122A-9BD9-B5C2A8860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2CE9E-3255-4BBB-8E93-C33900096BE8}" type="datetimeFigureOut">
              <a:rPr lang="ko-KR" altLang="en-US" smtClean="0"/>
              <a:t>2024-08-22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6A69AC5-F5A4-B095-912E-A3EC55963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D4B90F2-3793-E4F8-6921-39C3F1553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BC91E-8551-49B7-9638-40255EB3DF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9562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F427C9-5DCE-BF5F-5ABF-F96CAA1B4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65480F-5B7A-3FB8-95BE-412BD7C83F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4B1B82C-7D44-42AB-27BB-AD3FED7A6A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6372122-B7CA-0567-3A97-A7398B5C6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2CE9E-3255-4BBB-8E93-C33900096BE8}" type="datetimeFigureOut">
              <a:rPr lang="ko-KR" altLang="en-US" smtClean="0"/>
              <a:t>2024-08-22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06E181A-518C-3441-F546-6F4CF4B27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D0E5521-E752-BCE6-8BB1-1FB43E752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BC91E-8551-49B7-9638-40255EB3DF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7022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E638CB-7244-6254-A92E-D6D9940C0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B3501B3-99FB-6C3F-07C3-A33A18BD28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8F7C37D-985F-47EA-DA0B-3A835A9F7F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8642D19-3A76-9084-93B1-074FA9E92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2CE9E-3255-4BBB-8E93-C33900096BE8}" type="datetimeFigureOut">
              <a:rPr lang="ko-KR" altLang="en-US" smtClean="0"/>
              <a:t>2024-08-22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BFA9437-9F1E-2C30-22FE-2115DA2E9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6863DAF-2AB7-A4BA-CF43-84865C387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BC91E-8551-49B7-9638-40255EB3DF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3768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7CD1268-AB31-C5E6-DBED-A9B334364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65DA273-136C-226F-A223-4EEBECECEE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50009A-14CD-2664-A91D-13F7C5846E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A52CE9E-3255-4BBB-8E93-C33900096BE8}" type="datetimeFigureOut">
              <a:rPr lang="ko-KR" altLang="en-US" smtClean="0"/>
              <a:t>2024-08-22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EE9B32-2285-B459-6D81-BE1312CA74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C37F4F-9877-522B-683B-B97547E5B5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34BC91E-8551-49B7-9638-40255EB3DF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6205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4C29B2-D160-66D1-25E4-EF5DAFEECE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00659"/>
            <a:ext cx="9144000" cy="2387600"/>
          </a:xfrm>
        </p:spPr>
        <p:txBody>
          <a:bodyPr/>
          <a:lstStyle/>
          <a:p>
            <a:r>
              <a:rPr lang="en-US" altLang="ko-KR" dirty="0"/>
              <a:t>week8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77581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BA10F1-8F2C-FA47-0BF7-D02D51E23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부분합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FB19AA-9647-FA40-6C34-E551686311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1. </a:t>
            </a:r>
            <a:r>
              <a:rPr lang="ko-KR" altLang="en-US" dirty="0"/>
              <a:t>누적합으로 배열을 만든다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2. </a:t>
            </a:r>
            <a:r>
              <a:rPr lang="ko-KR" altLang="en-US" dirty="0"/>
              <a:t>시작 위치를 </a:t>
            </a:r>
            <a:r>
              <a:rPr lang="en-US" altLang="ko-KR" dirty="0"/>
              <a:t>s</a:t>
            </a:r>
            <a:r>
              <a:rPr lang="ko-KR" altLang="en-US" dirty="0"/>
              <a:t>보다 큰 </a:t>
            </a:r>
            <a:r>
              <a:rPr lang="en-US" altLang="ko-KR" dirty="0"/>
              <a:t>index</a:t>
            </a:r>
            <a:r>
              <a:rPr lang="ko-KR" altLang="en-US" dirty="0"/>
              <a:t>로 지정한다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3. </a:t>
            </a:r>
            <a:r>
              <a:rPr lang="ko-KR" altLang="en-US" dirty="0"/>
              <a:t>연속된 부분합 중 길이가 </a:t>
            </a:r>
            <a:r>
              <a:rPr lang="ko-KR" altLang="en-US" dirty="0">
                <a:highlight>
                  <a:srgbClr val="FFFF00"/>
                </a:highlight>
              </a:rPr>
              <a:t>가장 짧은 </a:t>
            </a:r>
            <a:r>
              <a:rPr lang="ko-KR" altLang="en-US" dirty="0"/>
              <a:t>것을 구하는 것이기 때문에 부분합에서 뺄 위치를 </a:t>
            </a:r>
            <a:r>
              <a:rPr lang="en-US" altLang="ko-KR" dirty="0"/>
              <a:t>(</a:t>
            </a:r>
            <a:r>
              <a:rPr lang="ko-KR" altLang="en-US" dirty="0"/>
              <a:t>시작 위치 </a:t>
            </a:r>
            <a:r>
              <a:rPr lang="en-US" altLang="ko-KR" dirty="0"/>
              <a:t>– </a:t>
            </a:r>
            <a:r>
              <a:rPr lang="ko-KR" altLang="en-US" dirty="0"/>
              <a:t>지금까지 구한 가장 짧은 길이</a:t>
            </a:r>
            <a:r>
              <a:rPr lang="en-US" altLang="ko-KR" dirty="0"/>
              <a:t>)</a:t>
            </a:r>
            <a:r>
              <a:rPr lang="ko-KR" altLang="en-US" dirty="0"/>
              <a:t>에서 시작한다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S = 15</a:t>
            </a:r>
          </a:p>
          <a:p>
            <a:pPr marL="0" indent="0">
              <a:buNone/>
            </a:pPr>
            <a:r>
              <a:rPr lang="en-US" altLang="ko-KR" dirty="0"/>
              <a:t>5 1 3 5 10 …</a:t>
            </a:r>
          </a:p>
          <a:p>
            <a:pPr marL="0" indent="0">
              <a:buNone/>
            </a:pPr>
            <a:r>
              <a:rPr lang="en-US" altLang="ko-KR" dirty="0"/>
              <a:t>5 6 9 14 24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0392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85A50CF-2EAD-74D2-70D7-D017E8DF9F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075" y="252259"/>
            <a:ext cx="3848100" cy="23526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E422D33-4E8A-45A1-6C14-BD75F10ACE95}"/>
              </a:ext>
            </a:extLst>
          </p:cNvPr>
          <p:cNvSpPr txBox="1"/>
          <p:nvPr/>
        </p:nvSpPr>
        <p:spPr>
          <a:xfrm>
            <a:off x="643075" y="2782669"/>
            <a:ext cx="3848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시작위치 설정 </a:t>
            </a:r>
            <a:r>
              <a:rPr lang="en-US" altLang="ko-KR" dirty="0"/>
              <a:t>(s</a:t>
            </a:r>
            <a:r>
              <a:rPr lang="ko-KR" altLang="en-US" dirty="0"/>
              <a:t>보다 큰 위치에서 시작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9684BAD-52FF-A6DE-44F3-7BF38FB9B1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33221"/>
            <a:ext cx="4448175" cy="21907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DFAEFDA-13A2-A14E-670D-7D2D0CB0557D}"/>
              </a:ext>
            </a:extLst>
          </p:cNvPr>
          <p:cNvSpPr txBox="1"/>
          <p:nvPr/>
        </p:nvSpPr>
        <p:spPr>
          <a:xfrm>
            <a:off x="6096000" y="2604934"/>
            <a:ext cx="44481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최소 길이를 구하는 문제이기 때문에 누적합에서 뺄 시작 위치를 </a:t>
            </a:r>
            <a:r>
              <a:rPr lang="en-US" altLang="ko-KR" dirty="0"/>
              <a:t>(</a:t>
            </a:r>
            <a:r>
              <a:rPr lang="en-US" altLang="ko-KR" dirty="0" err="1"/>
              <a:t>i</a:t>
            </a:r>
            <a:r>
              <a:rPr lang="en-US" altLang="ko-KR" dirty="0"/>
              <a:t>-</a:t>
            </a:r>
            <a:r>
              <a:rPr lang="ko-KR" altLang="en-US" dirty="0"/>
              <a:t>지금까지 구한 최소길이</a:t>
            </a:r>
            <a:r>
              <a:rPr lang="en-US" altLang="ko-KR" dirty="0"/>
              <a:t>)</a:t>
            </a:r>
            <a:r>
              <a:rPr lang="ko-KR" altLang="en-US" dirty="0"/>
              <a:t>로 설정</a:t>
            </a:r>
            <a:r>
              <a:rPr lang="en-US" altLang="ko-KR" dirty="0"/>
              <a:t>.&gt;&gt;&gt;(int j = </a:t>
            </a:r>
            <a:r>
              <a:rPr lang="en-US" altLang="ko-KR" dirty="0" err="1"/>
              <a:t>i-ans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4443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8A074A-4CB2-487D-9F31-A0CC3FA00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별자리 만들기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40DFC5-9390-BC1F-02D7-8B5F4F546A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ko-KR" altLang="en-US" dirty="0"/>
              <a:t>각 별들 사이의 거리를 구한다</a:t>
            </a:r>
            <a:r>
              <a:rPr lang="en-US" altLang="ko-KR" dirty="0"/>
              <a:t>.</a:t>
            </a:r>
          </a:p>
          <a:p>
            <a:pPr marL="514350" indent="-514350">
              <a:buAutoNum type="arabicPeriod"/>
            </a:pPr>
            <a:r>
              <a:rPr lang="ko-KR" altLang="en-US" dirty="0"/>
              <a:t>이 거리를 기준으로 최소 거리를 하나씩 뺀다</a:t>
            </a:r>
            <a:r>
              <a:rPr lang="en-US" altLang="ko-KR" dirty="0"/>
              <a:t>. </a:t>
            </a:r>
            <a:r>
              <a:rPr lang="ko-KR" altLang="en-US" dirty="0"/>
              <a:t>빼면서 유니온 </a:t>
            </a:r>
            <a:r>
              <a:rPr lang="ko-KR" altLang="en-US" dirty="0" err="1"/>
              <a:t>파인드로</a:t>
            </a:r>
            <a:r>
              <a:rPr lang="ko-KR" altLang="en-US" dirty="0"/>
              <a:t> 유니온을 해준다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128824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F07D578-5566-C5DF-E6DD-0BF1DAC0CA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851" y="343628"/>
            <a:ext cx="5369186" cy="133115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9DACFCD-3C2B-714B-5553-5EE1AF4647D1}"/>
              </a:ext>
            </a:extLst>
          </p:cNvPr>
          <p:cNvSpPr txBox="1"/>
          <p:nvPr/>
        </p:nvSpPr>
        <p:spPr>
          <a:xfrm>
            <a:off x="301214" y="1947134"/>
            <a:ext cx="5432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Priority queue</a:t>
            </a:r>
            <a:r>
              <a:rPr lang="ko-KR" altLang="en-US" dirty="0"/>
              <a:t>에 </a:t>
            </a:r>
            <a:r>
              <a:rPr lang="en-US" altLang="ko-KR" dirty="0"/>
              <a:t>{</a:t>
            </a:r>
            <a:r>
              <a:rPr lang="ko-KR" altLang="en-US" dirty="0"/>
              <a:t>거리</a:t>
            </a:r>
            <a:r>
              <a:rPr lang="en-US" altLang="ko-KR" dirty="0"/>
              <a:t>, </a:t>
            </a:r>
            <a:r>
              <a:rPr lang="ko-KR" altLang="en-US" dirty="0"/>
              <a:t>별</a:t>
            </a:r>
            <a:r>
              <a:rPr lang="en-US" altLang="ko-KR" dirty="0"/>
              <a:t>a, </a:t>
            </a:r>
            <a:r>
              <a:rPr lang="ko-KR" altLang="en-US" dirty="0"/>
              <a:t>별</a:t>
            </a:r>
            <a:r>
              <a:rPr lang="en-US" altLang="ko-KR" dirty="0"/>
              <a:t>b}</a:t>
            </a:r>
            <a:r>
              <a:rPr lang="ko-KR" altLang="en-US" dirty="0"/>
              <a:t>를 모두 삽입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44ECC48-E257-A3C9-D155-832A1D6904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9130" y="343628"/>
            <a:ext cx="3886200" cy="34861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18843AA-9A0F-0D55-7056-1A08A554BDD4}"/>
              </a:ext>
            </a:extLst>
          </p:cNvPr>
          <p:cNvSpPr txBox="1"/>
          <p:nvPr/>
        </p:nvSpPr>
        <p:spPr>
          <a:xfrm>
            <a:off x="6927925" y="4087906"/>
            <a:ext cx="39588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priority Queue</a:t>
            </a:r>
            <a:r>
              <a:rPr lang="ko-KR" altLang="en-US" dirty="0"/>
              <a:t>에서 </a:t>
            </a:r>
            <a:r>
              <a:rPr lang="en-US" altLang="ko-KR" dirty="0"/>
              <a:t>poll</a:t>
            </a:r>
            <a:r>
              <a:rPr lang="ko-KR" altLang="en-US" dirty="0"/>
              <a:t>하면서 </a:t>
            </a:r>
            <a:r>
              <a:rPr lang="en-US" altLang="ko-KR" dirty="0"/>
              <a:t>parent</a:t>
            </a:r>
            <a:r>
              <a:rPr lang="ko-KR" altLang="en-US" dirty="0"/>
              <a:t>가 다르면 별과 별사이의 거리를 합</a:t>
            </a:r>
          </a:p>
        </p:txBody>
      </p:sp>
    </p:spTree>
    <p:extLst>
      <p:ext uri="{BB962C8B-B14F-4D97-AF65-F5344CB8AC3E}">
        <p14:creationId xmlns:p14="http://schemas.microsoft.com/office/powerpoint/2010/main" val="5696633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150</Words>
  <Application>Microsoft Office PowerPoint</Application>
  <PresentationFormat>와이드스크린</PresentationFormat>
  <Paragraphs>15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week8</vt:lpstr>
      <vt:lpstr>부분합</vt:lpstr>
      <vt:lpstr>PowerPoint 프레젠테이션</vt:lpstr>
      <vt:lpstr>별자리 만들기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김세호(학부생-소프트웨어전공)</dc:creator>
  <cp:lastModifiedBy>김세호(학부생-소프트웨어전공)</cp:lastModifiedBy>
  <cp:revision>3</cp:revision>
  <dcterms:created xsi:type="dcterms:W3CDTF">2024-08-19T04:59:16Z</dcterms:created>
  <dcterms:modified xsi:type="dcterms:W3CDTF">2024-08-22T13:40:52Z</dcterms:modified>
</cp:coreProperties>
</file>