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0A812-933A-1635-E4ED-0BFE3503AACF}" v="391" dt="2024-12-05T09:44:01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Week</a:t>
            </a:r>
            <a:r>
              <a:rPr lang="ko-KR" altLang="en-US" dirty="0">
                <a:ea typeface="맑은 고딕"/>
              </a:rPr>
              <a:t> 21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B5168-11F3-8F69-C99C-F309B6C4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BOJ16397 탈출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BA00F-926C-1D1C-6212-CAF8F8AB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 + </a:t>
            </a:r>
            <a:r>
              <a:rPr lang="ko-KR" altLang="en-US" dirty="0" err="1">
                <a:ea typeface="맑은 고딕"/>
              </a:rPr>
              <a:t>bfs</a:t>
            </a:r>
            <a:endParaRPr lang="ko-KR"/>
          </a:p>
          <a:p>
            <a:r>
              <a:rPr lang="ko-KR" altLang="en-US" dirty="0">
                <a:ea typeface="맑은 고딕"/>
              </a:rPr>
              <a:t>0~99999를 최소로 만드는 횟수를 담는 리스트를 -1로 초기화. (</a:t>
            </a:r>
            <a:r>
              <a:rPr lang="ko-KR" altLang="en-US" dirty="0" err="1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)</a:t>
            </a:r>
            <a:endParaRPr lang="ko-KR"/>
          </a:p>
          <a:p>
            <a:r>
              <a:rPr lang="ko-KR" altLang="en-US" dirty="0">
                <a:ea typeface="맑은 고딕"/>
              </a:rPr>
              <a:t>시작 </a:t>
            </a:r>
            <a:r>
              <a:rPr lang="ko-KR" altLang="en-US" dirty="0" err="1">
                <a:ea typeface="맑은 고딕"/>
              </a:rPr>
              <a:t>n부터</a:t>
            </a:r>
            <a:r>
              <a:rPr lang="ko-KR" altLang="en-US" dirty="0">
                <a:ea typeface="맑은 고딕"/>
              </a:rPr>
              <a:t> +1, *2-&gt;앞자리수-1을 </a:t>
            </a:r>
            <a:r>
              <a:rPr lang="ko-KR" altLang="en-US" dirty="0" err="1">
                <a:ea typeface="맑은 고딕"/>
              </a:rPr>
              <a:t>dp에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카운팅하면서</a:t>
            </a:r>
            <a:r>
              <a:rPr lang="ko-KR" altLang="en-US" dirty="0">
                <a:ea typeface="맑은 고딕"/>
              </a:rPr>
              <a:t> 생성된 값이 -1이면 </a:t>
            </a:r>
            <a:r>
              <a:rPr lang="ko-KR" altLang="en-US" dirty="0" err="1">
                <a:ea typeface="맑은 고딕"/>
              </a:rPr>
              <a:t>deque에</a:t>
            </a:r>
            <a:r>
              <a:rPr lang="ko-KR" altLang="en-US" dirty="0">
                <a:ea typeface="맑은 고딕"/>
              </a:rPr>
              <a:t> 넣음.</a:t>
            </a:r>
            <a:endParaRPr lang="ko-KR"/>
          </a:p>
          <a:p>
            <a:r>
              <a:rPr lang="ko-KR" altLang="en-US" dirty="0" err="1">
                <a:ea typeface="맑은 고딕"/>
              </a:rPr>
              <a:t>T번</a:t>
            </a:r>
            <a:r>
              <a:rPr lang="ko-KR" altLang="en-US" dirty="0">
                <a:ea typeface="맑은 고딕"/>
              </a:rPr>
              <a:t> 실행한 후, </a:t>
            </a:r>
            <a:r>
              <a:rPr lang="ko-KR" altLang="en-US" dirty="0" err="1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[</a:t>
            </a:r>
            <a:r>
              <a:rPr lang="ko-KR" altLang="en-US" dirty="0" err="1">
                <a:ea typeface="맑은 고딕"/>
              </a:rPr>
              <a:t>g</a:t>
            </a:r>
            <a:r>
              <a:rPr lang="ko-KR" altLang="en-US" dirty="0">
                <a:ea typeface="맑은 고딕"/>
              </a:rPr>
              <a:t>]가 -1이면 </a:t>
            </a:r>
            <a:r>
              <a:rPr lang="ko-KR" altLang="en-US" dirty="0" err="1">
                <a:ea typeface="맑은 고딕"/>
              </a:rPr>
              <a:t>ang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7012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B5168-11F3-8F69-C99C-F309B6C4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BOJ16397 탈출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BA00F-926C-1D1C-6212-CAF8F8AB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단, 생성된 수가 0보다 작거나 99999보다 크면 안됨.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A067B4A-2A1F-C082-5ACB-A0EBF4458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374335"/>
            <a:ext cx="38862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9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B5168-11F3-8F69-C99C-F309B6C4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BOJ16397 탈출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BA00F-926C-1D1C-6212-CAF8F8AB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단, 생성된 수가 0보다 작거나 99999보다 크면 안됨.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A067B4A-2A1F-C082-5ACB-A0EBF4458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374335"/>
            <a:ext cx="38862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0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4CE58-B75B-9120-160D-34096F72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BOJ15422 </a:t>
            </a:r>
            <a:r>
              <a:rPr lang="ko-KR" altLang="en-US" dirty="0" err="1">
                <a:ea typeface="맑은 고딕"/>
              </a:rPr>
              <a:t>Bumped</a:t>
            </a:r>
            <a:r>
              <a:rPr lang="ko-KR" altLang="en-US" dirty="0">
                <a:ea typeface="맑은 고딕"/>
              </a:rPr>
              <a:t>!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250B3-427E-CC4A-E854-72D73F96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다익스트라를</a:t>
            </a:r>
            <a:r>
              <a:rPr lang="ko-KR" altLang="en-US">
                <a:ea typeface="맑은 고딕"/>
              </a:rPr>
              <a:t> 이용한 최단경로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자동차를 이용한 경로는 양방향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비행기를 이용한 경로는 단방향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1. 출발지점에서 모든 도시로 가는 최소거리 구하기.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2. 도착지점에서 모든 도시로 가는 최소거리 구하기.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3. 모든 비행 경로에 대해서 출발지점 -&gt; 비행기 출발도시, 도착지점 -&gt; 비행기 도착도시를 더하면 비행기를 이용한 최소값이 나옴.</a:t>
            </a:r>
          </a:p>
        </p:txBody>
      </p:sp>
    </p:spTree>
    <p:extLst>
      <p:ext uri="{BB962C8B-B14F-4D97-AF65-F5344CB8AC3E}">
        <p14:creationId xmlns:p14="http://schemas.microsoft.com/office/powerpoint/2010/main" val="18086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4CE58-B75B-9120-160D-34096F72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BOJ15422 </a:t>
            </a:r>
            <a:r>
              <a:rPr lang="ko-KR" altLang="en-US" dirty="0" err="1">
                <a:ea typeface="맑은 고딕"/>
              </a:rPr>
              <a:t>Bumped</a:t>
            </a:r>
            <a:r>
              <a:rPr lang="ko-KR" altLang="en-US" dirty="0">
                <a:ea typeface="맑은 고딕"/>
              </a:rPr>
              <a:t>!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250B3-427E-CC4A-E854-72D73F96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출발지점 -&gt; 비행기 출발도시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도착지점 -&gt; 비행기 도착도시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s</a:t>
            </a:r>
            <a:r>
              <a:rPr lang="ko-KR" altLang="en-US" dirty="0">
                <a:ea typeface="맑은 고딕"/>
              </a:rPr>
              <a:t>(0번)가 출발, </a:t>
            </a:r>
            <a:r>
              <a:rPr lang="ko-KR" altLang="en-US" dirty="0" err="1">
                <a:ea typeface="맑은 고딕"/>
              </a:rPr>
              <a:t>t</a:t>
            </a:r>
            <a:r>
              <a:rPr lang="ko-KR" altLang="en-US" dirty="0">
                <a:ea typeface="맑은 고딕"/>
              </a:rPr>
              <a:t>(5번)가 도착</a:t>
            </a:r>
          </a:p>
          <a:p>
            <a:r>
              <a:rPr lang="ko-KR" altLang="en-US" dirty="0">
                <a:ea typeface="맑은 고딕"/>
              </a:rPr>
              <a:t>4 -&gt; 7이 비행기편</a:t>
            </a:r>
          </a:p>
        </p:txBody>
      </p:sp>
      <p:pic>
        <p:nvPicPr>
          <p:cNvPr id="5" name="그림 4" descr="그림, 도표, 클립아트이(가) 표시된 사진&#10;&#10;자동 생성된 설명">
            <a:extLst>
              <a:ext uri="{FF2B5EF4-FFF2-40B4-BE49-F238E27FC236}">
                <a16:creationId xmlns:a16="http://schemas.microsoft.com/office/drawing/2014/main" id="{8046F2A3-A892-765A-6FA4-6A19E4D7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67" y="2358670"/>
            <a:ext cx="3931694" cy="2971934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57D1DF-4F5A-56CC-97CF-D9765BEB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55" y="4716407"/>
            <a:ext cx="43148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4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Week 21</vt:lpstr>
      <vt:lpstr>BOJ16397 탈출</vt:lpstr>
      <vt:lpstr>BOJ16397 탈출</vt:lpstr>
      <vt:lpstr>BOJ16397 탈출</vt:lpstr>
      <vt:lpstr>BOJ15422 Bumped!</vt:lpstr>
      <vt:lpstr>BOJ15422 Bumped!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111</cp:revision>
  <dcterms:created xsi:type="dcterms:W3CDTF">2024-12-05T06:52:09Z</dcterms:created>
  <dcterms:modified xsi:type="dcterms:W3CDTF">2024-12-05T09:45:19Z</dcterms:modified>
</cp:coreProperties>
</file>