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304489" y="3290233"/>
            <a:ext cx="86106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dirty="0"/>
              <a:t>STUDENT NAME: </a:t>
            </a:r>
            <a:r>
              <a:rPr dirty="0" err="1"/>
              <a:t>Muniappan</a:t>
            </a:r>
            <a:r>
              <a:rPr dirty="0"/>
              <a:t> S</a:t>
            </a:r>
          </a:p>
          <a:p>
            <a:r>
              <a:rPr dirty="0"/>
              <a:t>REGISTER NO AND NMID: </a:t>
            </a:r>
          </a:p>
          <a:p>
            <a:r>
              <a:rPr dirty="0"/>
              <a:t>DEPARTMENT: </a:t>
            </a:r>
            <a:r>
              <a:rPr dirty="0" err="1"/>
              <a:t>B.Sc</a:t>
            </a:r>
            <a:r>
              <a:rPr dirty="0"/>
              <a:t> Computer Science</a:t>
            </a:r>
          </a:p>
          <a:p>
            <a:r>
              <a:rPr dirty="0"/>
              <a:t>COLLEGE: </a:t>
            </a:r>
            <a:r>
              <a:rPr lang="en-US" dirty="0"/>
              <a:t>Sindhi College / Madras University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t>Results &amp; Screenshots:</a:t>
            </a:r>
          </a:p>
          <a:p>
            <a:r>
              <a:t>(Screenshots of the portfolio website should be added here)</a:t>
            </a:r>
          </a:p>
          <a:p>
            <a:r>
              <a:t>- Working hosted portfolio website</a:t>
            </a:r>
          </a:p>
          <a:p>
            <a:r>
              <a:t>- Accessible via GitHub Pages link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521886" cy="518411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dirty="0"/>
              <a:t>Conclusion:</a:t>
            </a:r>
          </a:p>
          <a:p>
            <a:r>
              <a:rPr dirty="0"/>
              <a:t>This project helped me learn frontend web development, responsive design, and GitHub Pages deployment. The portfolio serves as a digital identity to showcase my skills and projects.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4825"/>
            <a:ext cx="11376025" cy="6700775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9292694" cy="51873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dirty="0"/>
              <a:t>This project is a personal portfolio website built using HTML, CSS, and JavaScript. It includes sections like About Me, Skills, Projects, Resume, and Contact. It also features an interactive API testing tool</a:t>
            </a:r>
            <a:r>
              <a:rPr lang="en-US" dirty="0"/>
              <a:t>.</a:t>
            </a:r>
            <a:endParaRPr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5857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86000" y="1909366"/>
            <a:ext cx="5170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GitHub Link: </a:t>
            </a:r>
            <a:r>
              <a:rPr lang="en-US" dirty="0"/>
              <a:t>https://github.com/munia6636-ship-it/TNSDC-FWD-Portfolio.git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A17257-8A1D-EDE4-D191-2F466A098D1E}"/>
              </a:ext>
            </a:extLst>
          </p:cNvPr>
          <p:cNvSpPr txBox="1"/>
          <p:nvPr/>
        </p:nvSpPr>
        <p:spPr>
          <a:xfrm>
            <a:off x="1447800" y="2590800"/>
            <a:ext cx="524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 KEY TESTER</a:t>
            </a:r>
            <a:endParaRPr lang="en-00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92087" y="533400"/>
            <a:ext cx="10233025" cy="518731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dirty="0"/>
              <a:t>This project is a personal portfolio website built using HTML, CSS, and JavaScript. It includes sections like About Me, Skills, Projects, Resume, and Contact. It also features an interactive API testing tool (</a:t>
            </a:r>
            <a:r>
              <a:rPr dirty="0" err="1"/>
              <a:t>Pulse.API</a:t>
            </a:r>
            <a:r>
              <a:rPr dirty="0"/>
              <a:t>).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F0137E-0EBE-A516-49C0-648A0EE43FF6}"/>
              </a:ext>
            </a:extLst>
          </p:cNvPr>
          <p:cNvSpPr txBox="1"/>
          <p:nvPr/>
        </p:nvSpPr>
        <p:spPr>
          <a:xfrm>
            <a:off x="1219200" y="2286000"/>
            <a:ext cx="632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</a:t>
            </a:r>
          </a:p>
          <a:p>
            <a:endParaRPr lang="en-00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59715" y="866327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Tools &amp; Technologies:</a:t>
            </a:r>
          </a:p>
          <a:p>
            <a:r>
              <a:t>- HTML, CSS, JavaScript</a:t>
            </a:r>
          </a:p>
          <a:p>
            <a:r>
              <a:t>- GitHub Pages (Hosting)</a:t>
            </a:r>
          </a:p>
          <a:p>
            <a:r>
              <a:t>- VS Code (Development)</a:t>
            </a:r>
          </a:p>
          <a:p>
            <a:r>
              <a:t>- Git (Version Control)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6391" y="1219200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t>Design &amp; Layout:</a:t>
            </a:r>
          </a:p>
          <a:p>
            <a:r>
              <a:t>- Modern, clean aesthetic with responsive design</a:t>
            </a:r>
          </a:p>
          <a:p>
            <a:r>
              <a:t>- Sections: Hero, About, Projects, Resume, Contact</a:t>
            </a:r>
          </a:p>
          <a:p>
            <a:r>
              <a:t>- Skill badges and card-style projects grid</a:t>
            </a:r>
          </a:p>
          <a:p>
            <a:r>
              <a:t>- Sticky navigation bar</a:t>
            </a: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Functionality:</a:t>
            </a:r>
          </a:p>
          <a:p>
            <a:r>
              <a:t>- Interactive API Tester tool</a:t>
            </a:r>
          </a:p>
          <a:p>
            <a:r>
              <a:t>- Responsive design for mobile &amp; desktop</a:t>
            </a:r>
          </a:p>
          <a:p>
            <a:r>
              <a:t>- Resume download option</a:t>
            </a:r>
          </a:p>
          <a:p>
            <a:r>
              <a:t>- GitHub &amp; LinkedIn links</a:t>
            </a:r>
          </a:p>
          <a:p>
            <a:r>
              <a:t>- Project showcase cards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309</Words>
  <Application>Microsoft Office PowerPoint</Application>
  <PresentationFormat>Widescreen</PresentationFormat>
  <Paragraphs>48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This project is a personal portfolio website built using HTML, CSS, and JavaScript. It includes sections like About Me, Skills, Projects, Resume, and Contact. It also features an interactive API testing tool.</vt:lpstr>
      <vt:lpstr>AGENDA</vt:lpstr>
      <vt:lpstr>PROBLEM STATEMENT</vt:lpstr>
      <vt:lpstr>This project is a personal portfolio website built using HTML, CSS, and JavaScript. It includes sections like About Me, Skills, Projects, Resume, and Contact. It also features an interactive API testing tool (Pulse.API).</vt:lpstr>
      <vt:lpstr>WHO ARE THE END USERS?</vt:lpstr>
      <vt:lpstr>Tools &amp; Technologies: - HTML, CSS, JavaScript - GitHub Pages (Hosting) - VS Code (Development) - Git (Version Control)</vt:lpstr>
      <vt:lpstr>PowerPoint Presentation</vt:lpstr>
      <vt:lpstr>Features &amp; Functionality: - Interactive API Tester tool - Responsive design for mobile &amp; desktop - Resume download option - GitHub &amp; LinkedIn links - Project showcase cards</vt:lpstr>
      <vt:lpstr>Results &amp; Screenshots: (Screenshots of the portfolio website should be added here) - Working hosted portfolio website - Accessible via GitHub Pages link</vt:lpstr>
      <vt:lpstr>Conclusion: This project helped me learn frontend web development, responsive design, and GitHub Pages deployment. The portfolio serves as a digital identity to showcase my skills and projects.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CHAOS JOKER</cp:lastModifiedBy>
  <cp:revision>23</cp:revision>
  <dcterms:created xsi:type="dcterms:W3CDTF">2024-03-29T15:07:22Z</dcterms:created>
  <dcterms:modified xsi:type="dcterms:W3CDTF">2025-08-31T12:53:02Z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