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08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11" r:id="rId4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7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20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2504</TotalTime>
  <Words>1797</Words>
  <Application>Microsoft Office PowerPoint</Application>
  <PresentationFormat>Letter Paper (8.5x11 in)</PresentationFormat>
  <Paragraphs>277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STEVEN.FULAKEZA</cp:lastModifiedBy>
  <cp:revision>224</cp:revision>
  <cp:lastPrinted>2001-11-04T00:51:13Z</cp:lastPrinted>
  <dcterms:created xsi:type="dcterms:W3CDTF">2005-02-25T19:46:41Z</dcterms:created>
  <dcterms:modified xsi:type="dcterms:W3CDTF">2019-08-06T19:58:02Z</dcterms:modified>
  <cp:category/>
</cp:coreProperties>
</file>