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9" y="319549"/>
            <a:ext cx="6253317" cy="3686015"/>
          </a:xfrm>
        </p:spPr>
        <p:txBody>
          <a:bodyPr>
            <a:noAutofit/>
          </a:bodyPr>
          <a:lstStyle/>
          <a:p>
            <a:r>
              <a:rPr lang="en-US" sz="4800" dirty="0"/>
              <a:t>   PRESENTATION   	  OF DATA COMMUNICATION AND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Munib (2019-cs-037)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Maaz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(2019-CS-042)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Asjad (2019-cs-005)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Routing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BCA0D-A946-49C4-A9A8-FBB37341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gives the route or path for data packets to transfer from source to destination. It helps in preventing traffic problems and become a efficient network system. After a data packet leaves its source, it can choose among the many different paths to reach its destination.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Routing is the process of forwarding of a packet in a network so that it reaches its intended destination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C861-535B-4E54-9F64-312CC8CB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Routing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E578-07D8-43FC-99C8-75925E12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A. ADAPTIVE ALGORITHM</a:t>
            </a:r>
          </a:p>
          <a:p>
            <a:pPr lvl="1"/>
            <a:r>
              <a:rPr lang="en-US" dirty="0"/>
              <a:t>1. CENTRALIZED ALGORITHM</a:t>
            </a:r>
          </a:p>
          <a:p>
            <a:pPr lvl="1"/>
            <a:r>
              <a:rPr lang="en-US" dirty="0"/>
              <a:t>2. ISOLATED ALGORITHM</a:t>
            </a:r>
          </a:p>
          <a:p>
            <a:pPr lvl="1"/>
            <a:r>
              <a:rPr lang="en-US" dirty="0"/>
              <a:t>3. DISTRIBUTED ALGORITHM</a:t>
            </a:r>
          </a:p>
          <a:p>
            <a:r>
              <a:rPr lang="en-US" dirty="0"/>
              <a:t>B. NON-ADAPTIVE ALGORITHM</a:t>
            </a:r>
          </a:p>
          <a:p>
            <a:pPr lvl="1"/>
            <a:r>
              <a:rPr lang="en-US" dirty="0"/>
              <a:t>1. FLOODING</a:t>
            </a:r>
          </a:p>
          <a:p>
            <a:pPr marL="384048" lvl="2" indent="0">
              <a:buNone/>
            </a:pPr>
            <a:r>
              <a:rPr lang="en-US" dirty="0"/>
              <a:t>2. RANDOM WALKS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4C7B3-E4A2-4ADD-853E-7519B083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832" y="2383131"/>
            <a:ext cx="4344809" cy="22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9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43D3-03A8-4C7A-8644-2A0F3328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ADAPTIVE AND NON-ADAPTIVE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FFBA7-B48B-48CC-9210-8C7503D9C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038" y="2108200"/>
            <a:ext cx="9250250" cy="3760788"/>
          </a:xfrm>
        </p:spPr>
      </p:pic>
    </p:spTree>
    <p:extLst>
      <p:ext uri="{BB962C8B-B14F-4D97-AF65-F5344CB8AC3E}">
        <p14:creationId xmlns:p14="http://schemas.microsoft.com/office/powerpoint/2010/main" val="317910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6EB8-4CBF-4619-921C-4BDA6F16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ADAPTIVE ALGORITHM(CONTD.)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98FA-DD24-4E18-9F90-02A35701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1.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ALGORITHM</a:t>
            </a:r>
            <a:endParaRPr lang="en-US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finds the least-cost path between source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destination nodes by using global knowledge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the network. So, it is also known as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global routing algorithm.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03615-9EAD-414A-B056-5794DD7C1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9" t="-1710" r="45075" b="1710"/>
          <a:stretch/>
        </p:blipFill>
        <p:spPr>
          <a:xfrm>
            <a:off x="6943060" y="2260762"/>
            <a:ext cx="3615070" cy="39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3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5039-663C-4FD6-AE11-5255FE78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ADAPTIVE ALGORITHM(COUNTD..)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6EF7-1411-40BD-A9A7-79FC2130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ISOLATED ALGORITHM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 decision are made only on the basis of information available locally in each node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ALGORITHM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 This is a decentralized algorithm that computes the least-cost path between source and destination iteratively in a distributed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2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6656-37E3-425A-800E-6B73149E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   NON ADAPTIVE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AA1E-3C51-49C6-A8E0-B93A8312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FLOODING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 In flooding, when a data packet arrives at a router, it is sent to all the outgoing links except the one it has arrived on. Flooding may be uncontrolled, controlled or selective flooding.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WALKS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 This is a probabilistic algorithm where a data packet is sent by the router to any one of its neighbors randomly.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B5791-4F35-4155-8C24-B6067E7F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83" y="3284082"/>
            <a:ext cx="2955851" cy="29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89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{8F1658B7-3742-4D03-9860-80CBAE5E52EB}tf33845126_win32</Template>
  <TotalTime>52</TotalTime>
  <Words>286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   PRESENTATION      OF DATA COMMUNICATION AND NETWORKING</vt:lpstr>
      <vt:lpstr>Routing Algorithm</vt:lpstr>
      <vt:lpstr>Types of Routing Algorithm</vt:lpstr>
      <vt:lpstr>     ADAPTIVE AND NON-ADAPTIVE ALGORITHM</vt:lpstr>
      <vt:lpstr>ADAPTIVE ALGORITHM(CONTD.)</vt:lpstr>
      <vt:lpstr>ADAPTIVE ALGORITHM(COUNTD..)</vt:lpstr>
      <vt:lpstr>       NON ADAPTIVE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    OF DATA COMMUNICATION AND NETWORKING</dc:title>
  <dc:creator>munib khatri</dc:creator>
  <cp:lastModifiedBy>munib khatri</cp:lastModifiedBy>
  <cp:revision>5</cp:revision>
  <dcterms:created xsi:type="dcterms:W3CDTF">2021-05-20T05:42:49Z</dcterms:created>
  <dcterms:modified xsi:type="dcterms:W3CDTF">2021-05-20T06:35:33Z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