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5E558-2554-42A5-B96E-6C00FC268F2F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3F88-2DB4-4722-BFCD-700BE633B05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135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23F88-2DB4-4722-BFCD-700BE633B053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39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3E19-1087-44E4-89C9-6B854E46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8E66D-6D94-4902-929A-E2AC79EC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D7C8-30F1-41CC-92F4-BDE9BCBF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BEF1-E5C3-4C46-82F3-4DEA3E74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948D-9474-41A7-B64A-349EAE7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30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596C-C054-4108-AA5F-1C514EE9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4801-20BA-484C-AA85-A24231A4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49A5-4066-460E-A7C1-00D9302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97ED-8119-446C-89EE-F8666246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D347-C816-45B6-9FB7-983B68D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902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06766-CABB-4390-97A4-192BCE4A4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2A680-4687-40FD-A32F-46F492D1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27A2-3154-46BD-9B57-C041A99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28F-2182-4D69-B475-296C9C8D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E9F1-567D-4022-8A69-46FEDC9C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679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19F-711D-4ED8-9761-87212B50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B6A8-8E29-4A9B-8374-FEA206CE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6510-15A3-4BA0-BBD9-7094A216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EB3F-A03F-422B-89C7-AC33A7AF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1F1E-2856-4B33-985C-137EEE2F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501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537-AE2E-427D-A782-3095AB01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A23B-C306-4CA6-A36B-4848ACD0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B8F4-48A4-4554-A2E3-75BA7F7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7D2C-9DDC-4E07-AB4A-A5D1883B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B795-8C7F-469D-B8A7-82536E48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69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28DB-3007-4252-A50C-46C78E6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CC3A-9F47-4319-8B6F-EA29B89C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FC14-8DAC-4D85-88CC-C06D6D7C3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39F7-1BFC-4D8E-A778-EB1C3394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F9453-3781-41E7-ABAE-A0341A4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79664-4FD1-45B0-B889-ECFA6C9E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9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AD09-832A-401B-BEE7-743C405B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BDA9-E484-4F4E-A837-95B61120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50C2-D842-4AA6-83F3-53DD7D71F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E481-570E-4CDB-9BF8-6F99A5698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C74E2-07BE-47AB-8A69-7B36C4D2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C19-3264-45FB-893A-13ADBA3C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291D3-86E8-4DB3-96D1-7476F5C4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3DCB1-ACA9-4066-80B3-F4D5BD0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11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5913-F572-42B9-B1AC-A13E9781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EEA0-3724-4017-98BC-1D679B29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674E-2CC3-4103-ACAF-D9A156BD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CE3F2-91B5-4DE4-B9F3-1D2942F4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68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70B2-7366-413E-B882-FA423DF8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6CAED-CEB3-496E-BB91-6BDDCA05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E70B-E181-4B8F-B291-0597A71C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916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FE91-BE59-4299-A77E-37E6A2E1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E2C-6636-4700-977F-89ACFACE3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608D3-BECD-471F-9378-B08AD60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5250-7135-42CC-8362-7F44C27E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3B75-EFA8-4E1B-80D6-1E138543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53B96-B890-4080-BE94-31740399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09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61E-FB7C-4D1B-86CD-47E01807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19EBD-FCD8-407F-9479-2C4AF218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5B35-E687-4743-9839-8539C37FB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52BB0-13F3-40B4-9C70-74A90664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6172-6FED-4B79-8AE2-49E294F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B5DB4-0CE8-4A4B-A39F-B266AEB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064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91AB2-F3A3-4FE6-86B5-99C3B7A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E529-C7E7-4C7B-AE0F-2063ADF3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4123-2C8D-43A2-936F-E04F03C8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D9E3-EA1F-42CE-A7E4-ADCC36D9027B}" type="datetimeFigureOut">
              <a:rPr lang="en-PK" smtClean="0"/>
              <a:t>13/11/2021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65E0-F4FB-43BB-AF8E-78871B0F5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30DA-FCFF-47EC-97C3-C23299F7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ECFC-709A-478C-929B-98BDC6D270E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0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sv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slide" Target="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4.svg"/><Relationship Id="rId19" Type="http://schemas.openxmlformats.org/officeDocument/2006/relationships/image" Target="../media/image22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919"/>
            <a:ext cx="9144000" cy="1074673"/>
          </a:xfrm>
        </p:spPr>
        <p:txBody>
          <a:bodyPr/>
          <a:lstStyle/>
          <a:p>
            <a:r>
              <a:rPr lang="en-GB" dirty="0"/>
              <a:t>The consultant mart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BDEA-ED5E-418D-8743-4DA639D5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45" y="1437336"/>
            <a:ext cx="9144000" cy="514074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/>
              <a:t>Sports </a:t>
            </a:r>
          </a:p>
          <a:p>
            <a:pPr algn="l"/>
            <a:r>
              <a:rPr lang="en-GB" dirty="0"/>
              <a:t>Toys</a:t>
            </a:r>
          </a:p>
          <a:p>
            <a:pPr algn="l"/>
            <a:r>
              <a:rPr lang="en-GB" dirty="0"/>
              <a:t>Clothes </a:t>
            </a:r>
          </a:p>
          <a:p>
            <a:pPr algn="l"/>
            <a:r>
              <a:rPr lang="en-GB" dirty="0"/>
              <a:t>Utensils </a:t>
            </a:r>
          </a:p>
          <a:p>
            <a:pPr algn="l"/>
            <a:r>
              <a:rPr lang="en-GB" dirty="0"/>
              <a:t>Footwear</a:t>
            </a:r>
          </a:p>
          <a:p>
            <a:pPr algn="l"/>
            <a:r>
              <a:rPr lang="en-GB" dirty="0"/>
              <a:t>Gaming </a:t>
            </a:r>
          </a:p>
          <a:p>
            <a:pPr algn="l"/>
            <a:r>
              <a:rPr lang="en-GB" dirty="0"/>
              <a:t>Decoration </a:t>
            </a:r>
          </a:p>
          <a:p>
            <a:pPr algn="l"/>
            <a:r>
              <a:rPr lang="en-GB" dirty="0"/>
              <a:t>Artificial jewellery</a:t>
            </a:r>
          </a:p>
          <a:p>
            <a:pPr algn="l"/>
            <a:r>
              <a:rPr lang="en-GB" dirty="0"/>
              <a:t>Electronic</a:t>
            </a:r>
          </a:p>
          <a:p>
            <a:pPr algn="l"/>
            <a:r>
              <a:rPr lang="en-GB" dirty="0"/>
              <a:t>Hardware</a:t>
            </a:r>
          </a:p>
          <a:p>
            <a:pPr algn="l"/>
            <a:r>
              <a:rPr lang="en-GB" dirty="0"/>
              <a:t>Plumbing </a:t>
            </a:r>
          </a:p>
          <a:p>
            <a:pPr algn="l"/>
            <a:r>
              <a:rPr lang="en-GB" dirty="0"/>
              <a:t>Tiles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54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consultant mart</a:t>
            </a:r>
            <a:endParaRPr lang="en-PK" dirty="0"/>
          </a:p>
        </p:txBody>
      </p:sp>
      <p:pic>
        <p:nvPicPr>
          <p:cNvPr id="7" name="Graphic 6" descr="Universal Access">
            <a:extLst>
              <a:ext uri="{FF2B5EF4-FFF2-40B4-BE49-F238E27FC236}">
                <a16:creationId xmlns:a16="http://schemas.microsoft.com/office/drawing/2014/main" id="{CDBA9C74-9F6F-455F-B115-C03A064B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045133">
            <a:off x="3600618" y="1503053"/>
            <a:ext cx="914400" cy="914400"/>
          </a:xfrm>
          <a:prstGeom prst="rect">
            <a:avLst/>
          </a:prstGeom>
        </p:spPr>
      </p:pic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45133">
            <a:off x="9120504" y="1517802"/>
            <a:ext cx="914400" cy="914400"/>
          </a:xfrm>
          <a:prstGeom prst="rect">
            <a:avLst/>
          </a:prstGeom>
        </p:spPr>
      </p:pic>
      <p:pic>
        <p:nvPicPr>
          <p:cNvPr id="11" name="Graphic 10" descr="Blind">
            <a:extLst>
              <a:ext uri="{FF2B5EF4-FFF2-40B4-BE49-F238E27FC236}">
                <a16:creationId xmlns:a16="http://schemas.microsoft.com/office/drawing/2014/main" id="{F68BE46B-9280-4B26-877A-108B3AC3A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45133">
            <a:off x="6116125" y="4278462"/>
            <a:ext cx="914400" cy="914400"/>
          </a:xfrm>
          <a:prstGeom prst="rect">
            <a:avLst/>
          </a:prstGeom>
        </p:spPr>
      </p:pic>
      <p:pic>
        <p:nvPicPr>
          <p:cNvPr id="13" name="Graphic 12" descr="Cat">
            <a:extLst>
              <a:ext uri="{FF2B5EF4-FFF2-40B4-BE49-F238E27FC236}">
                <a16:creationId xmlns:a16="http://schemas.microsoft.com/office/drawing/2014/main" id="{27525500-F4A2-42CE-9543-CBF722DAF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45133">
            <a:off x="5747000" y="2864054"/>
            <a:ext cx="914400" cy="914400"/>
          </a:xfrm>
          <a:prstGeom prst="rect">
            <a:avLst/>
          </a:prstGeom>
        </p:spPr>
      </p:pic>
      <p:pic>
        <p:nvPicPr>
          <p:cNvPr id="15" name="Graphic 14" descr="Unicorn">
            <a:extLst>
              <a:ext uri="{FF2B5EF4-FFF2-40B4-BE49-F238E27FC236}">
                <a16:creationId xmlns:a16="http://schemas.microsoft.com/office/drawing/2014/main" id="{E9DD7C63-CE02-445C-B90E-0C0BBCD6A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045133">
            <a:off x="5758797" y="1665138"/>
            <a:ext cx="914400" cy="914400"/>
          </a:xfrm>
          <a:prstGeom prst="rect">
            <a:avLst/>
          </a:prstGeom>
        </p:spPr>
      </p:pic>
      <p:pic>
        <p:nvPicPr>
          <p:cNvPr id="17" name="Graphic 16" descr="Shirt">
            <a:extLst>
              <a:ext uri="{FF2B5EF4-FFF2-40B4-BE49-F238E27FC236}">
                <a16:creationId xmlns:a16="http://schemas.microsoft.com/office/drawing/2014/main" id="{ADA0365C-A940-4659-869E-0FA9A5646E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45133">
            <a:off x="3758911" y="2797514"/>
            <a:ext cx="914400" cy="914400"/>
          </a:xfrm>
          <a:prstGeom prst="rect">
            <a:avLst/>
          </a:prstGeom>
        </p:spPr>
      </p:pic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B6B0042B-F5E3-43C4-8F9C-6F2F2530F0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045133">
            <a:off x="7418708" y="2852952"/>
            <a:ext cx="914400" cy="914400"/>
          </a:xfrm>
          <a:prstGeom prst="rect">
            <a:avLst/>
          </a:prstGeom>
        </p:spPr>
      </p:pic>
      <p:pic>
        <p:nvPicPr>
          <p:cNvPr id="21" name="Graphic 20" descr="Winter hat">
            <a:extLst>
              <a:ext uri="{FF2B5EF4-FFF2-40B4-BE49-F238E27FC236}">
                <a16:creationId xmlns:a16="http://schemas.microsoft.com/office/drawing/2014/main" id="{C2FF752B-F462-4E5C-871F-E3EDF39A4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045133">
            <a:off x="7424605" y="1665139"/>
            <a:ext cx="914400" cy="914400"/>
          </a:xfrm>
          <a:prstGeom prst="rect">
            <a:avLst/>
          </a:prstGeom>
        </p:spPr>
      </p:pic>
      <p:pic>
        <p:nvPicPr>
          <p:cNvPr id="23" name="Graphic 22" descr="Dress">
            <a:extLst>
              <a:ext uri="{FF2B5EF4-FFF2-40B4-BE49-F238E27FC236}">
                <a16:creationId xmlns:a16="http://schemas.microsoft.com/office/drawing/2014/main" id="{C87F93F0-8687-4474-AC43-F53EF3D9F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045133">
            <a:off x="3758911" y="4388175"/>
            <a:ext cx="914400" cy="9144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C412B051-403E-41EE-8A0C-9C08500A2F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045133">
            <a:off x="7737477" y="43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859" y="766279"/>
            <a:ext cx="5798916" cy="676057"/>
          </a:xfrm>
        </p:spPr>
        <p:txBody>
          <a:bodyPr>
            <a:normAutofit fontScale="90000"/>
          </a:bodyPr>
          <a:lstStyle/>
          <a:p>
            <a:r>
              <a:rPr lang="en-GB" dirty="0"/>
              <a:t>The </a:t>
            </a:r>
            <a:r>
              <a:rPr lang="en-GB" dirty="0" err="1"/>
              <a:t>consultant</a:t>
            </a:r>
            <a:r>
              <a:rPr lang="en-GB" sz="3600" baseline="30000" dirty="0" err="1"/>
              <a:t>Mart</a:t>
            </a:r>
            <a:r>
              <a:rPr lang="en-GB" dirty="0"/>
              <a:t> </a:t>
            </a:r>
            <a:endParaRPr lang="en-P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1E2799-0BB9-40CE-8432-8B6B67EDE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275"/>
              </p:ext>
            </p:extLst>
          </p:nvPr>
        </p:nvGraphicFramePr>
        <p:xfrm>
          <a:off x="1789404" y="1708969"/>
          <a:ext cx="9183396" cy="459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849">
                  <a:extLst>
                    <a:ext uri="{9D8B030D-6E8A-4147-A177-3AD203B41FA5}">
                      <a16:colId xmlns:a16="http://schemas.microsoft.com/office/drawing/2014/main" val="3753044688"/>
                    </a:ext>
                  </a:extLst>
                </a:gridCol>
                <a:gridCol w="2295849">
                  <a:extLst>
                    <a:ext uri="{9D8B030D-6E8A-4147-A177-3AD203B41FA5}">
                      <a16:colId xmlns:a16="http://schemas.microsoft.com/office/drawing/2014/main" val="1804456630"/>
                    </a:ext>
                  </a:extLst>
                </a:gridCol>
                <a:gridCol w="2295849">
                  <a:extLst>
                    <a:ext uri="{9D8B030D-6E8A-4147-A177-3AD203B41FA5}">
                      <a16:colId xmlns:a16="http://schemas.microsoft.com/office/drawing/2014/main" val="200535397"/>
                    </a:ext>
                  </a:extLst>
                </a:gridCol>
                <a:gridCol w="2295849">
                  <a:extLst>
                    <a:ext uri="{9D8B030D-6E8A-4147-A177-3AD203B41FA5}">
                      <a16:colId xmlns:a16="http://schemas.microsoft.com/office/drawing/2014/main" val="2712027248"/>
                    </a:ext>
                  </a:extLst>
                </a:gridCol>
              </a:tblGrid>
              <a:tr h="974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 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Toys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Clothes 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Utensils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86841"/>
                  </a:ext>
                </a:extLst>
              </a:tr>
              <a:tr h="1804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Footwear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Decoration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jewellery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88930"/>
                  </a:ext>
                </a:extLst>
              </a:tr>
              <a:tr h="1820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Accessories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 Sheets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9614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DC932A-0B47-40DE-841C-3B20FFF2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45339"/>
              </p:ext>
            </p:extLst>
          </p:nvPr>
        </p:nvGraphicFramePr>
        <p:xfrm>
          <a:off x="326628" y="97039"/>
          <a:ext cx="11375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384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448568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62238445"/>
                    </a:ext>
                  </a:extLst>
                </a:gridCol>
                <a:gridCol w="942785">
                  <a:extLst>
                    <a:ext uri="{9D8B030D-6E8A-4147-A177-3AD203B41FA5}">
                      <a16:colId xmlns:a16="http://schemas.microsoft.com/office/drawing/2014/main" val="730600026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3458530709"/>
                    </a:ext>
                  </a:extLst>
                </a:gridCol>
                <a:gridCol w="2274507">
                  <a:extLst>
                    <a:ext uri="{9D8B030D-6E8A-4147-A177-3AD203B41FA5}">
                      <a16:colId xmlns:a16="http://schemas.microsoft.com/office/drawing/2014/main" val="1613337155"/>
                    </a:ext>
                  </a:extLst>
                </a:gridCol>
                <a:gridCol w="1227900">
                  <a:extLst>
                    <a:ext uri="{9D8B030D-6E8A-4147-A177-3AD203B41FA5}">
                      <a16:colId xmlns:a16="http://schemas.microsoft.com/office/drawing/2014/main" val="2176286173"/>
                    </a:ext>
                  </a:extLst>
                </a:gridCol>
                <a:gridCol w="1127252">
                  <a:extLst>
                    <a:ext uri="{9D8B030D-6E8A-4147-A177-3AD203B41FA5}">
                      <a16:colId xmlns:a16="http://schemas.microsoft.com/office/drawing/2014/main" val="1925411171"/>
                    </a:ext>
                  </a:extLst>
                </a:gridCol>
                <a:gridCol w="1613662">
                  <a:extLst>
                    <a:ext uri="{9D8B030D-6E8A-4147-A177-3AD203B41FA5}">
                      <a16:colId xmlns:a16="http://schemas.microsoft.com/office/drawing/2014/main" val="877140180"/>
                    </a:ext>
                  </a:extLst>
                </a:gridCol>
                <a:gridCol w="581456">
                  <a:extLst>
                    <a:ext uri="{9D8B030D-6E8A-4147-A177-3AD203B41FA5}">
                      <a16:colId xmlns:a16="http://schemas.microsoft.com/office/drawing/2014/main" val="2637333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Home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About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Policies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Coriers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Terms and Conditions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Cart /Payment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3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718"/>
            <a:ext cx="9144000" cy="1074673"/>
          </a:xfrm>
        </p:spPr>
        <p:txBody>
          <a:bodyPr/>
          <a:lstStyle/>
          <a:p>
            <a:r>
              <a:rPr lang="en-GB" dirty="0"/>
              <a:t>Sports</a:t>
            </a:r>
            <a:endParaRPr lang="en-P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1E2799-0BB9-40CE-8432-8B6B67EDE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3688"/>
              </p:ext>
            </p:extLst>
          </p:nvPr>
        </p:nvGraphicFramePr>
        <p:xfrm>
          <a:off x="1930399" y="966432"/>
          <a:ext cx="10371430" cy="5611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577">
                  <a:extLst>
                    <a:ext uri="{9D8B030D-6E8A-4147-A177-3AD203B41FA5}">
                      <a16:colId xmlns:a16="http://schemas.microsoft.com/office/drawing/2014/main" val="3753044688"/>
                    </a:ext>
                  </a:extLst>
                </a:gridCol>
                <a:gridCol w="2501144">
                  <a:extLst>
                    <a:ext uri="{9D8B030D-6E8A-4147-A177-3AD203B41FA5}">
                      <a16:colId xmlns:a16="http://schemas.microsoft.com/office/drawing/2014/main" val="1804456630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535397"/>
                    </a:ext>
                  </a:extLst>
                </a:gridCol>
                <a:gridCol w="1730227">
                  <a:extLst>
                    <a:ext uri="{9D8B030D-6E8A-4147-A177-3AD203B41FA5}">
                      <a16:colId xmlns:a16="http://schemas.microsoft.com/office/drawing/2014/main" val="109320865"/>
                    </a:ext>
                  </a:extLst>
                </a:gridCol>
                <a:gridCol w="1989577">
                  <a:extLst>
                    <a:ext uri="{9D8B030D-6E8A-4147-A177-3AD203B41FA5}">
                      <a16:colId xmlns:a16="http://schemas.microsoft.com/office/drawing/2014/main" val="672342420"/>
                    </a:ext>
                  </a:extLst>
                </a:gridCol>
              </a:tblGrid>
              <a:tr h="704273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Cricket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Football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Badminton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Swiming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86841"/>
                  </a:ext>
                </a:extLst>
              </a:tr>
              <a:tr h="53580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Ball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Rackets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88930"/>
                  </a:ext>
                </a:extLst>
              </a:tr>
              <a:tr h="704273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Gloves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Shuttle cork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96142"/>
                  </a:ext>
                </a:extLst>
              </a:tr>
              <a:tr h="704273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Gards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Customise Kit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43199"/>
                  </a:ext>
                </a:extLst>
              </a:tr>
              <a:tr h="386214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Shoes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1349"/>
                  </a:ext>
                </a:extLst>
              </a:tr>
              <a:tr h="704273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Balls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Keeper kit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41911"/>
                  </a:ext>
                </a:extLst>
              </a:tr>
              <a:tr h="704273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Wickets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 Pads</a:t>
                      </a:r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006156"/>
                  </a:ext>
                </a:extLst>
              </a:tr>
              <a:tr h="386214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Grips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821876"/>
                  </a:ext>
                </a:extLst>
              </a:tr>
              <a:tr h="386214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</a:t>
                      </a:r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060262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FA7389F-2ED3-4423-AB53-59A938D5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78968"/>
              </p:ext>
            </p:extLst>
          </p:nvPr>
        </p:nvGraphicFramePr>
        <p:xfrm>
          <a:off x="140993" y="597159"/>
          <a:ext cx="1641153" cy="59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153">
                  <a:extLst>
                    <a:ext uri="{9D8B030D-6E8A-4147-A177-3AD203B41FA5}">
                      <a16:colId xmlns:a16="http://schemas.microsoft.com/office/drawing/2014/main" val="3753044688"/>
                    </a:ext>
                  </a:extLst>
                </a:gridCol>
              </a:tblGrid>
              <a:tr h="493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86841"/>
                  </a:ext>
                </a:extLst>
              </a:tr>
              <a:tr h="671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Footwear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88930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96142"/>
                  </a:ext>
                </a:extLst>
              </a:tr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029565"/>
                  </a:ext>
                </a:extLst>
              </a:tr>
              <a:tr h="469882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3753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Accessories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056711"/>
                  </a:ext>
                </a:extLst>
              </a:tr>
              <a:tr h="469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37059"/>
                  </a:ext>
                </a:extLst>
              </a:tr>
              <a:tr h="469882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 Sheets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699232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jewellery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200906"/>
                  </a:ext>
                </a:extLst>
              </a:tr>
              <a:tr h="469882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077218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Clothes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81813"/>
                  </a:ext>
                </a:extLst>
              </a:tr>
              <a:tr h="493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Utensils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27128"/>
                  </a:ext>
                </a:extLst>
              </a:tr>
            </a:tbl>
          </a:graphicData>
        </a:graphic>
      </p:graphicFrame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5631BC6-7953-4480-9C24-588D969E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0177"/>
              </p:ext>
            </p:extLst>
          </p:nvPr>
        </p:nvGraphicFramePr>
        <p:xfrm>
          <a:off x="326628" y="97039"/>
          <a:ext cx="11375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384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448568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62238445"/>
                    </a:ext>
                  </a:extLst>
                </a:gridCol>
                <a:gridCol w="942785">
                  <a:extLst>
                    <a:ext uri="{9D8B030D-6E8A-4147-A177-3AD203B41FA5}">
                      <a16:colId xmlns:a16="http://schemas.microsoft.com/office/drawing/2014/main" val="730600026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3458530709"/>
                    </a:ext>
                  </a:extLst>
                </a:gridCol>
                <a:gridCol w="2274507">
                  <a:extLst>
                    <a:ext uri="{9D8B030D-6E8A-4147-A177-3AD203B41FA5}">
                      <a16:colId xmlns:a16="http://schemas.microsoft.com/office/drawing/2014/main" val="1613337155"/>
                    </a:ext>
                  </a:extLst>
                </a:gridCol>
                <a:gridCol w="1227900">
                  <a:extLst>
                    <a:ext uri="{9D8B030D-6E8A-4147-A177-3AD203B41FA5}">
                      <a16:colId xmlns:a16="http://schemas.microsoft.com/office/drawing/2014/main" val="2176286173"/>
                    </a:ext>
                  </a:extLst>
                </a:gridCol>
                <a:gridCol w="1127252">
                  <a:extLst>
                    <a:ext uri="{9D8B030D-6E8A-4147-A177-3AD203B41FA5}">
                      <a16:colId xmlns:a16="http://schemas.microsoft.com/office/drawing/2014/main" val="1925411171"/>
                    </a:ext>
                  </a:extLst>
                </a:gridCol>
                <a:gridCol w="1613662">
                  <a:extLst>
                    <a:ext uri="{9D8B030D-6E8A-4147-A177-3AD203B41FA5}">
                      <a16:colId xmlns:a16="http://schemas.microsoft.com/office/drawing/2014/main" val="877140180"/>
                    </a:ext>
                  </a:extLst>
                </a:gridCol>
                <a:gridCol w="581456">
                  <a:extLst>
                    <a:ext uri="{9D8B030D-6E8A-4147-A177-3AD203B41FA5}">
                      <a16:colId xmlns:a16="http://schemas.microsoft.com/office/drawing/2014/main" val="2637333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Home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About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Policies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Coriers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Terms and Conditions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Cart /Payment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3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8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277" y="507900"/>
            <a:ext cx="4151454" cy="705865"/>
          </a:xfrm>
          <a:solidFill>
            <a:schemeClr val="accent2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Bats</a:t>
            </a:r>
            <a:endParaRPr lang="en-PK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1E2799-0BB9-40CE-8432-8B6B67EDE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58920"/>
              </p:ext>
            </p:extLst>
          </p:nvPr>
        </p:nvGraphicFramePr>
        <p:xfrm>
          <a:off x="2441116" y="1258866"/>
          <a:ext cx="9144000" cy="462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53044688"/>
                    </a:ext>
                  </a:extLst>
                </a:gridCol>
                <a:gridCol w="2622808">
                  <a:extLst>
                    <a:ext uri="{9D8B030D-6E8A-4147-A177-3AD203B41FA5}">
                      <a16:colId xmlns:a16="http://schemas.microsoft.com/office/drawing/2014/main" val="1804456630"/>
                    </a:ext>
                  </a:extLst>
                </a:gridCol>
                <a:gridCol w="1949192">
                  <a:extLst>
                    <a:ext uri="{9D8B030D-6E8A-4147-A177-3AD203B41FA5}">
                      <a16:colId xmlns:a16="http://schemas.microsoft.com/office/drawing/2014/main" val="2005353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09320865"/>
                    </a:ext>
                  </a:extLst>
                </a:gridCol>
              </a:tblGrid>
              <a:tr h="1566502"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Explanations</a:t>
                      </a: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</a:t>
                      </a:r>
                    </a:p>
                    <a:p>
                      <a:pPr algn="l"/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  <a:p>
                      <a:pPr algn="ctr"/>
                      <a:endParaRPr lang="en-P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86841"/>
                  </a:ext>
                </a:extLst>
              </a:tr>
              <a:tr h="1774469">
                <a:tc>
                  <a:txBody>
                    <a:bodyPr/>
                    <a:lstStyle/>
                    <a:p>
                      <a:pPr algn="ctr"/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Explanations</a:t>
                      </a: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</a:t>
                      </a:r>
                    </a:p>
                    <a:p>
                      <a:pPr algn="l"/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  <a:p>
                      <a:pPr algn="ctr"/>
                      <a:endParaRPr lang="en-P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88930"/>
                  </a:ext>
                </a:extLst>
              </a:tr>
              <a:tr h="1288904">
                <a:tc>
                  <a:txBody>
                    <a:bodyPr/>
                    <a:lstStyle/>
                    <a:p>
                      <a:pPr algn="ctr"/>
                      <a:endParaRPr lang="en-PK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Explanations</a:t>
                      </a: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Wood</a:t>
                      </a:r>
                    </a:p>
                    <a:p>
                      <a:pPr algn="l"/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  <a:p>
                      <a:pPr algn="ctr"/>
                      <a:endParaRPr lang="en-PK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K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696142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FA7389F-2ED3-4423-AB53-59A938D5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3249"/>
              </p:ext>
            </p:extLst>
          </p:nvPr>
        </p:nvGraphicFramePr>
        <p:xfrm>
          <a:off x="191793" y="129371"/>
          <a:ext cx="1641154" cy="655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67">
                  <a:extLst>
                    <a:ext uri="{9D8B030D-6E8A-4147-A177-3AD203B41FA5}">
                      <a16:colId xmlns:a16="http://schemas.microsoft.com/office/drawing/2014/main" val="3753044688"/>
                    </a:ext>
                  </a:extLst>
                </a:gridCol>
                <a:gridCol w="908387">
                  <a:extLst>
                    <a:ext uri="{9D8B030D-6E8A-4147-A177-3AD203B41FA5}">
                      <a16:colId xmlns:a16="http://schemas.microsoft.com/office/drawing/2014/main" val="3970494538"/>
                    </a:ext>
                  </a:extLst>
                </a:gridCol>
              </a:tblGrid>
              <a:tr h="24802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Sports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Cricit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386841"/>
                  </a:ext>
                </a:extLst>
              </a:tr>
              <a:tr h="324163">
                <a:tc vMerge="1">
                  <a:txBody>
                    <a:bodyPr/>
                    <a:lstStyle/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Football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364943"/>
                  </a:ext>
                </a:extLst>
              </a:tr>
              <a:tr h="413380">
                <a:tc vMerge="1">
                  <a:txBody>
                    <a:bodyPr/>
                    <a:lstStyle/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Badminton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130615"/>
                  </a:ext>
                </a:extLst>
              </a:tr>
              <a:tr h="248028">
                <a:tc vMerge="1">
                  <a:txBody>
                    <a:bodyPr/>
                    <a:lstStyle/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Fitness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88942"/>
                  </a:ext>
                </a:extLst>
              </a:tr>
              <a:tr h="248028">
                <a:tc vMerge="1">
                  <a:txBody>
                    <a:bodyPr/>
                    <a:lstStyle/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Swimming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54033"/>
                  </a:ext>
                </a:extLst>
              </a:tr>
              <a:tr h="60692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Footwear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88930"/>
                  </a:ext>
                </a:extLst>
              </a:tr>
              <a:tr h="44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6142"/>
                  </a:ext>
                </a:extLst>
              </a:tr>
              <a:tr h="42484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Toys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29565"/>
                  </a:ext>
                </a:extLst>
              </a:tr>
              <a:tr h="424847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Gaming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03753"/>
                  </a:ext>
                </a:extLst>
              </a:tr>
              <a:tr h="446088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Accessories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56711"/>
                  </a:ext>
                </a:extLst>
              </a:tr>
              <a:tr h="42484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Decoration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7059"/>
                  </a:ext>
                </a:extLst>
              </a:tr>
              <a:tr h="424847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Bed Sheets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99232"/>
                  </a:ext>
                </a:extLst>
              </a:tr>
              <a:tr h="44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jewellery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00906"/>
                  </a:ext>
                </a:extLst>
              </a:tr>
              <a:tr h="424847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Mats</a:t>
                      </a:r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77218"/>
                  </a:ext>
                </a:extLst>
              </a:tr>
              <a:tr h="44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Clothes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81813"/>
                  </a:ext>
                </a:extLst>
              </a:tr>
              <a:tr h="44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Utensils </a:t>
                      </a:r>
                    </a:p>
                    <a:p>
                      <a:pPr algn="l"/>
                      <a:endParaRPr lang="en-PK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27128"/>
                  </a:ext>
                </a:extLst>
              </a:tr>
            </a:tbl>
          </a:graphicData>
        </a:graphic>
      </p:graphicFrame>
      <p:pic>
        <p:nvPicPr>
          <p:cNvPr id="5" name="Graphic 4" descr="Baseball bat and ball">
            <a:extLst>
              <a:ext uri="{FF2B5EF4-FFF2-40B4-BE49-F238E27FC236}">
                <a16:creationId xmlns:a16="http://schemas.microsoft.com/office/drawing/2014/main" id="{5032566A-B4C7-4E04-8B00-E31635D0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4025" y="5158099"/>
            <a:ext cx="914400" cy="914400"/>
          </a:xfrm>
          <a:prstGeom prst="rect">
            <a:avLst/>
          </a:prstGeom>
        </p:spPr>
      </p:pic>
      <p:pic>
        <p:nvPicPr>
          <p:cNvPr id="8" name="Graphic 7" descr="Cricket bat and ball">
            <a:extLst>
              <a:ext uri="{FF2B5EF4-FFF2-40B4-BE49-F238E27FC236}">
                <a16:creationId xmlns:a16="http://schemas.microsoft.com/office/drawing/2014/main" id="{24B43D2C-AB0C-4A9C-92A4-CCF93AD40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370" y="1213765"/>
            <a:ext cx="914400" cy="914400"/>
          </a:xfrm>
          <a:prstGeom prst="rect">
            <a:avLst/>
          </a:prstGeom>
        </p:spPr>
      </p:pic>
      <p:pic>
        <p:nvPicPr>
          <p:cNvPr id="18" name="Graphic 17" descr="Cricket bat and ball">
            <a:extLst>
              <a:ext uri="{FF2B5EF4-FFF2-40B4-BE49-F238E27FC236}">
                <a16:creationId xmlns:a16="http://schemas.microsoft.com/office/drawing/2014/main" id="{55C6EFF9-C6A5-405F-ACA5-CEA2CFA6F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6622" y="3256044"/>
            <a:ext cx="914400" cy="914400"/>
          </a:xfrm>
          <a:prstGeom prst="rect">
            <a:avLst/>
          </a:prstGeom>
        </p:spPr>
      </p:pic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05A0F621-7713-4FF2-AD15-FC64F2CD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0177"/>
              </p:ext>
            </p:extLst>
          </p:nvPr>
        </p:nvGraphicFramePr>
        <p:xfrm>
          <a:off x="326628" y="97039"/>
          <a:ext cx="113753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8384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448568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62238445"/>
                    </a:ext>
                  </a:extLst>
                </a:gridCol>
                <a:gridCol w="942785">
                  <a:extLst>
                    <a:ext uri="{9D8B030D-6E8A-4147-A177-3AD203B41FA5}">
                      <a16:colId xmlns:a16="http://schemas.microsoft.com/office/drawing/2014/main" val="730600026"/>
                    </a:ext>
                  </a:extLst>
                </a:gridCol>
                <a:gridCol w="897636">
                  <a:extLst>
                    <a:ext uri="{9D8B030D-6E8A-4147-A177-3AD203B41FA5}">
                      <a16:colId xmlns:a16="http://schemas.microsoft.com/office/drawing/2014/main" val="3458530709"/>
                    </a:ext>
                  </a:extLst>
                </a:gridCol>
                <a:gridCol w="2274507">
                  <a:extLst>
                    <a:ext uri="{9D8B030D-6E8A-4147-A177-3AD203B41FA5}">
                      <a16:colId xmlns:a16="http://schemas.microsoft.com/office/drawing/2014/main" val="1613337155"/>
                    </a:ext>
                  </a:extLst>
                </a:gridCol>
                <a:gridCol w="1227900">
                  <a:extLst>
                    <a:ext uri="{9D8B030D-6E8A-4147-A177-3AD203B41FA5}">
                      <a16:colId xmlns:a16="http://schemas.microsoft.com/office/drawing/2014/main" val="2176286173"/>
                    </a:ext>
                  </a:extLst>
                </a:gridCol>
                <a:gridCol w="1127252">
                  <a:extLst>
                    <a:ext uri="{9D8B030D-6E8A-4147-A177-3AD203B41FA5}">
                      <a16:colId xmlns:a16="http://schemas.microsoft.com/office/drawing/2014/main" val="1925411171"/>
                    </a:ext>
                  </a:extLst>
                </a:gridCol>
                <a:gridCol w="1613662">
                  <a:extLst>
                    <a:ext uri="{9D8B030D-6E8A-4147-A177-3AD203B41FA5}">
                      <a16:colId xmlns:a16="http://schemas.microsoft.com/office/drawing/2014/main" val="877140180"/>
                    </a:ext>
                  </a:extLst>
                </a:gridCol>
                <a:gridCol w="581456">
                  <a:extLst>
                    <a:ext uri="{9D8B030D-6E8A-4147-A177-3AD203B41FA5}">
                      <a16:colId xmlns:a16="http://schemas.microsoft.com/office/drawing/2014/main" val="2637333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Home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About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Policies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Coriers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Terms and Conditions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Contact us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Cart /Payment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3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2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consultant mart</a:t>
            </a:r>
            <a:endParaRPr lang="en-PK" dirty="0"/>
          </a:p>
        </p:txBody>
      </p:sp>
      <p:pic>
        <p:nvPicPr>
          <p:cNvPr id="7" name="Graphic 6" descr="Universal Access">
            <a:hlinkClick r:id="rId2" action="ppaction://hlinksldjump"/>
            <a:extLst>
              <a:ext uri="{FF2B5EF4-FFF2-40B4-BE49-F238E27FC236}">
                <a16:creationId xmlns:a16="http://schemas.microsoft.com/office/drawing/2014/main" id="{CDBA9C74-9F6F-455F-B115-C03A064BE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45133">
            <a:off x="3600618" y="1503053"/>
            <a:ext cx="914400" cy="914400"/>
          </a:xfrm>
          <a:prstGeom prst="rect">
            <a:avLst/>
          </a:prstGeom>
        </p:spPr>
      </p:pic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045133">
            <a:off x="9120504" y="1517802"/>
            <a:ext cx="914400" cy="914400"/>
          </a:xfrm>
          <a:prstGeom prst="rect">
            <a:avLst/>
          </a:prstGeom>
        </p:spPr>
      </p:pic>
      <p:pic>
        <p:nvPicPr>
          <p:cNvPr id="11" name="Graphic 10" descr="Blind">
            <a:extLst>
              <a:ext uri="{FF2B5EF4-FFF2-40B4-BE49-F238E27FC236}">
                <a16:creationId xmlns:a16="http://schemas.microsoft.com/office/drawing/2014/main" id="{F68BE46B-9280-4B26-877A-108B3AC3A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045133">
            <a:off x="6116125" y="4278462"/>
            <a:ext cx="914400" cy="914400"/>
          </a:xfrm>
          <a:prstGeom prst="rect">
            <a:avLst/>
          </a:prstGeom>
        </p:spPr>
      </p:pic>
      <p:pic>
        <p:nvPicPr>
          <p:cNvPr id="13" name="Graphic 12" descr="Cat">
            <a:extLst>
              <a:ext uri="{FF2B5EF4-FFF2-40B4-BE49-F238E27FC236}">
                <a16:creationId xmlns:a16="http://schemas.microsoft.com/office/drawing/2014/main" id="{27525500-F4A2-42CE-9543-CBF722DAF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045133">
            <a:off x="5747000" y="2864054"/>
            <a:ext cx="914400" cy="914400"/>
          </a:xfrm>
          <a:prstGeom prst="rect">
            <a:avLst/>
          </a:prstGeom>
        </p:spPr>
      </p:pic>
      <p:pic>
        <p:nvPicPr>
          <p:cNvPr id="15" name="Graphic 14" descr="Unicorn">
            <a:hlinkClick r:id="rId11" action="ppaction://hlinksldjump"/>
            <a:extLst>
              <a:ext uri="{FF2B5EF4-FFF2-40B4-BE49-F238E27FC236}">
                <a16:creationId xmlns:a16="http://schemas.microsoft.com/office/drawing/2014/main" id="{E9DD7C63-CE02-445C-B90E-0C0BBCD6A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45133">
            <a:off x="5758797" y="1665138"/>
            <a:ext cx="914400" cy="914400"/>
          </a:xfrm>
          <a:prstGeom prst="rect">
            <a:avLst/>
          </a:prstGeom>
        </p:spPr>
      </p:pic>
      <p:pic>
        <p:nvPicPr>
          <p:cNvPr id="17" name="Graphic 16" descr="Shirt">
            <a:extLst>
              <a:ext uri="{FF2B5EF4-FFF2-40B4-BE49-F238E27FC236}">
                <a16:creationId xmlns:a16="http://schemas.microsoft.com/office/drawing/2014/main" id="{ADA0365C-A940-4659-869E-0FA9A5646E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045133">
            <a:off x="3758911" y="2797514"/>
            <a:ext cx="914400" cy="914400"/>
          </a:xfrm>
          <a:prstGeom prst="rect">
            <a:avLst/>
          </a:prstGeom>
        </p:spPr>
      </p:pic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B6B0042B-F5E3-43C4-8F9C-6F2F2530F0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045133">
            <a:off x="7418708" y="2852952"/>
            <a:ext cx="914400" cy="914400"/>
          </a:xfrm>
          <a:prstGeom prst="rect">
            <a:avLst/>
          </a:prstGeom>
        </p:spPr>
      </p:pic>
      <p:pic>
        <p:nvPicPr>
          <p:cNvPr id="21" name="Graphic 20" descr="Winter hat">
            <a:extLst>
              <a:ext uri="{FF2B5EF4-FFF2-40B4-BE49-F238E27FC236}">
                <a16:creationId xmlns:a16="http://schemas.microsoft.com/office/drawing/2014/main" id="{C2FF752B-F462-4E5C-871F-E3EDF39A44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045133">
            <a:off x="7424605" y="1665139"/>
            <a:ext cx="914400" cy="914400"/>
          </a:xfrm>
          <a:prstGeom prst="rect">
            <a:avLst/>
          </a:prstGeom>
        </p:spPr>
      </p:pic>
      <p:pic>
        <p:nvPicPr>
          <p:cNvPr id="23" name="Graphic 22" descr="Dress">
            <a:extLst>
              <a:ext uri="{FF2B5EF4-FFF2-40B4-BE49-F238E27FC236}">
                <a16:creationId xmlns:a16="http://schemas.microsoft.com/office/drawing/2014/main" id="{C87F93F0-8687-4474-AC43-F53EF3D9F7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045133">
            <a:off x="3758911" y="4388175"/>
            <a:ext cx="914400" cy="9144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C412B051-403E-41EE-8A0C-9C08500A2F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6045133">
            <a:off x="7737477" y="43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Med Eqpt</a:t>
            </a:r>
            <a:endParaRPr lang="en-PK" dirty="0"/>
          </a:p>
        </p:txBody>
      </p:sp>
      <p:pic>
        <p:nvPicPr>
          <p:cNvPr id="7" name="Graphic 6" descr="Universal Access">
            <a:extLst>
              <a:ext uri="{FF2B5EF4-FFF2-40B4-BE49-F238E27FC236}">
                <a16:creationId xmlns:a16="http://schemas.microsoft.com/office/drawing/2014/main" id="{CDBA9C74-9F6F-455F-B115-C03A064B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0669">
            <a:off x="2134067" y="1810528"/>
            <a:ext cx="914400" cy="914400"/>
          </a:xfrm>
          <a:prstGeom prst="rect">
            <a:avLst/>
          </a:prstGeom>
        </p:spPr>
      </p:pic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45133">
            <a:off x="8999207" y="1777871"/>
            <a:ext cx="914400" cy="914400"/>
          </a:xfrm>
          <a:prstGeom prst="rect">
            <a:avLst/>
          </a:prstGeom>
        </p:spPr>
      </p:pic>
      <p:pic>
        <p:nvPicPr>
          <p:cNvPr id="17" name="Graphic 16" descr="Shirt">
            <a:extLst>
              <a:ext uri="{FF2B5EF4-FFF2-40B4-BE49-F238E27FC236}">
                <a16:creationId xmlns:a16="http://schemas.microsoft.com/office/drawing/2014/main" id="{ADA0365C-A940-4659-869E-0FA9A5646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2448" y="4037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consultant mart</a:t>
            </a:r>
            <a:endParaRPr lang="en-PK" dirty="0"/>
          </a:p>
        </p:txBody>
      </p:sp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045133">
            <a:off x="9120504" y="1517802"/>
            <a:ext cx="914400" cy="914400"/>
          </a:xfrm>
          <a:prstGeom prst="rect">
            <a:avLst/>
          </a:prstGeom>
        </p:spPr>
      </p:pic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B6B0042B-F5E3-43C4-8F9C-6F2F2530F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45133">
            <a:off x="7418708" y="2852952"/>
            <a:ext cx="914400" cy="914400"/>
          </a:xfrm>
          <a:prstGeom prst="rect">
            <a:avLst/>
          </a:prstGeom>
        </p:spPr>
      </p:pic>
      <p:pic>
        <p:nvPicPr>
          <p:cNvPr id="21" name="Graphic 20" descr="Winter hat">
            <a:extLst>
              <a:ext uri="{FF2B5EF4-FFF2-40B4-BE49-F238E27FC236}">
                <a16:creationId xmlns:a16="http://schemas.microsoft.com/office/drawing/2014/main" id="{C2FF752B-F462-4E5C-871F-E3EDF39A4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45133">
            <a:off x="7424605" y="1665139"/>
            <a:ext cx="914400" cy="9144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C412B051-403E-41EE-8A0C-9C08500A2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45133">
            <a:off x="7737477" y="43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8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consultant mart</a:t>
            </a:r>
            <a:endParaRPr lang="en-PK" dirty="0"/>
          </a:p>
        </p:txBody>
      </p:sp>
      <p:pic>
        <p:nvPicPr>
          <p:cNvPr id="7" name="Graphic 6" descr="Universal Access">
            <a:extLst>
              <a:ext uri="{FF2B5EF4-FFF2-40B4-BE49-F238E27FC236}">
                <a16:creationId xmlns:a16="http://schemas.microsoft.com/office/drawing/2014/main" id="{CDBA9C74-9F6F-455F-B115-C03A064B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045133">
            <a:off x="3600618" y="1503053"/>
            <a:ext cx="914400" cy="914400"/>
          </a:xfrm>
          <a:prstGeom prst="rect">
            <a:avLst/>
          </a:prstGeom>
        </p:spPr>
      </p:pic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45133">
            <a:off x="9120504" y="1517802"/>
            <a:ext cx="914400" cy="914400"/>
          </a:xfrm>
          <a:prstGeom prst="rect">
            <a:avLst/>
          </a:prstGeom>
        </p:spPr>
      </p:pic>
      <p:pic>
        <p:nvPicPr>
          <p:cNvPr id="11" name="Graphic 10" descr="Blind">
            <a:extLst>
              <a:ext uri="{FF2B5EF4-FFF2-40B4-BE49-F238E27FC236}">
                <a16:creationId xmlns:a16="http://schemas.microsoft.com/office/drawing/2014/main" id="{F68BE46B-9280-4B26-877A-108B3AC3A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45133">
            <a:off x="6116125" y="4278462"/>
            <a:ext cx="914400" cy="914400"/>
          </a:xfrm>
          <a:prstGeom prst="rect">
            <a:avLst/>
          </a:prstGeom>
        </p:spPr>
      </p:pic>
      <p:pic>
        <p:nvPicPr>
          <p:cNvPr id="13" name="Graphic 12" descr="Cat">
            <a:extLst>
              <a:ext uri="{FF2B5EF4-FFF2-40B4-BE49-F238E27FC236}">
                <a16:creationId xmlns:a16="http://schemas.microsoft.com/office/drawing/2014/main" id="{27525500-F4A2-42CE-9543-CBF722DAF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45133">
            <a:off x="5747000" y="2864054"/>
            <a:ext cx="914400" cy="914400"/>
          </a:xfrm>
          <a:prstGeom prst="rect">
            <a:avLst/>
          </a:prstGeom>
        </p:spPr>
      </p:pic>
      <p:pic>
        <p:nvPicPr>
          <p:cNvPr id="15" name="Graphic 14" descr="Unicorn">
            <a:extLst>
              <a:ext uri="{FF2B5EF4-FFF2-40B4-BE49-F238E27FC236}">
                <a16:creationId xmlns:a16="http://schemas.microsoft.com/office/drawing/2014/main" id="{E9DD7C63-CE02-445C-B90E-0C0BBCD6A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045133">
            <a:off x="5758797" y="1665138"/>
            <a:ext cx="914400" cy="914400"/>
          </a:xfrm>
          <a:prstGeom prst="rect">
            <a:avLst/>
          </a:prstGeom>
        </p:spPr>
      </p:pic>
      <p:pic>
        <p:nvPicPr>
          <p:cNvPr id="17" name="Graphic 16" descr="Shirt">
            <a:extLst>
              <a:ext uri="{FF2B5EF4-FFF2-40B4-BE49-F238E27FC236}">
                <a16:creationId xmlns:a16="http://schemas.microsoft.com/office/drawing/2014/main" id="{ADA0365C-A940-4659-869E-0FA9A5646E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45133">
            <a:off x="3758911" y="2797514"/>
            <a:ext cx="914400" cy="914400"/>
          </a:xfrm>
          <a:prstGeom prst="rect">
            <a:avLst/>
          </a:prstGeom>
        </p:spPr>
      </p:pic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B6B0042B-F5E3-43C4-8F9C-6F2F2530F0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045133">
            <a:off x="7418708" y="2852952"/>
            <a:ext cx="914400" cy="914400"/>
          </a:xfrm>
          <a:prstGeom prst="rect">
            <a:avLst/>
          </a:prstGeom>
        </p:spPr>
      </p:pic>
      <p:pic>
        <p:nvPicPr>
          <p:cNvPr id="21" name="Graphic 20" descr="Winter hat">
            <a:extLst>
              <a:ext uri="{FF2B5EF4-FFF2-40B4-BE49-F238E27FC236}">
                <a16:creationId xmlns:a16="http://schemas.microsoft.com/office/drawing/2014/main" id="{C2FF752B-F462-4E5C-871F-E3EDF39A4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045133">
            <a:off x="7424605" y="1665139"/>
            <a:ext cx="914400" cy="914400"/>
          </a:xfrm>
          <a:prstGeom prst="rect">
            <a:avLst/>
          </a:prstGeom>
        </p:spPr>
      </p:pic>
      <p:pic>
        <p:nvPicPr>
          <p:cNvPr id="23" name="Graphic 22" descr="Dress">
            <a:extLst>
              <a:ext uri="{FF2B5EF4-FFF2-40B4-BE49-F238E27FC236}">
                <a16:creationId xmlns:a16="http://schemas.microsoft.com/office/drawing/2014/main" id="{C87F93F0-8687-4474-AC43-F53EF3D9F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045133">
            <a:off x="3758911" y="4388175"/>
            <a:ext cx="914400" cy="9144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C412B051-403E-41EE-8A0C-9C08500A2F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045133">
            <a:off x="7737477" y="43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2F27-349A-4635-B462-CC3C56BFA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457200"/>
            <a:ext cx="10067731" cy="1600200"/>
          </a:xfrm>
        </p:spPr>
        <p:txBody>
          <a:bodyPr/>
          <a:lstStyle/>
          <a:p>
            <a:pPr algn="ctr"/>
            <a:r>
              <a:rPr lang="en-GB" dirty="0"/>
              <a:t>The consultant mart</a:t>
            </a:r>
            <a:endParaRPr lang="en-PK" dirty="0"/>
          </a:p>
        </p:txBody>
      </p:sp>
      <p:pic>
        <p:nvPicPr>
          <p:cNvPr id="7" name="Graphic 6" descr="Universal Access">
            <a:extLst>
              <a:ext uri="{FF2B5EF4-FFF2-40B4-BE49-F238E27FC236}">
                <a16:creationId xmlns:a16="http://schemas.microsoft.com/office/drawing/2014/main" id="{CDBA9C74-9F6F-455F-B115-C03A064B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045133">
            <a:off x="3600618" y="1503053"/>
            <a:ext cx="914400" cy="914400"/>
          </a:xfrm>
          <a:prstGeom prst="rect">
            <a:avLst/>
          </a:prstGeom>
        </p:spPr>
      </p:pic>
      <p:pic>
        <p:nvPicPr>
          <p:cNvPr id="9" name="Graphic 8" descr="Speaker Phone">
            <a:extLst>
              <a:ext uri="{FF2B5EF4-FFF2-40B4-BE49-F238E27FC236}">
                <a16:creationId xmlns:a16="http://schemas.microsoft.com/office/drawing/2014/main" id="{E877BEA9-8A91-4A6D-AD5C-BDC2F9DCF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45133">
            <a:off x="9120504" y="1517802"/>
            <a:ext cx="914400" cy="914400"/>
          </a:xfrm>
          <a:prstGeom prst="rect">
            <a:avLst/>
          </a:prstGeom>
        </p:spPr>
      </p:pic>
      <p:pic>
        <p:nvPicPr>
          <p:cNvPr id="11" name="Graphic 10" descr="Blind">
            <a:extLst>
              <a:ext uri="{FF2B5EF4-FFF2-40B4-BE49-F238E27FC236}">
                <a16:creationId xmlns:a16="http://schemas.microsoft.com/office/drawing/2014/main" id="{F68BE46B-9280-4B26-877A-108B3AC3A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45133">
            <a:off x="6116125" y="4278462"/>
            <a:ext cx="914400" cy="914400"/>
          </a:xfrm>
          <a:prstGeom prst="rect">
            <a:avLst/>
          </a:prstGeom>
        </p:spPr>
      </p:pic>
      <p:pic>
        <p:nvPicPr>
          <p:cNvPr id="13" name="Graphic 12" descr="Cat">
            <a:extLst>
              <a:ext uri="{FF2B5EF4-FFF2-40B4-BE49-F238E27FC236}">
                <a16:creationId xmlns:a16="http://schemas.microsoft.com/office/drawing/2014/main" id="{27525500-F4A2-42CE-9543-CBF722DAF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45133">
            <a:off x="5747000" y="2864054"/>
            <a:ext cx="914400" cy="914400"/>
          </a:xfrm>
          <a:prstGeom prst="rect">
            <a:avLst/>
          </a:prstGeom>
        </p:spPr>
      </p:pic>
      <p:pic>
        <p:nvPicPr>
          <p:cNvPr id="15" name="Graphic 14" descr="Unicorn">
            <a:extLst>
              <a:ext uri="{FF2B5EF4-FFF2-40B4-BE49-F238E27FC236}">
                <a16:creationId xmlns:a16="http://schemas.microsoft.com/office/drawing/2014/main" id="{E9DD7C63-CE02-445C-B90E-0C0BBCD6A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045133">
            <a:off x="5758797" y="1665138"/>
            <a:ext cx="914400" cy="914400"/>
          </a:xfrm>
          <a:prstGeom prst="rect">
            <a:avLst/>
          </a:prstGeom>
        </p:spPr>
      </p:pic>
      <p:pic>
        <p:nvPicPr>
          <p:cNvPr id="17" name="Graphic 16" descr="Shirt">
            <a:extLst>
              <a:ext uri="{FF2B5EF4-FFF2-40B4-BE49-F238E27FC236}">
                <a16:creationId xmlns:a16="http://schemas.microsoft.com/office/drawing/2014/main" id="{ADA0365C-A940-4659-869E-0FA9A5646E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045133">
            <a:off x="3758911" y="2797514"/>
            <a:ext cx="914400" cy="914400"/>
          </a:xfrm>
          <a:prstGeom prst="rect">
            <a:avLst/>
          </a:prstGeom>
        </p:spPr>
      </p:pic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B6B0042B-F5E3-43C4-8F9C-6F2F2530F0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045133">
            <a:off x="7418708" y="2852952"/>
            <a:ext cx="914400" cy="914400"/>
          </a:xfrm>
          <a:prstGeom prst="rect">
            <a:avLst/>
          </a:prstGeom>
        </p:spPr>
      </p:pic>
      <p:pic>
        <p:nvPicPr>
          <p:cNvPr id="21" name="Graphic 20" descr="Winter hat">
            <a:extLst>
              <a:ext uri="{FF2B5EF4-FFF2-40B4-BE49-F238E27FC236}">
                <a16:creationId xmlns:a16="http://schemas.microsoft.com/office/drawing/2014/main" id="{C2FF752B-F462-4E5C-871F-E3EDF39A44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045133">
            <a:off x="7424605" y="1665139"/>
            <a:ext cx="914400" cy="914400"/>
          </a:xfrm>
          <a:prstGeom prst="rect">
            <a:avLst/>
          </a:prstGeom>
        </p:spPr>
      </p:pic>
      <p:pic>
        <p:nvPicPr>
          <p:cNvPr id="23" name="Graphic 22" descr="Dress">
            <a:extLst>
              <a:ext uri="{FF2B5EF4-FFF2-40B4-BE49-F238E27FC236}">
                <a16:creationId xmlns:a16="http://schemas.microsoft.com/office/drawing/2014/main" id="{C87F93F0-8687-4474-AC43-F53EF3D9F7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6045133">
            <a:off x="3758911" y="4388175"/>
            <a:ext cx="914400" cy="914400"/>
          </a:xfrm>
          <a:prstGeom prst="rect">
            <a:avLst/>
          </a:prstGeom>
        </p:spPr>
      </p:pic>
      <p:pic>
        <p:nvPicPr>
          <p:cNvPr id="25" name="Graphic 24" descr="Drum">
            <a:extLst>
              <a:ext uri="{FF2B5EF4-FFF2-40B4-BE49-F238E27FC236}">
                <a16:creationId xmlns:a16="http://schemas.microsoft.com/office/drawing/2014/main" id="{C412B051-403E-41EE-8A0C-9C08500A2F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045133">
            <a:off x="7737477" y="4388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174</Words>
  <Application>Microsoft Office PowerPoint</Application>
  <PresentationFormat>Widescreen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consultant mart</vt:lpstr>
      <vt:lpstr>The consultantMart </vt:lpstr>
      <vt:lpstr>Sports</vt:lpstr>
      <vt:lpstr>Bats</vt:lpstr>
      <vt:lpstr>The consultant mart</vt:lpstr>
      <vt:lpstr>The Med Eqpt</vt:lpstr>
      <vt:lpstr>The consultant mart</vt:lpstr>
      <vt:lpstr>The consultant mart</vt:lpstr>
      <vt:lpstr>The consultant mart</vt:lpstr>
      <vt:lpstr>The consultant mart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consultant mart</dc:title>
  <dc:creator>zaka</dc:creator>
  <cp:lastModifiedBy>zaka</cp:lastModifiedBy>
  <cp:revision>6</cp:revision>
  <dcterms:created xsi:type="dcterms:W3CDTF">2021-10-14T15:42:22Z</dcterms:created>
  <dcterms:modified xsi:type="dcterms:W3CDTF">2021-11-13T08:35:58Z</dcterms:modified>
</cp:coreProperties>
</file>